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Ex1.xml" ContentType="application/vnd.ms-office.chartex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7" r:id="rId2"/>
    <p:sldId id="286" r:id="rId3"/>
    <p:sldId id="284" r:id="rId4"/>
    <p:sldId id="256" r:id="rId5"/>
    <p:sldId id="285" r:id="rId6"/>
    <p:sldId id="263" r:id="rId7"/>
    <p:sldId id="265" r:id="rId8"/>
    <p:sldId id="267" r:id="rId9"/>
    <p:sldId id="268" r:id="rId10"/>
    <p:sldId id="279" r:id="rId11"/>
    <p:sldId id="280" r:id="rId12"/>
    <p:sldId id="266" r:id="rId13"/>
    <p:sldId id="275" r:id="rId14"/>
    <p:sldId id="276" r:id="rId15"/>
    <p:sldId id="277" r:id="rId16"/>
    <p:sldId id="278" r:id="rId17"/>
    <p:sldId id="282" r:id="rId18"/>
    <p:sldId id="281" r:id="rId19"/>
    <p:sldId id="272" r:id="rId20"/>
    <p:sldId id="273" r:id="rId2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0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1EBBBCC-DAD2-459C-BE2E-F6DE35CF9A28}"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 showGuides="1">
      <p:cViewPr varScale="1">
        <p:scale>
          <a:sx n="96" d="100"/>
          <a:sy n="96" d="100"/>
        </p:scale>
        <p:origin x="660" y="84"/>
      </p:cViewPr>
      <p:guideLst>
        <p:guide orient="horz" pos="30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53-4464-A69D-7C653FDE9A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53-4464-A69D-7C653FDE9A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53-4464-A69D-7C653FDE9A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75031768"/>
        <c:axId val="676822832"/>
      </c:barChart>
      <c:catAx>
        <c:axId val="7750317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76822832"/>
        <c:crosses val="autoZero"/>
        <c:auto val="1"/>
        <c:lblAlgn val="ctr"/>
        <c:lblOffset val="100"/>
        <c:noMultiLvlLbl val="0"/>
      </c:catAx>
      <c:valAx>
        <c:axId val="676822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5031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6E-490E-9BB8-CDF2D73DD6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6E-490E-9BB8-CDF2D73DD6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6E-490E-9BB8-CDF2D73DD65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3</c:v>
                </c:pt>
                <c:pt idx="1">
                  <c:v>5</c:v>
                </c:pt>
                <c:pt idx="2">
                  <c:v>4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06E-490E-9BB8-CDF2D73DD65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2</c:v>
                </c:pt>
                <c:pt idx="1">
                  <c:v>6</c:v>
                </c:pt>
                <c:pt idx="2">
                  <c:v>5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06E-490E-9BB8-CDF2D73DD6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861758368"/>
        <c:axId val="861752792"/>
      </c:barChart>
      <c:valAx>
        <c:axId val="8617527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61758368"/>
        <c:crosses val="autoZero"/>
        <c:crossBetween val="between"/>
      </c:valAx>
      <c:catAx>
        <c:axId val="8617583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6175279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 dir="row">Sheet1!$A$2:$A$5</cx:f>
        <cx:lvl ptCount="4">
          <cx:pt idx="0">Category 1</cx:pt>
          <cx:pt idx="1">Category 2</cx:pt>
          <cx:pt idx="2">Category 3</cx:pt>
          <cx:pt idx="3">Category 4</cx:pt>
        </cx:lvl>
      </cx:strDim>
      <cx:numDim type="size">
        <cx:f dir="row">Sheet1!$B$2:$B$5</cx:f>
        <cx:lvl ptCount="4" formatCode="General">
          <cx:pt idx="0">4.2999999999999998</cx:pt>
          <cx:pt idx="1">2.5</cx:pt>
          <cx:pt idx="2">3.5</cx:pt>
          <cx:pt idx="3">4.5</cx:pt>
        </cx:lvl>
      </cx:numDim>
    </cx:data>
    <cx:data id="1">
      <cx:strDim type="cat">
        <cx:f dir="row">Sheet1!$A$2:$A$5</cx:f>
        <cx:lvl ptCount="4">
          <cx:pt idx="0">Category 1</cx:pt>
          <cx:pt idx="1">Category 2</cx:pt>
          <cx:pt idx="2">Category 3</cx:pt>
          <cx:pt idx="3">Category 4</cx:pt>
        </cx:lvl>
      </cx:strDim>
      <cx:numDim type="size">
        <cx:f dir="row">Sheet1!$C$2:$C$5</cx:f>
        <cx:lvl ptCount="4" formatCode="General">
          <cx:pt idx="0">2.3999999999999999</cx:pt>
          <cx:pt idx="1">4.4000000000000004</cx:pt>
          <cx:pt idx="2">1.8</cx:pt>
          <cx:pt idx="3">2.7999999999999998</cx:pt>
        </cx:lvl>
      </cx:numDim>
    </cx:data>
    <cx:data id="2">
      <cx:strDim type="cat">
        <cx:f dir="row">Sheet1!$A$2:$A$5</cx:f>
        <cx:lvl ptCount="4">
          <cx:pt idx="0">Category 1</cx:pt>
          <cx:pt idx="1">Category 2</cx:pt>
          <cx:pt idx="2">Category 3</cx:pt>
          <cx:pt idx="3">Category 4</cx:pt>
        </cx:lvl>
      </cx:strDim>
      <cx:numDim type="size">
        <cx:f dir="row">Sheet1!$D$2:$D$5</cx:f>
        <cx:lvl ptCount="4" formatCode="General">
          <cx:pt idx="0">2</cx:pt>
          <cx:pt idx="1">2</cx:pt>
          <cx:pt idx="2">3</cx:pt>
          <cx:pt idx="3">5</cx:pt>
        </cx:lvl>
      </cx:numDim>
    </cx:data>
  </cx:chartData>
  <cx:chart>
    <cx:plotArea>
      <cx:plotAreaRegion>
        <cx:series layoutId="sunburst" uniqueId="{68C04567-EC55-47E3-BFD8-C0CE0AA8026C}" formatIdx="0">
          <cx:tx>
            <cx:txData>
              <cx:f>Sheet1!$B$1</cx:f>
              <cx:v>Series 1</cx:v>
            </cx:txData>
          </cx:tx>
          <cx:dataId val="0"/>
        </cx:series>
        <cx:series layoutId="sunburst" hidden="1" uniqueId="{6A173156-A902-455A-9313-286B8BD2B357}" formatIdx="1">
          <cx:tx>
            <cx:txData>
              <cx:f>Sheet1!$C$1</cx:f>
              <cx:v>Series 2</cx:v>
            </cx:txData>
          </cx:tx>
          <cx:dataId val="1"/>
        </cx:series>
        <cx:series layoutId="sunburst" hidden="1" uniqueId="{FB59488D-8C6B-4C6B-AFB1-70B071BCADB3}" formatIdx="2">
          <cx:tx>
            <cx:txData>
              <cx:f>Sheet1!$D$1</cx:f>
              <cx:v>Series 3</cx:v>
            </cx:txData>
          </cx:tx>
          <cx:dataId val="2"/>
        </cx:series>
      </cx:plotAreaRegion>
    </cx:plotArea>
    <cx:legend pos="t" align="ctr" overlay="0"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800"/>
          </a:pPr>
          <a:endParaRPr lang="en-US" sz="800" b="0" i="0" u="none" strike="noStrike" kern="1200" baseline="0">
            <a:solidFill>
              <a:srgbClr val="242A34">
                <a:lumMod val="65000"/>
                <a:lumOff val="35000"/>
              </a:srgbClr>
            </a:solidFill>
            <a:latin typeface="Open Sans"/>
          </a:endParaRPr>
        </a:p>
      </cx:txPr>
    </cx:legend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1E10F0-C9B0-4B63-8978-A43190AAE029}" type="datetimeFigureOut">
              <a:rPr lang="sr-Latn-RS" smtClean="0"/>
              <a:t>18.3.2020.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A2F703-A82A-4103-81DD-15F67FB06D0B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932305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 Cover - Internal" userDrawn="1">
  <p:cSld name="Cover - Internal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F04828AC-7B89-424F-8D4F-6203B421AB6C}"/>
              </a:ext>
            </a:extLst>
          </p:cNvPr>
          <p:cNvGrpSpPr/>
          <p:nvPr userDrawn="1"/>
        </p:nvGrpSpPr>
        <p:grpSpPr>
          <a:xfrm>
            <a:off x="1" y="-225"/>
            <a:ext cx="9143999" cy="5143724"/>
            <a:chOff x="1" y="-225"/>
            <a:chExt cx="9143999" cy="5143724"/>
          </a:xfrm>
        </p:grpSpPr>
        <p:cxnSp>
          <p:nvCxnSpPr>
            <p:cNvPr id="23" name="Google Shape;11;p2">
              <a:extLst>
                <a:ext uri="{FF2B5EF4-FFF2-40B4-BE49-F238E27FC236}">
                  <a16:creationId xmlns:a16="http://schemas.microsoft.com/office/drawing/2014/main" id="{187F3538-E0CA-4E41-98DD-52D5B7199469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573781" y="-225"/>
              <a:ext cx="0" cy="2037221"/>
            </a:xfrm>
            <a:prstGeom prst="straightConnector1">
              <a:avLst/>
            </a:prstGeom>
            <a:noFill/>
            <a:ln w="9525" cap="flat" cmpd="sng">
              <a:solidFill>
                <a:srgbClr val="B3B3B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4" name="Google Shape;12;p2">
              <a:extLst>
                <a:ext uri="{FF2B5EF4-FFF2-40B4-BE49-F238E27FC236}">
                  <a16:creationId xmlns:a16="http://schemas.microsoft.com/office/drawing/2014/main" id="{E1869F4E-AA23-4791-A53C-DC93E3BB55FD}"/>
                </a:ext>
              </a:extLst>
            </p:cNvPr>
            <p:cNvCxnSpPr/>
            <p:nvPr userDrawn="1"/>
          </p:nvCxnSpPr>
          <p:spPr>
            <a:xfrm rot="10800000">
              <a:off x="1" y="2570396"/>
              <a:ext cx="3208250" cy="0"/>
            </a:xfrm>
            <a:prstGeom prst="straightConnector1">
              <a:avLst/>
            </a:prstGeom>
            <a:noFill/>
            <a:ln w="9525" cap="flat" cmpd="sng">
              <a:solidFill>
                <a:srgbClr val="B3B3B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5" name="Google Shape;13;p2">
              <a:extLst>
                <a:ext uri="{FF2B5EF4-FFF2-40B4-BE49-F238E27FC236}">
                  <a16:creationId xmlns:a16="http://schemas.microsoft.com/office/drawing/2014/main" id="{1FB73DAA-E35F-4526-B061-D165824ACF74}"/>
                </a:ext>
              </a:extLst>
            </p:cNvPr>
            <p:cNvCxnSpPr/>
            <p:nvPr userDrawn="1"/>
          </p:nvCxnSpPr>
          <p:spPr>
            <a:xfrm>
              <a:off x="5891400" y="2570396"/>
              <a:ext cx="3252600" cy="0"/>
            </a:xfrm>
            <a:prstGeom prst="straightConnector1">
              <a:avLst/>
            </a:prstGeom>
            <a:noFill/>
            <a:ln w="9525" cap="flat" cmpd="sng">
              <a:solidFill>
                <a:srgbClr val="B3B3B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6" name="Google Shape;14;p2">
              <a:extLst>
                <a:ext uri="{FF2B5EF4-FFF2-40B4-BE49-F238E27FC236}">
                  <a16:creationId xmlns:a16="http://schemas.microsoft.com/office/drawing/2014/main" id="{5AB5773F-9888-47D5-89D5-20482645F778}"/>
                </a:ext>
              </a:extLst>
            </p:cNvPr>
            <p:cNvCxnSpPr>
              <a:cxnSpLocks/>
              <a:endCxn id="22" idx="2"/>
            </p:cNvCxnSpPr>
            <p:nvPr userDrawn="1"/>
          </p:nvCxnSpPr>
          <p:spPr>
            <a:xfrm>
              <a:off x="4570217" y="2990850"/>
              <a:ext cx="0" cy="2152649"/>
            </a:xfrm>
            <a:prstGeom prst="straightConnector1">
              <a:avLst/>
            </a:prstGeom>
            <a:noFill/>
            <a:ln w="9525" cap="flat" cmpd="sng">
              <a:solidFill>
                <a:srgbClr val="B3B3B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</p:grp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16923027-8479-4415-8D6E-ACFDC43B814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1793" y="-3126"/>
            <a:ext cx="9144020" cy="5146625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INSERT IMAGE HERE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IMAGE SHOULD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BLEED TO EDGES</a:t>
            </a:r>
          </a:p>
        </p:txBody>
      </p:sp>
      <p:sp>
        <p:nvSpPr>
          <p:cNvPr id="44" name="Freeform 9">
            <a:extLst>
              <a:ext uri="{FF2B5EF4-FFF2-40B4-BE49-F238E27FC236}">
                <a16:creationId xmlns:a16="http://schemas.microsoft.com/office/drawing/2014/main" id="{F4334445-4169-4D66-B4E0-66320BA730D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572222" y="0"/>
            <a:ext cx="4571778" cy="5141913"/>
          </a:xfrm>
          <a:custGeom>
            <a:avLst/>
            <a:gdLst>
              <a:gd name="T0" fmla="*/ 1418 w 2834"/>
              <a:gd name="T1" fmla="*/ 98 h 3239"/>
              <a:gd name="T2" fmla="*/ 0 w 2834"/>
              <a:gd name="T3" fmla="*/ 98 h 3239"/>
              <a:gd name="T4" fmla="*/ 1531 w 2834"/>
              <a:gd name="T5" fmla="*/ 196 h 3239"/>
              <a:gd name="T6" fmla="*/ 171 w 2834"/>
              <a:gd name="T7" fmla="*/ 294 h 3239"/>
              <a:gd name="T8" fmla="*/ 1644 w 2834"/>
              <a:gd name="T9" fmla="*/ 294 h 3239"/>
              <a:gd name="T10" fmla="*/ 284 w 2834"/>
              <a:gd name="T11" fmla="*/ 392 h 3239"/>
              <a:gd name="T12" fmla="*/ 1758 w 2834"/>
              <a:gd name="T13" fmla="*/ 392 h 3239"/>
              <a:gd name="T14" fmla="*/ 397 w 2834"/>
              <a:gd name="T15" fmla="*/ 490 h 3239"/>
              <a:gd name="T16" fmla="*/ 1871 w 2834"/>
              <a:gd name="T17" fmla="*/ 490 h 3239"/>
              <a:gd name="T18" fmla="*/ 510 w 2834"/>
              <a:gd name="T19" fmla="*/ 589 h 3239"/>
              <a:gd name="T20" fmla="*/ 1984 w 2834"/>
              <a:gd name="T21" fmla="*/ 589 h 3239"/>
              <a:gd name="T22" fmla="*/ 624 w 2834"/>
              <a:gd name="T23" fmla="*/ 687 h 3239"/>
              <a:gd name="T24" fmla="*/ 2097 w 2834"/>
              <a:gd name="T25" fmla="*/ 687 h 3239"/>
              <a:gd name="T26" fmla="*/ 737 w 2834"/>
              <a:gd name="T27" fmla="*/ 785 h 3239"/>
              <a:gd name="T28" fmla="*/ 2211 w 2834"/>
              <a:gd name="T29" fmla="*/ 785 h 3239"/>
              <a:gd name="T30" fmla="*/ 851 w 2834"/>
              <a:gd name="T31" fmla="*/ 883 h 3239"/>
              <a:gd name="T32" fmla="*/ 2324 w 2834"/>
              <a:gd name="T33" fmla="*/ 883 h 3239"/>
              <a:gd name="T34" fmla="*/ 964 w 2834"/>
              <a:gd name="T35" fmla="*/ 981 h 3239"/>
              <a:gd name="T36" fmla="*/ 2438 w 2834"/>
              <a:gd name="T37" fmla="*/ 981 h 3239"/>
              <a:gd name="T38" fmla="*/ 1077 w 2834"/>
              <a:gd name="T39" fmla="*/ 1079 h 3239"/>
              <a:gd name="T40" fmla="*/ 2551 w 2834"/>
              <a:gd name="T41" fmla="*/ 1079 h 3239"/>
              <a:gd name="T42" fmla="*/ 1191 w 2834"/>
              <a:gd name="T43" fmla="*/ 1178 h 3239"/>
              <a:gd name="T44" fmla="*/ 2665 w 2834"/>
              <a:gd name="T45" fmla="*/ 1178 h 3239"/>
              <a:gd name="T46" fmla="*/ 1304 w 2834"/>
              <a:gd name="T47" fmla="*/ 1276 h 3239"/>
              <a:gd name="T48" fmla="*/ 2778 w 2834"/>
              <a:gd name="T49" fmla="*/ 1276 h 3239"/>
              <a:gd name="T50" fmla="*/ 1418 w 2834"/>
              <a:gd name="T51" fmla="*/ 1374 h 3239"/>
              <a:gd name="T52" fmla="*/ 0 w 2834"/>
              <a:gd name="T53" fmla="*/ 1374 h 3239"/>
              <a:gd name="T54" fmla="*/ 1531 w 2834"/>
              <a:gd name="T55" fmla="*/ 1472 h 3239"/>
              <a:gd name="T56" fmla="*/ 171 w 2834"/>
              <a:gd name="T57" fmla="*/ 1570 h 3239"/>
              <a:gd name="T58" fmla="*/ 1644 w 2834"/>
              <a:gd name="T59" fmla="*/ 1570 h 3239"/>
              <a:gd name="T60" fmla="*/ 284 w 2834"/>
              <a:gd name="T61" fmla="*/ 1668 h 3239"/>
              <a:gd name="T62" fmla="*/ 1758 w 2834"/>
              <a:gd name="T63" fmla="*/ 1668 h 3239"/>
              <a:gd name="T64" fmla="*/ 397 w 2834"/>
              <a:gd name="T65" fmla="*/ 1767 h 3239"/>
              <a:gd name="T66" fmla="*/ 1871 w 2834"/>
              <a:gd name="T67" fmla="*/ 1767 h 3239"/>
              <a:gd name="T68" fmla="*/ 510 w 2834"/>
              <a:gd name="T69" fmla="*/ 1865 h 3239"/>
              <a:gd name="T70" fmla="*/ 1984 w 2834"/>
              <a:gd name="T71" fmla="*/ 1865 h 3239"/>
              <a:gd name="T72" fmla="*/ 624 w 2834"/>
              <a:gd name="T73" fmla="*/ 1963 h 3239"/>
              <a:gd name="T74" fmla="*/ 2097 w 2834"/>
              <a:gd name="T75" fmla="*/ 1963 h 3239"/>
              <a:gd name="T76" fmla="*/ 737 w 2834"/>
              <a:gd name="T77" fmla="*/ 2061 h 3239"/>
              <a:gd name="T78" fmla="*/ 2211 w 2834"/>
              <a:gd name="T79" fmla="*/ 2061 h 3239"/>
              <a:gd name="T80" fmla="*/ 851 w 2834"/>
              <a:gd name="T81" fmla="*/ 2159 h 3239"/>
              <a:gd name="T82" fmla="*/ 2324 w 2834"/>
              <a:gd name="T83" fmla="*/ 2159 h 3239"/>
              <a:gd name="T84" fmla="*/ 964 w 2834"/>
              <a:gd name="T85" fmla="*/ 2257 h 3239"/>
              <a:gd name="T86" fmla="*/ 2438 w 2834"/>
              <a:gd name="T87" fmla="*/ 2257 h 3239"/>
              <a:gd name="T88" fmla="*/ 1077 w 2834"/>
              <a:gd name="T89" fmla="*/ 2356 h 3239"/>
              <a:gd name="T90" fmla="*/ 2551 w 2834"/>
              <a:gd name="T91" fmla="*/ 2356 h 3239"/>
              <a:gd name="T92" fmla="*/ 1191 w 2834"/>
              <a:gd name="T93" fmla="*/ 2454 h 3239"/>
              <a:gd name="T94" fmla="*/ 2665 w 2834"/>
              <a:gd name="T95" fmla="*/ 2454 h 3239"/>
              <a:gd name="T96" fmla="*/ 1304 w 2834"/>
              <a:gd name="T97" fmla="*/ 2552 h 3239"/>
              <a:gd name="T98" fmla="*/ 2778 w 2834"/>
              <a:gd name="T99" fmla="*/ 2552 h 3239"/>
              <a:gd name="T100" fmla="*/ 1418 w 2834"/>
              <a:gd name="T101" fmla="*/ 2650 h 3239"/>
              <a:gd name="T102" fmla="*/ 0 w 2834"/>
              <a:gd name="T103" fmla="*/ 2650 h 3239"/>
              <a:gd name="T104" fmla="*/ 1531 w 2834"/>
              <a:gd name="T105" fmla="*/ 2748 h 3239"/>
              <a:gd name="T106" fmla="*/ 171 w 2834"/>
              <a:gd name="T107" fmla="*/ 2847 h 3239"/>
              <a:gd name="T108" fmla="*/ 1644 w 2834"/>
              <a:gd name="T109" fmla="*/ 2847 h 3239"/>
              <a:gd name="T110" fmla="*/ 284 w 2834"/>
              <a:gd name="T111" fmla="*/ 2945 h 3239"/>
              <a:gd name="T112" fmla="*/ 1758 w 2834"/>
              <a:gd name="T113" fmla="*/ 2945 h 3239"/>
              <a:gd name="T114" fmla="*/ 397 w 2834"/>
              <a:gd name="T115" fmla="*/ 3043 h 3239"/>
              <a:gd name="T116" fmla="*/ 1871 w 2834"/>
              <a:gd name="T117" fmla="*/ 3043 h 3239"/>
              <a:gd name="T118" fmla="*/ 510 w 2834"/>
              <a:gd name="T119" fmla="*/ 3141 h 3239"/>
              <a:gd name="T120" fmla="*/ 1984 w 2834"/>
              <a:gd name="T121" fmla="*/ 3141 h 3239"/>
              <a:gd name="T122" fmla="*/ 624 w 2834"/>
              <a:gd name="T123" fmla="*/ 3239 h 3239"/>
              <a:gd name="T124" fmla="*/ 2097 w 2834"/>
              <a:gd name="T125" fmla="*/ 3239 h 3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34" h="3239">
                <a:moveTo>
                  <a:pt x="0" y="0"/>
                </a:moveTo>
                <a:lnTo>
                  <a:pt x="114" y="0"/>
                </a:lnTo>
                <a:lnTo>
                  <a:pt x="57" y="98"/>
                </a:lnTo>
                <a:lnTo>
                  <a:pt x="0" y="0"/>
                </a:lnTo>
                <a:close/>
                <a:moveTo>
                  <a:pt x="171" y="98"/>
                </a:moveTo>
                <a:lnTo>
                  <a:pt x="227" y="0"/>
                </a:lnTo>
                <a:lnTo>
                  <a:pt x="114" y="0"/>
                </a:lnTo>
                <a:lnTo>
                  <a:pt x="171" y="98"/>
                </a:lnTo>
                <a:close/>
                <a:moveTo>
                  <a:pt x="284" y="98"/>
                </a:moveTo>
                <a:lnTo>
                  <a:pt x="340" y="0"/>
                </a:lnTo>
                <a:lnTo>
                  <a:pt x="227" y="0"/>
                </a:lnTo>
                <a:lnTo>
                  <a:pt x="284" y="98"/>
                </a:lnTo>
                <a:close/>
                <a:moveTo>
                  <a:pt x="397" y="98"/>
                </a:moveTo>
                <a:lnTo>
                  <a:pt x="454" y="0"/>
                </a:lnTo>
                <a:lnTo>
                  <a:pt x="340" y="0"/>
                </a:lnTo>
                <a:lnTo>
                  <a:pt x="397" y="98"/>
                </a:lnTo>
                <a:close/>
                <a:moveTo>
                  <a:pt x="510" y="98"/>
                </a:moveTo>
                <a:lnTo>
                  <a:pt x="567" y="0"/>
                </a:lnTo>
                <a:lnTo>
                  <a:pt x="454" y="0"/>
                </a:lnTo>
                <a:lnTo>
                  <a:pt x="510" y="98"/>
                </a:lnTo>
                <a:close/>
                <a:moveTo>
                  <a:pt x="624" y="98"/>
                </a:moveTo>
                <a:lnTo>
                  <a:pt x="681" y="0"/>
                </a:lnTo>
                <a:lnTo>
                  <a:pt x="567" y="0"/>
                </a:lnTo>
                <a:lnTo>
                  <a:pt x="624" y="98"/>
                </a:lnTo>
                <a:close/>
                <a:moveTo>
                  <a:pt x="737" y="98"/>
                </a:moveTo>
                <a:lnTo>
                  <a:pt x="794" y="0"/>
                </a:lnTo>
                <a:lnTo>
                  <a:pt x="681" y="0"/>
                </a:lnTo>
                <a:lnTo>
                  <a:pt x="737" y="98"/>
                </a:lnTo>
                <a:close/>
                <a:moveTo>
                  <a:pt x="851" y="98"/>
                </a:moveTo>
                <a:lnTo>
                  <a:pt x="908" y="0"/>
                </a:lnTo>
                <a:lnTo>
                  <a:pt x="794" y="0"/>
                </a:lnTo>
                <a:lnTo>
                  <a:pt x="851" y="98"/>
                </a:lnTo>
                <a:close/>
                <a:moveTo>
                  <a:pt x="964" y="98"/>
                </a:moveTo>
                <a:lnTo>
                  <a:pt x="1021" y="0"/>
                </a:lnTo>
                <a:lnTo>
                  <a:pt x="908" y="0"/>
                </a:lnTo>
                <a:lnTo>
                  <a:pt x="964" y="98"/>
                </a:lnTo>
                <a:close/>
                <a:moveTo>
                  <a:pt x="1077" y="98"/>
                </a:moveTo>
                <a:lnTo>
                  <a:pt x="1134" y="0"/>
                </a:lnTo>
                <a:lnTo>
                  <a:pt x="1021" y="0"/>
                </a:lnTo>
                <a:lnTo>
                  <a:pt x="1077" y="98"/>
                </a:lnTo>
                <a:close/>
                <a:moveTo>
                  <a:pt x="1191" y="98"/>
                </a:moveTo>
                <a:lnTo>
                  <a:pt x="1247" y="0"/>
                </a:lnTo>
                <a:lnTo>
                  <a:pt x="1134" y="0"/>
                </a:lnTo>
                <a:lnTo>
                  <a:pt x="1191" y="98"/>
                </a:lnTo>
                <a:close/>
                <a:moveTo>
                  <a:pt x="1304" y="98"/>
                </a:moveTo>
                <a:lnTo>
                  <a:pt x="1361" y="0"/>
                </a:lnTo>
                <a:lnTo>
                  <a:pt x="1247" y="0"/>
                </a:lnTo>
                <a:lnTo>
                  <a:pt x="1304" y="98"/>
                </a:lnTo>
                <a:close/>
                <a:moveTo>
                  <a:pt x="1418" y="98"/>
                </a:moveTo>
                <a:lnTo>
                  <a:pt x="1474" y="0"/>
                </a:lnTo>
                <a:lnTo>
                  <a:pt x="1361" y="0"/>
                </a:lnTo>
                <a:lnTo>
                  <a:pt x="1418" y="98"/>
                </a:lnTo>
                <a:close/>
                <a:moveTo>
                  <a:pt x="1531" y="98"/>
                </a:moveTo>
                <a:lnTo>
                  <a:pt x="1587" y="0"/>
                </a:lnTo>
                <a:lnTo>
                  <a:pt x="1474" y="0"/>
                </a:lnTo>
                <a:lnTo>
                  <a:pt x="1531" y="98"/>
                </a:lnTo>
                <a:close/>
                <a:moveTo>
                  <a:pt x="1644" y="98"/>
                </a:moveTo>
                <a:lnTo>
                  <a:pt x="1701" y="0"/>
                </a:lnTo>
                <a:lnTo>
                  <a:pt x="1587" y="0"/>
                </a:lnTo>
                <a:lnTo>
                  <a:pt x="1644" y="98"/>
                </a:lnTo>
                <a:close/>
                <a:moveTo>
                  <a:pt x="1758" y="98"/>
                </a:moveTo>
                <a:lnTo>
                  <a:pt x="1814" y="0"/>
                </a:lnTo>
                <a:lnTo>
                  <a:pt x="1701" y="0"/>
                </a:lnTo>
                <a:lnTo>
                  <a:pt x="1758" y="98"/>
                </a:lnTo>
                <a:close/>
                <a:moveTo>
                  <a:pt x="1871" y="98"/>
                </a:moveTo>
                <a:lnTo>
                  <a:pt x="1928" y="0"/>
                </a:lnTo>
                <a:lnTo>
                  <a:pt x="1814" y="0"/>
                </a:lnTo>
                <a:lnTo>
                  <a:pt x="1871" y="98"/>
                </a:lnTo>
                <a:close/>
                <a:moveTo>
                  <a:pt x="1984" y="98"/>
                </a:moveTo>
                <a:lnTo>
                  <a:pt x="2041" y="0"/>
                </a:lnTo>
                <a:lnTo>
                  <a:pt x="1928" y="0"/>
                </a:lnTo>
                <a:lnTo>
                  <a:pt x="1984" y="98"/>
                </a:lnTo>
                <a:close/>
                <a:moveTo>
                  <a:pt x="2097" y="98"/>
                </a:moveTo>
                <a:lnTo>
                  <a:pt x="2154" y="0"/>
                </a:lnTo>
                <a:lnTo>
                  <a:pt x="2041" y="0"/>
                </a:lnTo>
                <a:lnTo>
                  <a:pt x="2097" y="98"/>
                </a:lnTo>
                <a:close/>
                <a:moveTo>
                  <a:pt x="2211" y="98"/>
                </a:moveTo>
                <a:lnTo>
                  <a:pt x="2268" y="0"/>
                </a:lnTo>
                <a:lnTo>
                  <a:pt x="2154" y="0"/>
                </a:lnTo>
                <a:lnTo>
                  <a:pt x="2211" y="98"/>
                </a:lnTo>
                <a:close/>
                <a:moveTo>
                  <a:pt x="2324" y="98"/>
                </a:moveTo>
                <a:lnTo>
                  <a:pt x="2381" y="0"/>
                </a:lnTo>
                <a:lnTo>
                  <a:pt x="2268" y="0"/>
                </a:lnTo>
                <a:lnTo>
                  <a:pt x="2324" y="98"/>
                </a:lnTo>
                <a:close/>
                <a:moveTo>
                  <a:pt x="2438" y="98"/>
                </a:moveTo>
                <a:lnTo>
                  <a:pt x="2495" y="0"/>
                </a:lnTo>
                <a:lnTo>
                  <a:pt x="2381" y="0"/>
                </a:lnTo>
                <a:lnTo>
                  <a:pt x="2438" y="98"/>
                </a:lnTo>
                <a:close/>
                <a:moveTo>
                  <a:pt x="2551" y="98"/>
                </a:moveTo>
                <a:lnTo>
                  <a:pt x="2607" y="0"/>
                </a:lnTo>
                <a:lnTo>
                  <a:pt x="2495" y="0"/>
                </a:lnTo>
                <a:lnTo>
                  <a:pt x="2551" y="98"/>
                </a:lnTo>
                <a:close/>
                <a:moveTo>
                  <a:pt x="2665" y="98"/>
                </a:moveTo>
                <a:lnTo>
                  <a:pt x="2721" y="0"/>
                </a:lnTo>
                <a:lnTo>
                  <a:pt x="2607" y="0"/>
                </a:lnTo>
                <a:lnTo>
                  <a:pt x="2665" y="98"/>
                </a:lnTo>
                <a:close/>
                <a:moveTo>
                  <a:pt x="2778" y="98"/>
                </a:moveTo>
                <a:lnTo>
                  <a:pt x="2834" y="0"/>
                </a:lnTo>
                <a:lnTo>
                  <a:pt x="2721" y="0"/>
                </a:lnTo>
                <a:lnTo>
                  <a:pt x="2778" y="98"/>
                </a:lnTo>
                <a:close/>
                <a:moveTo>
                  <a:pt x="0" y="98"/>
                </a:moveTo>
                <a:lnTo>
                  <a:pt x="114" y="98"/>
                </a:lnTo>
                <a:lnTo>
                  <a:pt x="57" y="196"/>
                </a:lnTo>
                <a:lnTo>
                  <a:pt x="0" y="98"/>
                </a:lnTo>
                <a:close/>
                <a:moveTo>
                  <a:pt x="171" y="196"/>
                </a:moveTo>
                <a:lnTo>
                  <a:pt x="227" y="98"/>
                </a:lnTo>
                <a:lnTo>
                  <a:pt x="114" y="98"/>
                </a:lnTo>
                <a:lnTo>
                  <a:pt x="171" y="196"/>
                </a:lnTo>
                <a:close/>
                <a:moveTo>
                  <a:pt x="284" y="196"/>
                </a:moveTo>
                <a:lnTo>
                  <a:pt x="340" y="98"/>
                </a:lnTo>
                <a:lnTo>
                  <a:pt x="227" y="98"/>
                </a:lnTo>
                <a:lnTo>
                  <a:pt x="284" y="196"/>
                </a:lnTo>
                <a:close/>
                <a:moveTo>
                  <a:pt x="397" y="196"/>
                </a:moveTo>
                <a:lnTo>
                  <a:pt x="454" y="98"/>
                </a:lnTo>
                <a:lnTo>
                  <a:pt x="340" y="98"/>
                </a:lnTo>
                <a:lnTo>
                  <a:pt x="397" y="196"/>
                </a:lnTo>
                <a:close/>
                <a:moveTo>
                  <a:pt x="510" y="196"/>
                </a:moveTo>
                <a:lnTo>
                  <a:pt x="567" y="98"/>
                </a:lnTo>
                <a:lnTo>
                  <a:pt x="454" y="98"/>
                </a:lnTo>
                <a:lnTo>
                  <a:pt x="510" y="196"/>
                </a:lnTo>
                <a:close/>
                <a:moveTo>
                  <a:pt x="624" y="196"/>
                </a:moveTo>
                <a:lnTo>
                  <a:pt x="681" y="98"/>
                </a:lnTo>
                <a:lnTo>
                  <a:pt x="567" y="98"/>
                </a:lnTo>
                <a:lnTo>
                  <a:pt x="624" y="196"/>
                </a:lnTo>
                <a:close/>
                <a:moveTo>
                  <a:pt x="737" y="196"/>
                </a:moveTo>
                <a:lnTo>
                  <a:pt x="794" y="98"/>
                </a:lnTo>
                <a:lnTo>
                  <a:pt x="681" y="98"/>
                </a:lnTo>
                <a:lnTo>
                  <a:pt x="737" y="196"/>
                </a:lnTo>
                <a:close/>
                <a:moveTo>
                  <a:pt x="851" y="196"/>
                </a:moveTo>
                <a:lnTo>
                  <a:pt x="908" y="98"/>
                </a:lnTo>
                <a:lnTo>
                  <a:pt x="794" y="98"/>
                </a:lnTo>
                <a:lnTo>
                  <a:pt x="851" y="196"/>
                </a:lnTo>
                <a:close/>
                <a:moveTo>
                  <a:pt x="964" y="196"/>
                </a:moveTo>
                <a:lnTo>
                  <a:pt x="1021" y="98"/>
                </a:lnTo>
                <a:lnTo>
                  <a:pt x="908" y="98"/>
                </a:lnTo>
                <a:lnTo>
                  <a:pt x="964" y="196"/>
                </a:lnTo>
                <a:close/>
                <a:moveTo>
                  <a:pt x="1077" y="196"/>
                </a:moveTo>
                <a:lnTo>
                  <a:pt x="1134" y="98"/>
                </a:lnTo>
                <a:lnTo>
                  <a:pt x="1021" y="98"/>
                </a:lnTo>
                <a:lnTo>
                  <a:pt x="1077" y="196"/>
                </a:lnTo>
                <a:close/>
                <a:moveTo>
                  <a:pt x="1191" y="196"/>
                </a:moveTo>
                <a:lnTo>
                  <a:pt x="1247" y="98"/>
                </a:lnTo>
                <a:lnTo>
                  <a:pt x="1134" y="98"/>
                </a:lnTo>
                <a:lnTo>
                  <a:pt x="1191" y="196"/>
                </a:lnTo>
                <a:close/>
                <a:moveTo>
                  <a:pt x="1304" y="196"/>
                </a:moveTo>
                <a:lnTo>
                  <a:pt x="1361" y="98"/>
                </a:lnTo>
                <a:lnTo>
                  <a:pt x="1247" y="98"/>
                </a:lnTo>
                <a:lnTo>
                  <a:pt x="1304" y="196"/>
                </a:lnTo>
                <a:close/>
                <a:moveTo>
                  <a:pt x="1418" y="196"/>
                </a:moveTo>
                <a:lnTo>
                  <a:pt x="1474" y="98"/>
                </a:lnTo>
                <a:lnTo>
                  <a:pt x="1361" y="98"/>
                </a:lnTo>
                <a:lnTo>
                  <a:pt x="1418" y="196"/>
                </a:lnTo>
                <a:close/>
                <a:moveTo>
                  <a:pt x="1531" y="196"/>
                </a:moveTo>
                <a:lnTo>
                  <a:pt x="1587" y="98"/>
                </a:lnTo>
                <a:lnTo>
                  <a:pt x="1474" y="98"/>
                </a:lnTo>
                <a:lnTo>
                  <a:pt x="1531" y="196"/>
                </a:lnTo>
                <a:close/>
                <a:moveTo>
                  <a:pt x="1644" y="196"/>
                </a:moveTo>
                <a:lnTo>
                  <a:pt x="1701" y="98"/>
                </a:lnTo>
                <a:lnTo>
                  <a:pt x="1587" y="98"/>
                </a:lnTo>
                <a:lnTo>
                  <a:pt x="1644" y="196"/>
                </a:lnTo>
                <a:close/>
                <a:moveTo>
                  <a:pt x="1758" y="196"/>
                </a:moveTo>
                <a:lnTo>
                  <a:pt x="1814" y="98"/>
                </a:lnTo>
                <a:lnTo>
                  <a:pt x="1701" y="98"/>
                </a:lnTo>
                <a:lnTo>
                  <a:pt x="1758" y="196"/>
                </a:lnTo>
                <a:close/>
                <a:moveTo>
                  <a:pt x="1871" y="196"/>
                </a:moveTo>
                <a:lnTo>
                  <a:pt x="1928" y="98"/>
                </a:lnTo>
                <a:lnTo>
                  <a:pt x="1814" y="98"/>
                </a:lnTo>
                <a:lnTo>
                  <a:pt x="1871" y="196"/>
                </a:lnTo>
                <a:close/>
                <a:moveTo>
                  <a:pt x="1984" y="196"/>
                </a:moveTo>
                <a:lnTo>
                  <a:pt x="2041" y="98"/>
                </a:lnTo>
                <a:lnTo>
                  <a:pt x="1928" y="98"/>
                </a:lnTo>
                <a:lnTo>
                  <a:pt x="1984" y="196"/>
                </a:lnTo>
                <a:close/>
                <a:moveTo>
                  <a:pt x="2097" y="196"/>
                </a:moveTo>
                <a:lnTo>
                  <a:pt x="2154" y="98"/>
                </a:lnTo>
                <a:lnTo>
                  <a:pt x="2041" y="98"/>
                </a:lnTo>
                <a:lnTo>
                  <a:pt x="2097" y="196"/>
                </a:lnTo>
                <a:close/>
                <a:moveTo>
                  <a:pt x="2211" y="196"/>
                </a:moveTo>
                <a:lnTo>
                  <a:pt x="2268" y="98"/>
                </a:lnTo>
                <a:lnTo>
                  <a:pt x="2154" y="98"/>
                </a:lnTo>
                <a:lnTo>
                  <a:pt x="2211" y="196"/>
                </a:lnTo>
                <a:close/>
                <a:moveTo>
                  <a:pt x="2324" y="196"/>
                </a:moveTo>
                <a:lnTo>
                  <a:pt x="2381" y="98"/>
                </a:lnTo>
                <a:lnTo>
                  <a:pt x="2268" y="98"/>
                </a:lnTo>
                <a:lnTo>
                  <a:pt x="2324" y="196"/>
                </a:lnTo>
                <a:close/>
                <a:moveTo>
                  <a:pt x="2438" y="196"/>
                </a:moveTo>
                <a:lnTo>
                  <a:pt x="2495" y="98"/>
                </a:lnTo>
                <a:lnTo>
                  <a:pt x="2381" y="98"/>
                </a:lnTo>
                <a:lnTo>
                  <a:pt x="2438" y="196"/>
                </a:lnTo>
                <a:close/>
                <a:moveTo>
                  <a:pt x="2551" y="196"/>
                </a:moveTo>
                <a:lnTo>
                  <a:pt x="2607" y="98"/>
                </a:lnTo>
                <a:lnTo>
                  <a:pt x="2495" y="98"/>
                </a:lnTo>
                <a:lnTo>
                  <a:pt x="2551" y="196"/>
                </a:lnTo>
                <a:close/>
                <a:moveTo>
                  <a:pt x="2665" y="196"/>
                </a:moveTo>
                <a:lnTo>
                  <a:pt x="2721" y="98"/>
                </a:lnTo>
                <a:lnTo>
                  <a:pt x="2607" y="98"/>
                </a:lnTo>
                <a:lnTo>
                  <a:pt x="2665" y="196"/>
                </a:lnTo>
                <a:close/>
                <a:moveTo>
                  <a:pt x="2778" y="196"/>
                </a:moveTo>
                <a:lnTo>
                  <a:pt x="2834" y="98"/>
                </a:lnTo>
                <a:lnTo>
                  <a:pt x="2721" y="98"/>
                </a:lnTo>
                <a:lnTo>
                  <a:pt x="2778" y="196"/>
                </a:lnTo>
                <a:close/>
                <a:moveTo>
                  <a:pt x="0" y="196"/>
                </a:moveTo>
                <a:lnTo>
                  <a:pt x="114" y="196"/>
                </a:lnTo>
                <a:lnTo>
                  <a:pt x="57" y="294"/>
                </a:lnTo>
                <a:lnTo>
                  <a:pt x="0" y="196"/>
                </a:lnTo>
                <a:close/>
                <a:moveTo>
                  <a:pt x="171" y="294"/>
                </a:moveTo>
                <a:lnTo>
                  <a:pt x="227" y="196"/>
                </a:lnTo>
                <a:lnTo>
                  <a:pt x="114" y="196"/>
                </a:lnTo>
                <a:lnTo>
                  <a:pt x="171" y="294"/>
                </a:lnTo>
                <a:close/>
                <a:moveTo>
                  <a:pt x="284" y="294"/>
                </a:moveTo>
                <a:lnTo>
                  <a:pt x="340" y="196"/>
                </a:lnTo>
                <a:lnTo>
                  <a:pt x="227" y="196"/>
                </a:lnTo>
                <a:lnTo>
                  <a:pt x="284" y="294"/>
                </a:lnTo>
                <a:close/>
                <a:moveTo>
                  <a:pt x="397" y="294"/>
                </a:moveTo>
                <a:lnTo>
                  <a:pt x="454" y="196"/>
                </a:lnTo>
                <a:lnTo>
                  <a:pt x="340" y="196"/>
                </a:lnTo>
                <a:lnTo>
                  <a:pt x="397" y="294"/>
                </a:lnTo>
                <a:close/>
                <a:moveTo>
                  <a:pt x="510" y="294"/>
                </a:moveTo>
                <a:lnTo>
                  <a:pt x="567" y="196"/>
                </a:lnTo>
                <a:lnTo>
                  <a:pt x="454" y="196"/>
                </a:lnTo>
                <a:lnTo>
                  <a:pt x="510" y="294"/>
                </a:lnTo>
                <a:close/>
                <a:moveTo>
                  <a:pt x="624" y="294"/>
                </a:moveTo>
                <a:lnTo>
                  <a:pt x="681" y="196"/>
                </a:lnTo>
                <a:lnTo>
                  <a:pt x="567" y="196"/>
                </a:lnTo>
                <a:lnTo>
                  <a:pt x="624" y="294"/>
                </a:lnTo>
                <a:close/>
                <a:moveTo>
                  <a:pt x="737" y="294"/>
                </a:moveTo>
                <a:lnTo>
                  <a:pt x="794" y="196"/>
                </a:lnTo>
                <a:lnTo>
                  <a:pt x="681" y="196"/>
                </a:lnTo>
                <a:lnTo>
                  <a:pt x="737" y="294"/>
                </a:lnTo>
                <a:close/>
                <a:moveTo>
                  <a:pt x="851" y="294"/>
                </a:moveTo>
                <a:lnTo>
                  <a:pt x="908" y="196"/>
                </a:lnTo>
                <a:lnTo>
                  <a:pt x="794" y="196"/>
                </a:lnTo>
                <a:lnTo>
                  <a:pt x="851" y="294"/>
                </a:lnTo>
                <a:close/>
                <a:moveTo>
                  <a:pt x="964" y="294"/>
                </a:moveTo>
                <a:lnTo>
                  <a:pt x="1021" y="196"/>
                </a:lnTo>
                <a:lnTo>
                  <a:pt x="908" y="196"/>
                </a:lnTo>
                <a:lnTo>
                  <a:pt x="964" y="294"/>
                </a:lnTo>
                <a:close/>
                <a:moveTo>
                  <a:pt x="1077" y="294"/>
                </a:moveTo>
                <a:lnTo>
                  <a:pt x="1134" y="196"/>
                </a:lnTo>
                <a:lnTo>
                  <a:pt x="1021" y="196"/>
                </a:lnTo>
                <a:lnTo>
                  <a:pt x="1077" y="294"/>
                </a:lnTo>
                <a:close/>
                <a:moveTo>
                  <a:pt x="1191" y="294"/>
                </a:moveTo>
                <a:lnTo>
                  <a:pt x="1247" y="196"/>
                </a:lnTo>
                <a:lnTo>
                  <a:pt x="1134" y="196"/>
                </a:lnTo>
                <a:lnTo>
                  <a:pt x="1191" y="294"/>
                </a:lnTo>
                <a:close/>
                <a:moveTo>
                  <a:pt x="1304" y="294"/>
                </a:moveTo>
                <a:lnTo>
                  <a:pt x="1361" y="196"/>
                </a:lnTo>
                <a:lnTo>
                  <a:pt x="1247" y="196"/>
                </a:lnTo>
                <a:lnTo>
                  <a:pt x="1304" y="294"/>
                </a:lnTo>
                <a:close/>
                <a:moveTo>
                  <a:pt x="1418" y="294"/>
                </a:moveTo>
                <a:lnTo>
                  <a:pt x="1474" y="196"/>
                </a:lnTo>
                <a:lnTo>
                  <a:pt x="1361" y="196"/>
                </a:lnTo>
                <a:lnTo>
                  <a:pt x="1418" y="294"/>
                </a:lnTo>
                <a:close/>
                <a:moveTo>
                  <a:pt x="1531" y="294"/>
                </a:moveTo>
                <a:lnTo>
                  <a:pt x="1587" y="196"/>
                </a:lnTo>
                <a:lnTo>
                  <a:pt x="1474" y="196"/>
                </a:lnTo>
                <a:lnTo>
                  <a:pt x="1531" y="294"/>
                </a:lnTo>
                <a:close/>
                <a:moveTo>
                  <a:pt x="1644" y="294"/>
                </a:moveTo>
                <a:lnTo>
                  <a:pt x="1701" y="196"/>
                </a:lnTo>
                <a:lnTo>
                  <a:pt x="1587" y="196"/>
                </a:lnTo>
                <a:lnTo>
                  <a:pt x="1644" y="294"/>
                </a:lnTo>
                <a:close/>
                <a:moveTo>
                  <a:pt x="1758" y="294"/>
                </a:moveTo>
                <a:lnTo>
                  <a:pt x="1814" y="196"/>
                </a:lnTo>
                <a:lnTo>
                  <a:pt x="1701" y="196"/>
                </a:lnTo>
                <a:lnTo>
                  <a:pt x="1758" y="294"/>
                </a:lnTo>
                <a:close/>
                <a:moveTo>
                  <a:pt x="1871" y="294"/>
                </a:moveTo>
                <a:lnTo>
                  <a:pt x="1928" y="196"/>
                </a:lnTo>
                <a:lnTo>
                  <a:pt x="1814" y="196"/>
                </a:lnTo>
                <a:lnTo>
                  <a:pt x="1871" y="294"/>
                </a:lnTo>
                <a:close/>
                <a:moveTo>
                  <a:pt x="1984" y="294"/>
                </a:moveTo>
                <a:lnTo>
                  <a:pt x="2041" y="196"/>
                </a:lnTo>
                <a:lnTo>
                  <a:pt x="1928" y="196"/>
                </a:lnTo>
                <a:lnTo>
                  <a:pt x="1984" y="294"/>
                </a:lnTo>
                <a:close/>
                <a:moveTo>
                  <a:pt x="2097" y="294"/>
                </a:moveTo>
                <a:lnTo>
                  <a:pt x="2154" y="196"/>
                </a:lnTo>
                <a:lnTo>
                  <a:pt x="2041" y="196"/>
                </a:lnTo>
                <a:lnTo>
                  <a:pt x="2097" y="294"/>
                </a:lnTo>
                <a:close/>
                <a:moveTo>
                  <a:pt x="2211" y="294"/>
                </a:moveTo>
                <a:lnTo>
                  <a:pt x="2268" y="196"/>
                </a:lnTo>
                <a:lnTo>
                  <a:pt x="2154" y="196"/>
                </a:lnTo>
                <a:lnTo>
                  <a:pt x="2211" y="294"/>
                </a:lnTo>
                <a:close/>
                <a:moveTo>
                  <a:pt x="2324" y="294"/>
                </a:moveTo>
                <a:lnTo>
                  <a:pt x="2381" y="196"/>
                </a:lnTo>
                <a:lnTo>
                  <a:pt x="2268" y="196"/>
                </a:lnTo>
                <a:lnTo>
                  <a:pt x="2324" y="294"/>
                </a:lnTo>
                <a:close/>
                <a:moveTo>
                  <a:pt x="2438" y="294"/>
                </a:moveTo>
                <a:lnTo>
                  <a:pt x="2495" y="196"/>
                </a:lnTo>
                <a:lnTo>
                  <a:pt x="2381" y="196"/>
                </a:lnTo>
                <a:lnTo>
                  <a:pt x="2438" y="294"/>
                </a:lnTo>
                <a:close/>
                <a:moveTo>
                  <a:pt x="2551" y="294"/>
                </a:moveTo>
                <a:lnTo>
                  <a:pt x="2607" y="196"/>
                </a:lnTo>
                <a:lnTo>
                  <a:pt x="2495" y="196"/>
                </a:lnTo>
                <a:lnTo>
                  <a:pt x="2551" y="294"/>
                </a:lnTo>
                <a:close/>
                <a:moveTo>
                  <a:pt x="2665" y="294"/>
                </a:moveTo>
                <a:lnTo>
                  <a:pt x="2721" y="196"/>
                </a:lnTo>
                <a:lnTo>
                  <a:pt x="2607" y="196"/>
                </a:lnTo>
                <a:lnTo>
                  <a:pt x="2665" y="294"/>
                </a:lnTo>
                <a:close/>
                <a:moveTo>
                  <a:pt x="2778" y="294"/>
                </a:moveTo>
                <a:lnTo>
                  <a:pt x="2834" y="196"/>
                </a:lnTo>
                <a:lnTo>
                  <a:pt x="2721" y="196"/>
                </a:lnTo>
                <a:lnTo>
                  <a:pt x="2778" y="294"/>
                </a:lnTo>
                <a:close/>
                <a:moveTo>
                  <a:pt x="0" y="294"/>
                </a:moveTo>
                <a:lnTo>
                  <a:pt x="114" y="294"/>
                </a:lnTo>
                <a:lnTo>
                  <a:pt x="57" y="392"/>
                </a:lnTo>
                <a:lnTo>
                  <a:pt x="0" y="294"/>
                </a:lnTo>
                <a:close/>
                <a:moveTo>
                  <a:pt x="171" y="392"/>
                </a:moveTo>
                <a:lnTo>
                  <a:pt x="227" y="294"/>
                </a:lnTo>
                <a:lnTo>
                  <a:pt x="114" y="294"/>
                </a:lnTo>
                <a:lnTo>
                  <a:pt x="171" y="392"/>
                </a:lnTo>
                <a:close/>
                <a:moveTo>
                  <a:pt x="284" y="392"/>
                </a:moveTo>
                <a:lnTo>
                  <a:pt x="340" y="294"/>
                </a:lnTo>
                <a:lnTo>
                  <a:pt x="227" y="294"/>
                </a:lnTo>
                <a:lnTo>
                  <a:pt x="284" y="392"/>
                </a:lnTo>
                <a:close/>
                <a:moveTo>
                  <a:pt x="397" y="392"/>
                </a:moveTo>
                <a:lnTo>
                  <a:pt x="454" y="294"/>
                </a:lnTo>
                <a:lnTo>
                  <a:pt x="340" y="294"/>
                </a:lnTo>
                <a:lnTo>
                  <a:pt x="397" y="392"/>
                </a:lnTo>
                <a:close/>
                <a:moveTo>
                  <a:pt x="510" y="392"/>
                </a:moveTo>
                <a:lnTo>
                  <a:pt x="567" y="294"/>
                </a:lnTo>
                <a:lnTo>
                  <a:pt x="454" y="294"/>
                </a:lnTo>
                <a:lnTo>
                  <a:pt x="510" y="392"/>
                </a:lnTo>
                <a:close/>
                <a:moveTo>
                  <a:pt x="624" y="392"/>
                </a:moveTo>
                <a:lnTo>
                  <a:pt x="681" y="294"/>
                </a:lnTo>
                <a:lnTo>
                  <a:pt x="567" y="294"/>
                </a:lnTo>
                <a:lnTo>
                  <a:pt x="624" y="392"/>
                </a:lnTo>
                <a:close/>
                <a:moveTo>
                  <a:pt x="737" y="392"/>
                </a:moveTo>
                <a:lnTo>
                  <a:pt x="794" y="294"/>
                </a:lnTo>
                <a:lnTo>
                  <a:pt x="681" y="294"/>
                </a:lnTo>
                <a:lnTo>
                  <a:pt x="737" y="392"/>
                </a:lnTo>
                <a:close/>
                <a:moveTo>
                  <a:pt x="851" y="392"/>
                </a:moveTo>
                <a:lnTo>
                  <a:pt x="908" y="294"/>
                </a:lnTo>
                <a:lnTo>
                  <a:pt x="794" y="294"/>
                </a:lnTo>
                <a:lnTo>
                  <a:pt x="851" y="392"/>
                </a:lnTo>
                <a:close/>
                <a:moveTo>
                  <a:pt x="964" y="392"/>
                </a:moveTo>
                <a:lnTo>
                  <a:pt x="1021" y="294"/>
                </a:lnTo>
                <a:lnTo>
                  <a:pt x="908" y="294"/>
                </a:lnTo>
                <a:lnTo>
                  <a:pt x="964" y="392"/>
                </a:lnTo>
                <a:close/>
                <a:moveTo>
                  <a:pt x="1077" y="392"/>
                </a:moveTo>
                <a:lnTo>
                  <a:pt x="1134" y="294"/>
                </a:lnTo>
                <a:lnTo>
                  <a:pt x="1021" y="294"/>
                </a:lnTo>
                <a:lnTo>
                  <a:pt x="1077" y="392"/>
                </a:lnTo>
                <a:close/>
                <a:moveTo>
                  <a:pt x="1191" y="392"/>
                </a:moveTo>
                <a:lnTo>
                  <a:pt x="1247" y="294"/>
                </a:lnTo>
                <a:lnTo>
                  <a:pt x="1134" y="294"/>
                </a:lnTo>
                <a:lnTo>
                  <a:pt x="1191" y="392"/>
                </a:lnTo>
                <a:close/>
                <a:moveTo>
                  <a:pt x="1304" y="392"/>
                </a:moveTo>
                <a:lnTo>
                  <a:pt x="1361" y="294"/>
                </a:lnTo>
                <a:lnTo>
                  <a:pt x="1247" y="294"/>
                </a:lnTo>
                <a:lnTo>
                  <a:pt x="1304" y="392"/>
                </a:lnTo>
                <a:close/>
                <a:moveTo>
                  <a:pt x="1418" y="392"/>
                </a:moveTo>
                <a:lnTo>
                  <a:pt x="1474" y="294"/>
                </a:lnTo>
                <a:lnTo>
                  <a:pt x="1361" y="294"/>
                </a:lnTo>
                <a:lnTo>
                  <a:pt x="1418" y="392"/>
                </a:lnTo>
                <a:close/>
                <a:moveTo>
                  <a:pt x="1531" y="392"/>
                </a:moveTo>
                <a:lnTo>
                  <a:pt x="1587" y="294"/>
                </a:lnTo>
                <a:lnTo>
                  <a:pt x="1474" y="294"/>
                </a:lnTo>
                <a:lnTo>
                  <a:pt x="1531" y="392"/>
                </a:lnTo>
                <a:close/>
                <a:moveTo>
                  <a:pt x="1644" y="392"/>
                </a:moveTo>
                <a:lnTo>
                  <a:pt x="1701" y="294"/>
                </a:lnTo>
                <a:lnTo>
                  <a:pt x="1587" y="294"/>
                </a:lnTo>
                <a:lnTo>
                  <a:pt x="1644" y="392"/>
                </a:lnTo>
                <a:close/>
                <a:moveTo>
                  <a:pt x="1758" y="392"/>
                </a:moveTo>
                <a:lnTo>
                  <a:pt x="1814" y="294"/>
                </a:lnTo>
                <a:lnTo>
                  <a:pt x="1701" y="294"/>
                </a:lnTo>
                <a:lnTo>
                  <a:pt x="1758" y="392"/>
                </a:lnTo>
                <a:close/>
                <a:moveTo>
                  <a:pt x="1871" y="392"/>
                </a:moveTo>
                <a:lnTo>
                  <a:pt x="1928" y="294"/>
                </a:lnTo>
                <a:lnTo>
                  <a:pt x="1814" y="294"/>
                </a:lnTo>
                <a:lnTo>
                  <a:pt x="1871" y="392"/>
                </a:lnTo>
                <a:close/>
                <a:moveTo>
                  <a:pt x="1984" y="392"/>
                </a:moveTo>
                <a:lnTo>
                  <a:pt x="2041" y="294"/>
                </a:lnTo>
                <a:lnTo>
                  <a:pt x="1928" y="294"/>
                </a:lnTo>
                <a:lnTo>
                  <a:pt x="1984" y="392"/>
                </a:lnTo>
                <a:close/>
                <a:moveTo>
                  <a:pt x="2097" y="392"/>
                </a:moveTo>
                <a:lnTo>
                  <a:pt x="2154" y="294"/>
                </a:lnTo>
                <a:lnTo>
                  <a:pt x="2041" y="294"/>
                </a:lnTo>
                <a:lnTo>
                  <a:pt x="2097" y="392"/>
                </a:lnTo>
                <a:close/>
                <a:moveTo>
                  <a:pt x="2211" y="392"/>
                </a:moveTo>
                <a:lnTo>
                  <a:pt x="2268" y="294"/>
                </a:lnTo>
                <a:lnTo>
                  <a:pt x="2154" y="294"/>
                </a:lnTo>
                <a:lnTo>
                  <a:pt x="2211" y="392"/>
                </a:lnTo>
                <a:close/>
                <a:moveTo>
                  <a:pt x="2324" y="392"/>
                </a:moveTo>
                <a:lnTo>
                  <a:pt x="2381" y="294"/>
                </a:lnTo>
                <a:lnTo>
                  <a:pt x="2268" y="294"/>
                </a:lnTo>
                <a:lnTo>
                  <a:pt x="2324" y="392"/>
                </a:lnTo>
                <a:close/>
                <a:moveTo>
                  <a:pt x="2438" y="392"/>
                </a:moveTo>
                <a:lnTo>
                  <a:pt x="2495" y="294"/>
                </a:lnTo>
                <a:lnTo>
                  <a:pt x="2381" y="294"/>
                </a:lnTo>
                <a:lnTo>
                  <a:pt x="2438" y="392"/>
                </a:lnTo>
                <a:close/>
                <a:moveTo>
                  <a:pt x="2551" y="392"/>
                </a:moveTo>
                <a:lnTo>
                  <a:pt x="2607" y="294"/>
                </a:lnTo>
                <a:lnTo>
                  <a:pt x="2495" y="294"/>
                </a:lnTo>
                <a:lnTo>
                  <a:pt x="2551" y="392"/>
                </a:lnTo>
                <a:close/>
                <a:moveTo>
                  <a:pt x="2665" y="392"/>
                </a:moveTo>
                <a:lnTo>
                  <a:pt x="2721" y="294"/>
                </a:lnTo>
                <a:lnTo>
                  <a:pt x="2607" y="294"/>
                </a:lnTo>
                <a:lnTo>
                  <a:pt x="2665" y="392"/>
                </a:lnTo>
                <a:close/>
                <a:moveTo>
                  <a:pt x="2778" y="392"/>
                </a:moveTo>
                <a:lnTo>
                  <a:pt x="2834" y="294"/>
                </a:lnTo>
                <a:lnTo>
                  <a:pt x="2721" y="294"/>
                </a:lnTo>
                <a:lnTo>
                  <a:pt x="2778" y="392"/>
                </a:lnTo>
                <a:close/>
                <a:moveTo>
                  <a:pt x="0" y="392"/>
                </a:moveTo>
                <a:lnTo>
                  <a:pt x="114" y="392"/>
                </a:lnTo>
                <a:lnTo>
                  <a:pt x="57" y="490"/>
                </a:lnTo>
                <a:lnTo>
                  <a:pt x="0" y="392"/>
                </a:lnTo>
                <a:close/>
                <a:moveTo>
                  <a:pt x="171" y="490"/>
                </a:moveTo>
                <a:lnTo>
                  <a:pt x="227" y="392"/>
                </a:lnTo>
                <a:lnTo>
                  <a:pt x="114" y="392"/>
                </a:lnTo>
                <a:lnTo>
                  <a:pt x="171" y="490"/>
                </a:lnTo>
                <a:close/>
                <a:moveTo>
                  <a:pt x="284" y="490"/>
                </a:moveTo>
                <a:lnTo>
                  <a:pt x="340" y="392"/>
                </a:lnTo>
                <a:lnTo>
                  <a:pt x="227" y="392"/>
                </a:lnTo>
                <a:lnTo>
                  <a:pt x="284" y="490"/>
                </a:lnTo>
                <a:close/>
                <a:moveTo>
                  <a:pt x="397" y="490"/>
                </a:moveTo>
                <a:lnTo>
                  <a:pt x="454" y="392"/>
                </a:lnTo>
                <a:lnTo>
                  <a:pt x="340" y="392"/>
                </a:lnTo>
                <a:lnTo>
                  <a:pt x="397" y="490"/>
                </a:lnTo>
                <a:close/>
                <a:moveTo>
                  <a:pt x="510" y="490"/>
                </a:moveTo>
                <a:lnTo>
                  <a:pt x="567" y="392"/>
                </a:lnTo>
                <a:lnTo>
                  <a:pt x="454" y="392"/>
                </a:lnTo>
                <a:lnTo>
                  <a:pt x="510" y="490"/>
                </a:lnTo>
                <a:close/>
                <a:moveTo>
                  <a:pt x="624" y="490"/>
                </a:moveTo>
                <a:lnTo>
                  <a:pt x="681" y="392"/>
                </a:lnTo>
                <a:lnTo>
                  <a:pt x="567" y="392"/>
                </a:lnTo>
                <a:lnTo>
                  <a:pt x="624" y="490"/>
                </a:lnTo>
                <a:close/>
                <a:moveTo>
                  <a:pt x="737" y="490"/>
                </a:moveTo>
                <a:lnTo>
                  <a:pt x="794" y="392"/>
                </a:lnTo>
                <a:lnTo>
                  <a:pt x="681" y="392"/>
                </a:lnTo>
                <a:lnTo>
                  <a:pt x="737" y="490"/>
                </a:lnTo>
                <a:close/>
                <a:moveTo>
                  <a:pt x="851" y="490"/>
                </a:moveTo>
                <a:lnTo>
                  <a:pt x="908" y="392"/>
                </a:lnTo>
                <a:lnTo>
                  <a:pt x="794" y="392"/>
                </a:lnTo>
                <a:lnTo>
                  <a:pt x="851" y="490"/>
                </a:lnTo>
                <a:close/>
                <a:moveTo>
                  <a:pt x="964" y="490"/>
                </a:moveTo>
                <a:lnTo>
                  <a:pt x="1021" y="392"/>
                </a:lnTo>
                <a:lnTo>
                  <a:pt x="908" y="392"/>
                </a:lnTo>
                <a:lnTo>
                  <a:pt x="964" y="490"/>
                </a:lnTo>
                <a:close/>
                <a:moveTo>
                  <a:pt x="1077" y="490"/>
                </a:moveTo>
                <a:lnTo>
                  <a:pt x="1134" y="392"/>
                </a:lnTo>
                <a:lnTo>
                  <a:pt x="1021" y="392"/>
                </a:lnTo>
                <a:lnTo>
                  <a:pt x="1077" y="490"/>
                </a:lnTo>
                <a:close/>
                <a:moveTo>
                  <a:pt x="1191" y="490"/>
                </a:moveTo>
                <a:lnTo>
                  <a:pt x="1247" y="392"/>
                </a:lnTo>
                <a:lnTo>
                  <a:pt x="1134" y="392"/>
                </a:lnTo>
                <a:lnTo>
                  <a:pt x="1191" y="490"/>
                </a:lnTo>
                <a:close/>
                <a:moveTo>
                  <a:pt x="1304" y="490"/>
                </a:moveTo>
                <a:lnTo>
                  <a:pt x="1361" y="392"/>
                </a:lnTo>
                <a:lnTo>
                  <a:pt x="1247" y="392"/>
                </a:lnTo>
                <a:lnTo>
                  <a:pt x="1304" y="490"/>
                </a:lnTo>
                <a:close/>
                <a:moveTo>
                  <a:pt x="1418" y="490"/>
                </a:moveTo>
                <a:lnTo>
                  <a:pt x="1474" y="392"/>
                </a:lnTo>
                <a:lnTo>
                  <a:pt x="1361" y="392"/>
                </a:lnTo>
                <a:lnTo>
                  <a:pt x="1418" y="490"/>
                </a:lnTo>
                <a:close/>
                <a:moveTo>
                  <a:pt x="1531" y="490"/>
                </a:moveTo>
                <a:lnTo>
                  <a:pt x="1587" y="392"/>
                </a:lnTo>
                <a:lnTo>
                  <a:pt x="1474" y="392"/>
                </a:lnTo>
                <a:lnTo>
                  <a:pt x="1531" y="490"/>
                </a:lnTo>
                <a:close/>
                <a:moveTo>
                  <a:pt x="1644" y="490"/>
                </a:moveTo>
                <a:lnTo>
                  <a:pt x="1701" y="392"/>
                </a:lnTo>
                <a:lnTo>
                  <a:pt x="1587" y="392"/>
                </a:lnTo>
                <a:lnTo>
                  <a:pt x="1644" y="490"/>
                </a:lnTo>
                <a:close/>
                <a:moveTo>
                  <a:pt x="1758" y="490"/>
                </a:moveTo>
                <a:lnTo>
                  <a:pt x="1814" y="392"/>
                </a:lnTo>
                <a:lnTo>
                  <a:pt x="1701" y="392"/>
                </a:lnTo>
                <a:lnTo>
                  <a:pt x="1758" y="490"/>
                </a:lnTo>
                <a:close/>
                <a:moveTo>
                  <a:pt x="1871" y="490"/>
                </a:moveTo>
                <a:lnTo>
                  <a:pt x="1928" y="392"/>
                </a:lnTo>
                <a:lnTo>
                  <a:pt x="1814" y="392"/>
                </a:lnTo>
                <a:lnTo>
                  <a:pt x="1871" y="490"/>
                </a:lnTo>
                <a:close/>
                <a:moveTo>
                  <a:pt x="1984" y="490"/>
                </a:moveTo>
                <a:lnTo>
                  <a:pt x="2041" y="392"/>
                </a:lnTo>
                <a:lnTo>
                  <a:pt x="1928" y="392"/>
                </a:lnTo>
                <a:lnTo>
                  <a:pt x="1984" y="490"/>
                </a:lnTo>
                <a:close/>
                <a:moveTo>
                  <a:pt x="2097" y="490"/>
                </a:moveTo>
                <a:lnTo>
                  <a:pt x="2154" y="392"/>
                </a:lnTo>
                <a:lnTo>
                  <a:pt x="2041" y="392"/>
                </a:lnTo>
                <a:lnTo>
                  <a:pt x="2097" y="490"/>
                </a:lnTo>
                <a:close/>
                <a:moveTo>
                  <a:pt x="2211" y="490"/>
                </a:moveTo>
                <a:lnTo>
                  <a:pt x="2268" y="392"/>
                </a:lnTo>
                <a:lnTo>
                  <a:pt x="2154" y="392"/>
                </a:lnTo>
                <a:lnTo>
                  <a:pt x="2211" y="490"/>
                </a:lnTo>
                <a:close/>
                <a:moveTo>
                  <a:pt x="2324" y="490"/>
                </a:moveTo>
                <a:lnTo>
                  <a:pt x="2381" y="392"/>
                </a:lnTo>
                <a:lnTo>
                  <a:pt x="2268" y="392"/>
                </a:lnTo>
                <a:lnTo>
                  <a:pt x="2324" y="490"/>
                </a:lnTo>
                <a:close/>
                <a:moveTo>
                  <a:pt x="2438" y="490"/>
                </a:moveTo>
                <a:lnTo>
                  <a:pt x="2495" y="392"/>
                </a:lnTo>
                <a:lnTo>
                  <a:pt x="2381" y="392"/>
                </a:lnTo>
                <a:lnTo>
                  <a:pt x="2438" y="490"/>
                </a:lnTo>
                <a:close/>
                <a:moveTo>
                  <a:pt x="2551" y="490"/>
                </a:moveTo>
                <a:lnTo>
                  <a:pt x="2607" y="392"/>
                </a:lnTo>
                <a:lnTo>
                  <a:pt x="2495" y="392"/>
                </a:lnTo>
                <a:lnTo>
                  <a:pt x="2551" y="490"/>
                </a:lnTo>
                <a:close/>
                <a:moveTo>
                  <a:pt x="2665" y="490"/>
                </a:moveTo>
                <a:lnTo>
                  <a:pt x="2721" y="392"/>
                </a:lnTo>
                <a:lnTo>
                  <a:pt x="2607" y="392"/>
                </a:lnTo>
                <a:lnTo>
                  <a:pt x="2665" y="490"/>
                </a:lnTo>
                <a:close/>
                <a:moveTo>
                  <a:pt x="2778" y="490"/>
                </a:moveTo>
                <a:lnTo>
                  <a:pt x="2834" y="392"/>
                </a:lnTo>
                <a:lnTo>
                  <a:pt x="2721" y="392"/>
                </a:lnTo>
                <a:lnTo>
                  <a:pt x="2778" y="490"/>
                </a:lnTo>
                <a:close/>
                <a:moveTo>
                  <a:pt x="0" y="490"/>
                </a:moveTo>
                <a:lnTo>
                  <a:pt x="114" y="490"/>
                </a:lnTo>
                <a:lnTo>
                  <a:pt x="57" y="589"/>
                </a:lnTo>
                <a:lnTo>
                  <a:pt x="0" y="490"/>
                </a:lnTo>
                <a:close/>
                <a:moveTo>
                  <a:pt x="171" y="589"/>
                </a:moveTo>
                <a:lnTo>
                  <a:pt x="227" y="490"/>
                </a:lnTo>
                <a:lnTo>
                  <a:pt x="114" y="490"/>
                </a:lnTo>
                <a:lnTo>
                  <a:pt x="171" y="589"/>
                </a:lnTo>
                <a:close/>
                <a:moveTo>
                  <a:pt x="284" y="589"/>
                </a:moveTo>
                <a:lnTo>
                  <a:pt x="340" y="490"/>
                </a:lnTo>
                <a:lnTo>
                  <a:pt x="227" y="490"/>
                </a:lnTo>
                <a:lnTo>
                  <a:pt x="284" y="589"/>
                </a:lnTo>
                <a:close/>
                <a:moveTo>
                  <a:pt x="397" y="589"/>
                </a:moveTo>
                <a:lnTo>
                  <a:pt x="454" y="490"/>
                </a:lnTo>
                <a:lnTo>
                  <a:pt x="340" y="490"/>
                </a:lnTo>
                <a:lnTo>
                  <a:pt x="397" y="589"/>
                </a:lnTo>
                <a:close/>
                <a:moveTo>
                  <a:pt x="510" y="589"/>
                </a:moveTo>
                <a:lnTo>
                  <a:pt x="567" y="490"/>
                </a:lnTo>
                <a:lnTo>
                  <a:pt x="454" y="490"/>
                </a:lnTo>
                <a:lnTo>
                  <a:pt x="510" y="589"/>
                </a:lnTo>
                <a:close/>
                <a:moveTo>
                  <a:pt x="624" y="589"/>
                </a:moveTo>
                <a:lnTo>
                  <a:pt x="681" y="490"/>
                </a:lnTo>
                <a:lnTo>
                  <a:pt x="567" y="490"/>
                </a:lnTo>
                <a:lnTo>
                  <a:pt x="624" y="589"/>
                </a:lnTo>
                <a:close/>
                <a:moveTo>
                  <a:pt x="737" y="589"/>
                </a:moveTo>
                <a:lnTo>
                  <a:pt x="794" y="490"/>
                </a:lnTo>
                <a:lnTo>
                  <a:pt x="681" y="490"/>
                </a:lnTo>
                <a:lnTo>
                  <a:pt x="737" y="589"/>
                </a:lnTo>
                <a:close/>
                <a:moveTo>
                  <a:pt x="851" y="589"/>
                </a:moveTo>
                <a:lnTo>
                  <a:pt x="908" y="490"/>
                </a:lnTo>
                <a:lnTo>
                  <a:pt x="794" y="490"/>
                </a:lnTo>
                <a:lnTo>
                  <a:pt x="851" y="589"/>
                </a:lnTo>
                <a:close/>
                <a:moveTo>
                  <a:pt x="964" y="589"/>
                </a:moveTo>
                <a:lnTo>
                  <a:pt x="1021" y="490"/>
                </a:lnTo>
                <a:lnTo>
                  <a:pt x="908" y="490"/>
                </a:lnTo>
                <a:lnTo>
                  <a:pt x="964" y="589"/>
                </a:lnTo>
                <a:close/>
                <a:moveTo>
                  <a:pt x="1077" y="589"/>
                </a:moveTo>
                <a:lnTo>
                  <a:pt x="1134" y="490"/>
                </a:lnTo>
                <a:lnTo>
                  <a:pt x="1021" y="490"/>
                </a:lnTo>
                <a:lnTo>
                  <a:pt x="1077" y="589"/>
                </a:lnTo>
                <a:close/>
                <a:moveTo>
                  <a:pt x="1191" y="589"/>
                </a:moveTo>
                <a:lnTo>
                  <a:pt x="1247" y="490"/>
                </a:lnTo>
                <a:lnTo>
                  <a:pt x="1134" y="490"/>
                </a:lnTo>
                <a:lnTo>
                  <a:pt x="1191" y="589"/>
                </a:lnTo>
                <a:close/>
                <a:moveTo>
                  <a:pt x="1304" y="589"/>
                </a:moveTo>
                <a:lnTo>
                  <a:pt x="1361" y="490"/>
                </a:lnTo>
                <a:lnTo>
                  <a:pt x="1247" y="490"/>
                </a:lnTo>
                <a:lnTo>
                  <a:pt x="1304" y="589"/>
                </a:lnTo>
                <a:close/>
                <a:moveTo>
                  <a:pt x="1418" y="589"/>
                </a:moveTo>
                <a:lnTo>
                  <a:pt x="1474" y="490"/>
                </a:lnTo>
                <a:lnTo>
                  <a:pt x="1361" y="490"/>
                </a:lnTo>
                <a:lnTo>
                  <a:pt x="1418" y="589"/>
                </a:lnTo>
                <a:close/>
                <a:moveTo>
                  <a:pt x="1531" y="589"/>
                </a:moveTo>
                <a:lnTo>
                  <a:pt x="1587" y="490"/>
                </a:lnTo>
                <a:lnTo>
                  <a:pt x="1474" y="490"/>
                </a:lnTo>
                <a:lnTo>
                  <a:pt x="1531" y="589"/>
                </a:lnTo>
                <a:close/>
                <a:moveTo>
                  <a:pt x="1644" y="589"/>
                </a:moveTo>
                <a:lnTo>
                  <a:pt x="1701" y="490"/>
                </a:lnTo>
                <a:lnTo>
                  <a:pt x="1587" y="490"/>
                </a:lnTo>
                <a:lnTo>
                  <a:pt x="1644" y="589"/>
                </a:lnTo>
                <a:close/>
                <a:moveTo>
                  <a:pt x="1758" y="589"/>
                </a:moveTo>
                <a:lnTo>
                  <a:pt x="1814" y="490"/>
                </a:lnTo>
                <a:lnTo>
                  <a:pt x="1701" y="490"/>
                </a:lnTo>
                <a:lnTo>
                  <a:pt x="1758" y="589"/>
                </a:lnTo>
                <a:close/>
                <a:moveTo>
                  <a:pt x="1871" y="589"/>
                </a:moveTo>
                <a:lnTo>
                  <a:pt x="1928" y="490"/>
                </a:lnTo>
                <a:lnTo>
                  <a:pt x="1814" y="490"/>
                </a:lnTo>
                <a:lnTo>
                  <a:pt x="1871" y="589"/>
                </a:lnTo>
                <a:close/>
                <a:moveTo>
                  <a:pt x="1984" y="589"/>
                </a:moveTo>
                <a:lnTo>
                  <a:pt x="2041" y="490"/>
                </a:lnTo>
                <a:lnTo>
                  <a:pt x="1928" y="490"/>
                </a:lnTo>
                <a:lnTo>
                  <a:pt x="1984" y="589"/>
                </a:lnTo>
                <a:close/>
                <a:moveTo>
                  <a:pt x="2097" y="589"/>
                </a:moveTo>
                <a:lnTo>
                  <a:pt x="2154" y="490"/>
                </a:lnTo>
                <a:lnTo>
                  <a:pt x="2041" y="490"/>
                </a:lnTo>
                <a:lnTo>
                  <a:pt x="2097" y="589"/>
                </a:lnTo>
                <a:close/>
                <a:moveTo>
                  <a:pt x="2211" y="589"/>
                </a:moveTo>
                <a:lnTo>
                  <a:pt x="2268" y="490"/>
                </a:lnTo>
                <a:lnTo>
                  <a:pt x="2154" y="490"/>
                </a:lnTo>
                <a:lnTo>
                  <a:pt x="2211" y="589"/>
                </a:lnTo>
                <a:close/>
                <a:moveTo>
                  <a:pt x="2324" y="589"/>
                </a:moveTo>
                <a:lnTo>
                  <a:pt x="2381" y="490"/>
                </a:lnTo>
                <a:lnTo>
                  <a:pt x="2268" y="490"/>
                </a:lnTo>
                <a:lnTo>
                  <a:pt x="2324" y="589"/>
                </a:lnTo>
                <a:close/>
                <a:moveTo>
                  <a:pt x="2438" y="589"/>
                </a:moveTo>
                <a:lnTo>
                  <a:pt x="2495" y="490"/>
                </a:lnTo>
                <a:lnTo>
                  <a:pt x="2381" y="490"/>
                </a:lnTo>
                <a:lnTo>
                  <a:pt x="2438" y="589"/>
                </a:lnTo>
                <a:close/>
                <a:moveTo>
                  <a:pt x="2551" y="589"/>
                </a:moveTo>
                <a:lnTo>
                  <a:pt x="2607" y="490"/>
                </a:lnTo>
                <a:lnTo>
                  <a:pt x="2495" y="490"/>
                </a:lnTo>
                <a:lnTo>
                  <a:pt x="2551" y="589"/>
                </a:lnTo>
                <a:close/>
                <a:moveTo>
                  <a:pt x="2665" y="589"/>
                </a:moveTo>
                <a:lnTo>
                  <a:pt x="2721" y="490"/>
                </a:lnTo>
                <a:lnTo>
                  <a:pt x="2607" y="490"/>
                </a:lnTo>
                <a:lnTo>
                  <a:pt x="2665" y="589"/>
                </a:lnTo>
                <a:close/>
                <a:moveTo>
                  <a:pt x="2778" y="589"/>
                </a:moveTo>
                <a:lnTo>
                  <a:pt x="2834" y="490"/>
                </a:lnTo>
                <a:lnTo>
                  <a:pt x="2721" y="490"/>
                </a:lnTo>
                <a:lnTo>
                  <a:pt x="2778" y="589"/>
                </a:lnTo>
                <a:close/>
                <a:moveTo>
                  <a:pt x="0" y="589"/>
                </a:moveTo>
                <a:lnTo>
                  <a:pt x="114" y="589"/>
                </a:lnTo>
                <a:lnTo>
                  <a:pt x="57" y="687"/>
                </a:lnTo>
                <a:lnTo>
                  <a:pt x="0" y="589"/>
                </a:lnTo>
                <a:close/>
                <a:moveTo>
                  <a:pt x="171" y="687"/>
                </a:moveTo>
                <a:lnTo>
                  <a:pt x="227" y="589"/>
                </a:lnTo>
                <a:lnTo>
                  <a:pt x="114" y="589"/>
                </a:lnTo>
                <a:lnTo>
                  <a:pt x="171" y="687"/>
                </a:lnTo>
                <a:close/>
                <a:moveTo>
                  <a:pt x="284" y="687"/>
                </a:moveTo>
                <a:lnTo>
                  <a:pt x="340" y="589"/>
                </a:lnTo>
                <a:lnTo>
                  <a:pt x="227" y="589"/>
                </a:lnTo>
                <a:lnTo>
                  <a:pt x="284" y="687"/>
                </a:lnTo>
                <a:close/>
                <a:moveTo>
                  <a:pt x="397" y="687"/>
                </a:moveTo>
                <a:lnTo>
                  <a:pt x="454" y="589"/>
                </a:lnTo>
                <a:lnTo>
                  <a:pt x="340" y="589"/>
                </a:lnTo>
                <a:lnTo>
                  <a:pt x="397" y="687"/>
                </a:lnTo>
                <a:close/>
                <a:moveTo>
                  <a:pt x="510" y="687"/>
                </a:moveTo>
                <a:lnTo>
                  <a:pt x="567" y="589"/>
                </a:lnTo>
                <a:lnTo>
                  <a:pt x="454" y="589"/>
                </a:lnTo>
                <a:lnTo>
                  <a:pt x="510" y="687"/>
                </a:lnTo>
                <a:close/>
                <a:moveTo>
                  <a:pt x="624" y="687"/>
                </a:moveTo>
                <a:lnTo>
                  <a:pt x="681" y="589"/>
                </a:lnTo>
                <a:lnTo>
                  <a:pt x="567" y="589"/>
                </a:lnTo>
                <a:lnTo>
                  <a:pt x="624" y="687"/>
                </a:lnTo>
                <a:close/>
                <a:moveTo>
                  <a:pt x="737" y="687"/>
                </a:moveTo>
                <a:lnTo>
                  <a:pt x="794" y="589"/>
                </a:lnTo>
                <a:lnTo>
                  <a:pt x="681" y="589"/>
                </a:lnTo>
                <a:lnTo>
                  <a:pt x="737" y="687"/>
                </a:lnTo>
                <a:close/>
                <a:moveTo>
                  <a:pt x="851" y="687"/>
                </a:moveTo>
                <a:lnTo>
                  <a:pt x="908" y="589"/>
                </a:lnTo>
                <a:lnTo>
                  <a:pt x="794" y="589"/>
                </a:lnTo>
                <a:lnTo>
                  <a:pt x="851" y="687"/>
                </a:lnTo>
                <a:close/>
                <a:moveTo>
                  <a:pt x="964" y="687"/>
                </a:moveTo>
                <a:lnTo>
                  <a:pt x="1021" y="589"/>
                </a:lnTo>
                <a:lnTo>
                  <a:pt x="908" y="589"/>
                </a:lnTo>
                <a:lnTo>
                  <a:pt x="964" y="687"/>
                </a:lnTo>
                <a:close/>
                <a:moveTo>
                  <a:pt x="1077" y="687"/>
                </a:moveTo>
                <a:lnTo>
                  <a:pt x="1134" y="589"/>
                </a:lnTo>
                <a:lnTo>
                  <a:pt x="1021" y="589"/>
                </a:lnTo>
                <a:lnTo>
                  <a:pt x="1077" y="687"/>
                </a:lnTo>
                <a:close/>
                <a:moveTo>
                  <a:pt x="1191" y="687"/>
                </a:moveTo>
                <a:lnTo>
                  <a:pt x="1247" y="589"/>
                </a:lnTo>
                <a:lnTo>
                  <a:pt x="1134" y="589"/>
                </a:lnTo>
                <a:lnTo>
                  <a:pt x="1191" y="687"/>
                </a:lnTo>
                <a:close/>
                <a:moveTo>
                  <a:pt x="1304" y="687"/>
                </a:moveTo>
                <a:lnTo>
                  <a:pt x="1361" y="589"/>
                </a:lnTo>
                <a:lnTo>
                  <a:pt x="1247" y="589"/>
                </a:lnTo>
                <a:lnTo>
                  <a:pt x="1304" y="687"/>
                </a:lnTo>
                <a:close/>
                <a:moveTo>
                  <a:pt x="1418" y="687"/>
                </a:moveTo>
                <a:lnTo>
                  <a:pt x="1474" y="589"/>
                </a:lnTo>
                <a:lnTo>
                  <a:pt x="1361" y="589"/>
                </a:lnTo>
                <a:lnTo>
                  <a:pt x="1418" y="687"/>
                </a:lnTo>
                <a:close/>
                <a:moveTo>
                  <a:pt x="1531" y="687"/>
                </a:moveTo>
                <a:lnTo>
                  <a:pt x="1587" y="589"/>
                </a:lnTo>
                <a:lnTo>
                  <a:pt x="1474" y="589"/>
                </a:lnTo>
                <a:lnTo>
                  <a:pt x="1531" y="687"/>
                </a:lnTo>
                <a:close/>
                <a:moveTo>
                  <a:pt x="1644" y="687"/>
                </a:moveTo>
                <a:lnTo>
                  <a:pt x="1701" y="589"/>
                </a:lnTo>
                <a:lnTo>
                  <a:pt x="1587" y="589"/>
                </a:lnTo>
                <a:lnTo>
                  <a:pt x="1644" y="687"/>
                </a:lnTo>
                <a:close/>
                <a:moveTo>
                  <a:pt x="1758" y="687"/>
                </a:moveTo>
                <a:lnTo>
                  <a:pt x="1814" y="589"/>
                </a:lnTo>
                <a:lnTo>
                  <a:pt x="1701" y="589"/>
                </a:lnTo>
                <a:lnTo>
                  <a:pt x="1758" y="687"/>
                </a:lnTo>
                <a:close/>
                <a:moveTo>
                  <a:pt x="1871" y="687"/>
                </a:moveTo>
                <a:lnTo>
                  <a:pt x="1928" y="589"/>
                </a:lnTo>
                <a:lnTo>
                  <a:pt x="1814" y="589"/>
                </a:lnTo>
                <a:lnTo>
                  <a:pt x="1871" y="687"/>
                </a:lnTo>
                <a:close/>
                <a:moveTo>
                  <a:pt x="1984" y="687"/>
                </a:moveTo>
                <a:lnTo>
                  <a:pt x="2041" y="589"/>
                </a:lnTo>
                <a:lnTo>
                  <a:pt x="1928" y="589"/>
                </a:lnTo>
                <a:lnTo>
                  <a:pt x="1984" y="687"/>
                </a:lnTo>
                <a:close/>
                <a:moveTo>
                  <a:pt x="2097" y="687"/>
                </a:moveTo>
                <a:lnTo>
                  <a:pt x="2154" y="589"/>
                </a:lnTo>
                <a:lnTo>
                  <a:pt x="2041" y="589"/>
                </a:lnTo>
                <a:lnTo>
                  <a:pt x="2097" y="687"/>
                </a:lnTo>
                <a:close/>
                <a:moveTo>
                  <a:pt x="2211" y="687"/>
                </a:moveTo>
                <a:lnTo>
                  <a:pt x="2268" y="589"/>
                </a:lnTo>
                <a:lnTo>
                  <a:pt x="2154" y="589"/>
                </a:lnTo>
                <a:lnTo>
                  <a:pt x="2211" y="687"/>
                </a:lnTo>
                <a:close/>
                <a:moveTo>
                  <a:pt x="2324" y="687"/>
                </a:moveTo>
                <a:lnTo>
                  <a:pt x="2381" y="589"/>
                </a:lnTo>
                <a:lnTo>
                  <a:pt x="2268" y="589"/>
                </a:lnTo>
                <a:lnTo>
                  <a:pt x="2324" y="687"/>
                </a:lnTo>
                <a:close/>
                <a:moveTo>
                  <a:pt x="2438" y="687"/>
                </a:moveTo>
                <a:lnTo>
                  <a:pt x="2495" y="589"/>
                </a:lnTo>
                <a:lnTo>
                  <a:pt x="2381" y="589"/>
                </a:lnTo>
                <a:lnTo>
                  <a:pt x="2438" y="687"/>
                </a:lnTo>
                <a:close/>
                <a:moveTo>
                  <a:pt x="2551" y="687"/>
                </a:moveTo>
                <a:lnTo>
                  <a:pt x="2607" y="589"/>
                </a:lnTo>
                <a:lnTo>
                  <a:pt x="2495" y="589"/>
                </a:lnTo>
                <a:lnTo>
                  <a:pt x="2551" y="687"/>
                </a:lnTo>
                <a:close/>
                <a:moveTo>
                  <a:pt x="2665" y="687"/>
                </a:moveTo>
                <a:lnTo>
                  <a:pt x="2721" y="589"/>
                </a:lnTo>
                <a:lnTo>
                  <a:pt x="2607" y="589"/>
                </a:lnTo>
                <a:lnTo>
                  <a:pt x="2665" y="687"/>
                </a:lnTo>
                <a:close/>
                <a:moveTo>
                  <a:pt x="2778" y="687"/>
                </a:moveTo>
                <a:lnTo>
                  <a:pt x="2834" y="589"/>
                </a:lnTo>
                <a:lnTo>
                  <a:pt x="2721" y="589"/>
                </a:lnTo>
                <a:lnTo>
                  <a:pt x="2778" y="687"/>
                </a:lnTo>
                <a:close/>
                <a:moveTo>
                  <a:pt x="0" y="687"/>
                </a:moveTo>
                <a:lnTo>
                  <a:pt x="114" y="687"/>
                </a:lnTo>
                <a:lnTo>
                  <a:pt x="57" y="785"/>
                </a:lnTo>
                <a:lnTo>
                  <a:pt x="0" y="687"/>
                </a:lnTo>
                <a:close/>
                <a:moveTo>
                  <a:pt x="171" y="785"/>
                </a:moveTo>
                <a:lnTo>
                  <a:pt x="227" y="687"/>
                </a:lnTo>
                <a:lnTo>
                  <a:pt x="114" y="687"/>
                </a:lnTo>
                <a:lnTo>
                  <a:pt x="171" y="785"/>
                </a:lnTo>
                <a:close/>
                <a:moveTo>
                  <a:pt x="284" y="785"/>
                </a:moveTo>
                <a:lnTo>
                  <a:pt x="340" y="687"/>
                </a:lnTo>
                <a:lnTo>
                  <a:pt x="227" y="687"/>
                </a:lnTo>
                <a:lnTo>
                  <a:pt x="284" y="785"/>
                </a:lnTo>
                <a:close/>
                <a:moveTo>
                  <a:pt x="397" y="785"/>
                </a:moveTo>
                <a:lnTo>
                  <a:pt x="454" y="687"/>
                </a:lnTo>
                <a:lnTo>
                  <a:pt x="340" y="687"/>
                </a:lnTo>
                <a:lnTo>
                  <a:pt x="397" y="785"/>
                </a:lnTo>
                <a:close/>
                <a:moveTo>
                  <a:pt x="510" y="785"/>
                </a:moveTo>
                <a:lnTo>
                  <a:pt x="567" y="687"/>
                </a:lnTo>
                <a:lnTo>
                  <a:pt x="454" y="687"/>
                </a:lnTo>
                <a:lnTo>
                  <a:pt x="510" y="785"/>
                </a:lnTo>
                <a:close/>
                <a:moveTo>
                  <a:pt x="624" y="785"/>
                </a:moveTo>
                <a:lnTo>
                  <a:pt x="681" y="687"/>
                </a:lnTo>
                <a:lnTo>
                  <a:pt x="567" y="687"/>
                </a:lnTo>
                <a:lnTo>
                  <a:pt x="624" y="785"/>
                </a:lnTo>
                <a:close/>
                <a:moveTo>
                  <a:pt x="737" y="785"/>
                </a:moveTo>
                <a:lnTo>
                  <a:pt x="794" y="687"/>
                </a:lnTo>
                <a:lnTo>
                  <a:pt x="681" y="687"/>
                </a:lnTo>
                <a:lnTo>
                  <a:pt x="737" y="785"/>
                </a:lnTo>
                <a:close/>
                <a:moveTo>
                  <a:pt x="851" y="785"/>
                </a:moveTo>
                <a:lnTo>
                  <a:pt x="908" y="687"/>
                </a:lnTo>
                <a:lnTo>
                  <a:pt x="794" y="687"/>
                </a:lnTo>
                <a:lnTo>
                  <a:pt x="851" y="785"/>
                </a:lnTo>
                <a:close/>
                <a:moveTo>
                  <a:pt x="964" y="785"/>
                </a:moveTo>
                <a:lnTo>
                  <a:pt x="1021" y="687"/>
                </a:lnTo>
                <a:lnTo>
                  <a:pt x="908" y="687"/>
                </a:lnTo>
                <a:lnTo>
                  <a:pt x="964" y="785"/>
                </a:lnTo>
                <a:close/>
                <a:moveTo>
                  <a:pt x="1077" y="785"/>
                </a:moveTo>
                <a:lnTo>
                  <a:pt x="1134" y="687"/>
                </a:lnTo>
                <a:lnTo>
                  <a:pt x="1021" y="687"/>
                </a:lnTo>
                <a:lnTo>
                  <a:pt x="1077" y="785"/>
                </a:lnTo>
                <a:close/>
                <a:moveTo>
                  <a:pt x="1191" y="785"/>
                </a:moveTo>
                <a:lnTo>
                  <a:pt x="1247" y="687"/>
                </a:lnTo>
                <a:lnTo>
                  <a:pt x="1134" y="687"/>
                </a:lnTo>
                <a:lnTo>
                  <a:pt x="1191" y="785"/>
                </a:lnTo>
                <a:close/>
                <a:moveTo>
                  <a:pt x="1304" y="785"/>
                </a:moveTo>
                <a:lnTo>
                  <a:pt x="1361" y="687"/>
                </a:lnTo>
                <a:lnTo>
                  <a:pt x="1247" y="687"/>
                </a:lnTo>
                <a:lnTo>
                  <a:pt x="1304" y="785"/>
                </a:lnTo>
                <a:close/>
                <a:moveTo>
                  <a:pt x="1418" y="785"/>
                </a:moveTo>
                <a:lnTo>
                  <a:pt x="1474" y="687"/>
                </a:lnTo>
                <a:lnTo>
                  <a:pt x="1361" y="687"/>
                </a:lnTo>
                <a:lnTo>
                  <a:pt x="1418" y="785"/>
                </a:lnTo>
                <a:close/>
                <a:moveTo>
                  <a:pt x="1531" y="785"/>
                </a:moveTo>
                <a:lnTo>
                  <a:pt x="1587" y="687"/>
                </a:lnTo>
                <a:lnTo>
                  <a:pt x="1474" y="687"/>
                </a:lnTo>
                <a:lnTo>
                  <a:pt x="1531" y="785"/>
                </a:lnTo>
                <a:close/>
                <a:moveTo>
                  <a:pt x="1644" y="785"/>
                </a:moveTo>
                <a:lnTo>
                  <a:pt x="1701" y="687"/>
                </a:lnTo>
                <a:lnTo>
                  <a:pt x="1587" y="687"/>
                </a:lnTo>
                <a:lnTo>
                  <a:pt x="1644" y="785"/>
                </a:lnTo>
                <a:close/>
                <a:moveTo>
                  <a:pt x="1758" y="785"/>
                </a:moveTo>
                <a:lnTo>
                  <a:pt x="1814" y="687"/>
                </a:lnTo>
                <a:lnTo>
                  <a:pt x="1701" y="687"/>
                </a:lnTo>
                <a:lnTo>
                  <a:pt x="1758" y="785"/>
                </a:lnTo>
                <a:close/>
                <a:moveTo>
                  <a:pt x="1871" y="785"/>
                </a:moveTo>
                <a:lnTo>
                  <a:pt x="1928" y="687"/>
                </a:lnTo>
                <a:lnTo>
                  <a:pt x="1814" y="687"/>
                </a:lnTo>
                <a:lnTo>
                  <a:pt x="1871" y="785"/>
                </a:lnTo>
                <a:close/>
                <a:moveTo>
                  <a:pt x="1984" y="785"/>
                </a:moveTo>
                <a:lnTo>
                  <a:pt x="2041" y="687"/>
                </a:lnTo>
                <a:lnTo>
                  <a:pt x="1928" y="687"/>
                </a:lnTo>
                <a:lnTo>
                  <a:pt x="1984" y="785"/>
                </a:lnTo>
                <a:close/>
                <a:moveTo>
                  <a:pt x="2097" y="785"/>
                </a:moveTo>
                <a:lnTo>
                  <a:pt x="2154" y="687"/>
                </a:lnTo>
                <a:lnTo>
                  <a:pt x="2041" y="687"/>
                </a:lnTo>
                <a:lnTo>
                  <a:pt x="2097" y="785"/>
                </a:lnTo>
                <a:close/>
                <a:moveTo>
                  <a:pt x="2211" y="785"/>
                </a:moveTo>
                <a:lnTo>
                  <a:pt x="2268" y="687"/>
                </a:lnTo>
                <a:lnTo>
                  <a:pt x="2154" y="687"/>
                </a:lnTo>
                <a:lnTo>
                  <a:pt x="2211" y="785"/>
                </a:lnTo>
                <a:close/>
                <a:moveTo>
                  <a:pt x="2324" y="785"/>
                </a:moveTo>
                <a:lnTo>
                  <a:pt x="2381" y="687"/>
                </a:lnTo>
                <a:lnTo>
                  <a:pt x="2268" y="687"/>
                </a:lnTo>
                <a:lnTo>
                  <a:pt x="2324" y="785"/>
                </a:lnTo>
                <a:close/>
                <a:moveTo>
                  <a:pt x="2438" y="785"/>
                </a:moveTo>
                <a:lnTo>
                  <a:pt x="2495" y="687"/>
                </a:lnTo>
                <a:lnTo>
                  <a:pt x="2381" y="687"/>
                </a:lnTo>
                <a:lnTo>
                  <a:pt x="2438" y="785"/>
                </a:lnTo>
                <a:close/>
                <a:moveTo>
                  <a:pt x="2551" y="785"/>
                </a:moveTo>
                <a:lnTo>
                  <a:pt x="2607" y="687"/>
                </a:lnTo>
                <a:lnTo>
                  <a:pt x="2495" y="687"/>
                </a:lnTo>
                <a:lnTo>
                  <a:pt x="2551" y="785"/>
                </a:lnTo>
                <a:close/>
                <a:moveTo>
                  <a:pt x="2665" y="785"/>
                </a:moveTo>
                <a:lnTo>
                  <a:pt x="2721" y="687"/>
                </a:lnTo>
                <a:lnTo>
                  <a:pt x="2607" y="687"/>
                </a:lnTo>
                <a:lnTo>
                  <a:pt x="2665" y="785"/>
                </a:lnTo>
                <a:close/>
                <a:moveTo>
                  <a:pt x="2778" y="785"/>
                </a:moveTo>
                <a:lnTo>
                  <a:pt x="2834" y="687"/>
                </a:lnTo>
                <a:lnTo>
                  <a:pt x="2721" y="687"/>
                </a:lnTo>
                <a:lnTo>
                  <a:pt x="2778" y="785"/>
                </a:lnTo>
                <a:close/>
                <a:moveTo>
                  <a:pt x="0" y="785"/>
                </a:moveTo>
                <a:lnTo>
                  <a:pt x="114" y="785"/>
                </a:lnTo>
                <a:lnTo>
                  <a:pt x="57" y="883"/>
                </a:lnTo>
                <a:lnTo>
                  <a:pt x="0" y="785"/>
                </a:lnTo>
                <a:close/>
                <a:moveTo>
                  <a:pt x="171" y="883"/>
                </a:moveTo>
                <a:lnTo>
                  <a:pt x="227" y="785"/>
                </a:lnTo>
                <a:lnTo>
                  <a:pt x="114" y="785"/>
                </a:lnTo>
                <a:lnTo>
                  <a:pt x="171" y="883"/>
                </a:lnTo>
                <a:close/>
                <a:moveTo>
                  <a:pt x="284" y="883"/>
                </a:moveTo>
                <a:lnTo>
                  <a:pt x="340" y="785"/>
                </a:lnTo>
                <a:lnTo>
                  <a:pt x="227" y="785"/>
                </a:lnTo>
                <a:lnTo>
                  <a:pt x="284" y="883"/>
                </a:lnTo>
                <a:close/>
                <a:moveTo>
                  <a:pt x="397" y="883"/>
                </a:moveTo>
                <a:lnTo>
                  <a:pt x="454" y="785"/>
                </a:lnTo>
                <a:lnTo>
                  <a:pt x="340" y="785"/>
                </a:lnTo>
                <a:lnTo>
                  <a:pt x="397" y="883"/>
                </a:lnTo>
                <a:close/>
                <a:moveTo>
                  <a:pt x="510" y="883"/>
                </a:moveTo>
                <a:lnTo>
                  <a:pt x="567" y="785"/>
                </a:lnTo>
                <a:lnTo>
                  <a:pt x="454" y="785"/>
                </a:lnTo>
                <a:lnTo>
                  <a:pt x="510" y="883"/>
                </a:lnTo>
                <a:close/>
                <a:moveTo>
                  <a:pt x="624" y="883"/>
                </a:moveTo>
                <a:lnTo>
                  <a:pt x="681" y="785"/>
                </a:lnTo>
                <a:lnTo>
                  <a:pt x="567" y="785"/>
                </a:lnTo>
                <a:lnTo>
                  <a:pt x="624" y="883"/>
                </a:lnTo>
                <a:close/>
                <a:moveTo>
                  <a:pt x="737" y="883"/>
                </a:moveTo>
                <a:lnTo>
                  <a:pt x="794" y="785"/>
                </a:lnTo>
                <a:lnTo>
                  <a:pt x="681" y="785"/>
                </a:lnTo>
                <a:lnTo>
                  <a:pt x="737" y="883"/>
                </a:lnTo>
                <a:close/>
                <a:moveTo>
                  <a:pt x="851" y="883"/>
                </a:moveTo>
                <a:lnTo>
                  <a:pt x="908" y="785"/>
                </a:lnTo>
                <a:lnTo>
                  <a:pt x="794" y="785"/>
                </a:lnTo>
                <a:lnTo>
                  <a:pt x="851" y="883"/>
                </a:lnTo>
                <a:close/>
                <a:moveTo>
                  <a:pt x="964" y="883"/>
                </a:moveTo>
                <a:lnTo>
                  <a:pt x="1021" y="785"/>
                </a:lnTo>
                <a:lnTo>
                  <a:pt x="908" y="785"/>
                </a:lnTo>
                <a:lnTo>
                  <a:pt x="964" y="883"/>
                </a:lnTo>
                <a:close/>
                <a:moveTo>
                  <a:pt x="1077" y="883"/>
                </a:moveTo>
                <a:lnTo>
                  <a:pt x="1134" y="785"/>
                </a:lnTo>
                <a:lnTo>
                  <a:pt x="1021" y="785"/>
                </a:lnTo>
                <a:lnTo>
                  <a:pt x="1077" y="883"/>
                </a:lnTo>
                <a:close/>
                <a:moveTo>
                  <a:pt x="1191" y="883"/>
                </a:moveTo>
                <a:lnTo>
                  <a:pt x="1247" y="785"/>
                </a:lnTo>
                <a:lnTo>
                  <a:pt x="1134" y="785"/>
                </a:lnTo>
                <a:lnTo>
                  <a:pt x="1191" y="883"/>
                </a:lnTo>
                <a:close/>
                <a:moveTo>
                  <a:pt x="1304" y="883"/>
                </a:moveTo>
                <a:lnTo>
                  <a:pt x="1361" y="785"/>
                </a:lnTo>
                <a:lnTo>
                  <a:pt x="1247" y="785"/>
                </a:lnTo>
                <a:lnTo>
                  <a:pt x="1304" y="883"/>
                </a:lnTo>
                <a:close/>
                <a:moveTo>
                  <a:pt x="1418" y="883"/>
                </a:moveTo>
                <a:lnTo>
                  <a:pt x="1474" y="785"/>
                </a:lnTo>
                <a:lnTo>
                  <a:pt x="1361" y="785"/>
                </a:lnTo>
                <a:lnTo>
                  <a:pt x="1418" y="883"/>
                </a:lnTo>
                <a:close/>
                <a:moveTo>
                  <a:pt x="1531" y="883"/>
                </a:moveTo>
                <a:lnTo>
                  <a:pt x="1587" y="785"/>
                </a:lnTo>
                <a:lnTo>
                  <a:pt x="1474" y="785"/>
                </a:lnTo>
                <a:lnTo>
                  <a:pt x="1531" y="883"/>
                </a:lnTo>
                <a:close/>
                <a:moveTo>
                  <a:pt x="1644" y="883"/>
                </a:moveTo>
                <a:lnTo>
                  <a:pt x="1701" y="785"/>
                </a:lnTo>
                <a:lnTo>
                  <a:pt x="1587" y="785"/>
                </a:lnTo>
                <a:lnTo>
                  <a:pt x="1644" y="883"/>
                </a:lnTo>
                <a:close/>
                <a:moveTo>
                  <a:pt x="1758" y="883"/>
                </a:moveTo>
                <a:lnTo>
                  <a:pt x="1814" y="785"/>
                </a:lnTo>
                <a:lnTo>
                  <a:pt x="1701" y="785"/>
                </a:lnTo>
                <a:lnTo>
                  <a:pt x="1758" y="883"/>
                </a:lnTo>
                <a:close/>
                <a:moveTo>
                  <a:pt x="1871" y="883"/>
                </a:moveTo>
                <a:lnTo>
                  <a:pt x="1928" y="785"/>
                </a:lnTo>
                <a:lnTo>
                  <a:pt x="1814" y="785"/>
                </a:lnTo>
                <a:lnTo>
                  <a:pt x="1871" y="883"/>
                </a:lnTo>
                <a:close/>
                <a:moveTo>
                  <a:pt x="1984" y="883"/>
                </a:moveTo>
                <a:lnTo>
                  <a:pt x="2041" y="785"/>
                </a:lnTo>
                <a:lnTo>
                  <a:pt x="1928" y="785"/>
                </a:lnTo>
                <a:lnTo>
                  <a:pt x="1984" y="883"/>
                </a:lnTo>
                <a:close/>
                <a:moveTo>
                  <a:pt x="2097" y="883"/>
                </a:moveTo>
                <a:lnTo>
                  <a:pt x="2154" y="785"/>
                </a:lnTo>
                <a:lnTo>
                  <a:pt x="2041" y="785"/>
                </a:lnTo>
                <a:lnTo>
                  <a:pt x="2097" y="883"/>
                </a:lnTo>
                <a:close/>
                <a:moveTo>
                  <a:pt x="2211" y="883"/>
                </a:moveTo>
                <a:lnTo>
                  <a:pt x="2268" y="785"/>
                </a:lnTo>
                <a:lnTo>
                  <a:pt x="2154" y="785"/>
                </a:lnTo>
                <a:lnTo>
                  <a:pt x="2211" y="883"/>
                </a:lnTo>
                <a:close/>
                <a:moveTo>
                  <a:pt x="2324" y="883"/>
                </a:moveTo>
                <a:lnTo>
                  <a:pt x="2381" y="785"/>
                </a:lnTo>
                <a:lnTo>
                  <a:pt x="2268" y="785"/>
                </a:lnTo>
                <a:lnTo>
                  <a:pt x="2324" y="883"/>
                </a:lnTo>
                <a:close/>
                <a:moveTo>
                  <a:pt x="2438" y="883"/>
                </a:moveTo>
                <a:lnTo>
                  <a:pt x="2495" y="785"/>
                </a:lnTo>
                <a:lnTo>
                  <a:pt x="2381" y="785"/>
                </a:lnTo>
                <a:lnTo>
                  <a:pt x="2438" y="883"/>
                </a:lnTo>
                <a:close/>
                <a:moveTo>
                  <a:pt x="2551" y="883"/>
                </a:moveTo>
                <a:lnTo>
                  <a:pt x="2607" y="785"/>
                </a:lnTo>
                <a:lnTo>
                  <a:pt x="2495" y="785"/>
                </a:lnTo>
                <a:lnTo>
                  <a:pt x="2551" y="883"/>
                </a:lnTo>
                <a:close/>
                <a:moveTo>
                  <a:pt x="2665" y="883"/>
                </a:moveTo>
                <a:lnTo>
                  <a:pt x="2721" y="785"/>
                </a:lnTo>
                <a:lnTo>
                  <a:pt x="2607" y="785"/>
                </a:lnTo>
                <a:lnTo>
                  <a:pt x="2665" y="883"/>
                </a:lnTo>
                <a:close/>
                <a:moveTo>
                  <a:pt x="2778" y="883"/>
                </a:moveTo>
                <a:lnTo>
                  <a:pt x="2834" y="785"/>
                </a:lnTo>
                <a:lnTo>
                  <a:pt x="2721" y="785"/>
                </a:lnTo>
                <a:lnTo>
                  <a:pt x="2778" y="883"/>
                </a:lnTo>
                <a:close/>
                <a:moveTo>
                  <a:pt x="0" y="883"/>
                </a:moveTo>
                <a:lnTo>
                  <a:pt x="114" y="883"/>
                </a:lnTo>
                <a:lnTo>
                  <a:pt x="57" y="981"/>
                </a:lnTo>
                <a:lnTo>
                  <a:pt x="0" y="883"/>
                </a:lnTo>
                <a:close/>
                <a:moveTo>
                  <a:pt x="171" y="981"/>
                </a:moveTo>
                <a:lnTo>
                  <a:pt x="227" y="883"/>
                </a:lnTo>
                <a:lnTo>
                  <a:pt x="114" y="883"/>
                </a:lnTo>
                <a:lnTo>
                  <a:pt x="171" y="981"/>
                </a:lnTo>
                <a:close/>
                <a:moveTo>
                  <a:pt x="284" y="981"/>
                </a:moveTo>
                <a:lnTo>
                  <a:pt x="340" y="883"/>
                </a:lnTo>
                <a:lnTo>
                  <a:pt x="227" y="883"/>
                </a:lnTo>
                <a:lnTo>
                  <a:pt x="284" y="981"/>
                </a:lnTo>
                <a:close/>
                <a:moveTo>
                  <a:pt x="397" y="981"/>
                </a:moveTo>
                <a:lnTo>
                  <a:pt x="454" y="883"/>
                </a:lnTo>
                <a:lnTo>
                  <a:pt x="340" y="883"/>
                </a:lnTo>
                <a:lnTo>
                  <a:pt x="397" y="981"/>
                </a:lnTo>
                <a:close/>
                <a:moveTo>
                  <a:pt x="510" y="981"/>
                </a:moveTo>
                <a:lnTo>
                  <a:pt x="567" y="883"/>
                </a:lnTo>
                <a:lnTo>
                  <a:pt x="454" y="883"/>
                </a:lnTo>
                <a:lnTo>
                  <a:pt x="510" y="981"/>
                </a:lnTo>
                <a:close/>
                <a:moveTo>
                  <a:pt x="624" y="981"/>
                </a:moveTo>
                <a:lnTo>
                  <a:pt x="681" y="883"/>
                </a:lnTo>
                <a:lnTo>
                  <a:pt x="567" y="883"/>
                </a:lnTo>
                <a:lnTo>
                  <a:pt x="624" y="981"/>
                </a:lnTo>
                <a:close/>
                <a:moveTo>
                  <a:pt x="737" y="981"/>
                </a:moveTo>
                <a:lnTo>
                  <a:pt x="794" y="883"/>
                </a:lnTo>
                <a:lnTo>
                  <a:pt x="681" y="883"/>
                </a:lnTo>
                <a:lnTo>
                  <a:pt x="737" y="981"/>
                </a:lnTo>
                <a:close/>
                <a:moveTo>
                  <a:pt x="851" y="981"/>
                </a:moveTo>
                <a:lnTo>
                  <a:pt x="908" y="883"/>
                </a:lnTo>
                <a:lnTo>
                  <a:pt x="794" y="883"/>
                </a:lnTo>
                <a:lnTo>
                  <a:pt x="851" y="981"/>
                </a:lnTo>
                <a:close/>
                <a:moveTo>
                  <a:pt x="964" y="981"/>
                </a:moveTo>
                <a:lnTo>
                  <a:pt x="1021" y="883"/>
                </a:lnTo>
                <a:lnTo>
                  <a:pt x="908" y="883"/>
                </a:lnTo>
                <a:lnTo>
                  <a:pt x="964" y="981"/>
                </a:lnTo>
                <a:close/>
                <a:moveTo>
                  <a:pt x="1077" y="981"/>
                </a:moveTo>
                <a:lnTo>
                  <a:pt x="1134" y="883"/>
                </a:lnTo>
                <a:lnTo>
                  <a:pt x="1021" y="883"/>
                </a:lnTo>
                <a:lnTo>
                  <a:pt x="1077" y="981"/>
                </a:lnTo>
                <a:close/>
                <a:moveTo>
                  <a:pt x="1191" y="981"/>
                </a:moveTo>
                <a:lnTo>
                  <a:pt x="1247" y="883"/>
                </a:lnTo>
                <a:lnTo>
                  <a:pt x="1134" y="883"/>
                </a:lnTo>
                <a:lnTo>
                  <a:pt x="1191" y="981"/>
                </a:lnTo>
                <a:close/>
                <a:moveTo>
                  <a:pt x="1304" y="981"/>
                </a:moveTo>
                <a:lnTo>
                  <a:pt x="1361" y="883"/>
                </a:lnTo>
                <a:lnTo>
                  <a:pt x="1247" y="883"/>
                </a:lnTo>
                <a:lnTo>
                  <a:pt x="1304" y="981"/>
                </a:lnTo>
                <a:close/>
                <a:moveTo>
                  <a:pt x="1418" y="981"/>
                </a:moveTo>
                <a:lnTo>
                  <a:pt x="1474" y="883"/>
                </a:lnTo>
                <a:lnTo>
                  <a:pt x="1361" y="883"/>
                </a:lnTo>
                <a:lnTo>
                  <a:pt x="1418" y="981"/>
                </a:lnTo>
                <a:close/>
                <a:moveTo>
                  <a:pt x="1531" y="981"/>
                </a:moveTo>
                <a:lnTo>
                  <a:pt x="1587" y="883"/>
                </a:lnTo>
                <a:lnTo>
                  <a:pt x="1474" y="883"/>
                </a:lnTo>
                <a:lnTo>
                  <a:pt x="1531" y="981"/>
                </a:lnTo>
                <a:close/>
                <a:moveTo>
                  <a:pt x="1644" y="981"/>
                </a:moveTo>
                <a:lnTo>
                  <a:pt x="1701" y="883"/>
                </a:lnTo>
                <a:lnTo>
                  <a:pt x="1587" y="883"/>
                </a:lnTo>
                <a:lnTo>
                  <a:pt x="1644" y="981"/>
                </a:lnTo>
                <a:close/>
                <a:moveTo>
                  <a:pt x="1758" y="981"/>
                </a:moveTo>
                <a:lnTo>
                  <a:pt x="1814" y="883"/>
                </a:lnTo>
                <a:lnTo>
                  <a:pt x="1701" y="883"/>
                </a:lnTo>
                <a:lnTo>
                  <a:pt x="1758" y="981"/>
                </a:lnTo>
                <a:close/>
                <a:moveTo>
                  <a:pt x="1871" y="981"/>
                </a:moveTo>
                <a:lnTo>
                  <a:pt x="1928" y="883"/>
                </a:lnTo>
                <a:lnTo>
                  <a:pt x="1814" y="883"/>
                </a:lnTo>
                <a:lnTo>
                  <a:pt x="1871" y="981"/>
                </a:lnTo>
                <a:close/>
                <a:moveTo>
                  <a:pt x="1984" y="981"/>
                </a:moveTo>
                <a:lnTo>
                  <a:pt x="2041" y="883"/>
                </a:lnTo>
                <a:lnTo>
                  <a:pt x="1928" y="883"/>
                </a:lnTo>
                <a:lnTo>
                  <a:pt x="1984" y="981"/>
                </a:lnTo>
                <a:close/>
                <a:moveTo>
                  <a:pt x="2097" y="981"/>
                </a:moveTo>
                <a:lnTo>
                  <a:pt x="2154" y="883"/>
                </a:lnTo>
                <a:lnTo>
                  <a:pt x="2041" y="883"/>
                </a:lnTo>
                <a:lnTo>
                  <a:pt x="2097" y="981"/>
                </a:lnTo>
                <a:close/>
                <a:moveTo>
                  <a:pt x="2211" y="981"/>
                </a:moveTo>
                <a:lnTo>
                  <a:pt x="2268" y="883"/>
                </a:lnTo>
                <a:lnTo>
                  <a:pt x="2154" y="883"/>
                </a:lnTo>
                <a:lnTo>
                  <a:pt x="2211" y="981"/>
                </a:lnTo>
                <a:close/>
                <a:moveTo>
                  <a:pt x="2324" y="981"/>
                </a:moveTo>
                <a:lnTo>
                  <a:pt x="2381" y="883"/>
                </a:lnTo>
                <a:lnTo>
                  <a:pt x="2268" y="883"/>
                </a:lnTo>
                <a:lnTo>
                  <a:pt x="2324" y="981"/>
                </a:lnTo>
                <a:close/>
                <a:moveTo>
                  <a:pt x="2438" y="981"/>
                </a:moveTo>
                <a:lnTo>
                  <a:pt x="2495" y="883"/>
                </a:lnTo>
                <a:lnTo>
                  <a:pt x="2381" y="883"/>
                </a:lnTo>
                <a:lnTo>
                  <a:pt x="2438" y="981"/>
                </a:lnTo>
                <a:close/>
                <a:moveTo>
                  <a:pt x="2551" y="981"/>
                </a:moveTo>
                <a:lnTo>
                  <a:pt x="2607" y="883"/>
                </a:lnTo>
                <a:lnTo>
                  <a:pt x="2495" y="883"/>
                </a:lnTo>
                <a:lnTo>
                  <a:pt x="2551" y="981"/>
                </a:lnTo>
                <a:close/>
                <a:moveTo>
                  <a:pt x="2665" y="981"/>
                </a:moveTo>
                <a:lnTo>
                  <a:pt x="2721" y="883"/>
                </a:lnTo>
                <a:lnTo>
                  <a:pt x="2607" y="883"/>
                </a:lnTo>
                <a:lnTo>
                  <a:pt x="2665" y="981"/>
                </a:lnTo>
                <a:close/>
                <a:moveTo>
                  <a:pt x="2778" y="981"/>
                </a:moveTo>
                <a:lnTo>
                  <a:pt x="2834" y="883"/>
                </a:lnTo>
                <a:lnTo>
                  <a:pt x="2721" y="883"/>
                </a:lnTo>
                <a:lnTo>
                  <a:pt x="2778" y="981"/>
                </a:lnTo>
                <a:close/>
                <a:moveTo>
                  <a:pt x="0" y="981"/>
                </a:moveTo>
                <a:lnTo>
                  <a:pt x="114" y="981"/>
                </a:lnTo>
                <a:lnTo>
                  <a:pt x="57" y="1079"/>
                </a:lnTo>
                <a:lnTo>
                  <a:pt x="0" y="981"/>
                </a:lnTo>
                <a:close/>
                <a:moveTo>
                  <a:pt x="171" y="1079"/>
                </a:moveTo>
                <a:lnTo>
                  <a:pt x="227" y="981"/>
                </a:lnTo>
                <a:lnTo>
                  <a:pt x="114" y="981"/>
                </a:lnTo>
                <a:lnTo>
                  <a:pt x="171" y="1079"/>
                </a:lnTo>
                <a:close/>
                <a:moveTo>
                  <a:pt x="284" y="1079"/>
                </a:moveTo>
                <a:lnTo>
                  <a:pt x="340" y="981"/>
                </a:lnTo>
                <a:lnTo>
                  <a:pt x="227" y="981"/>
                </a:lnTo>
                <a:lnTo>
                  <a:pt x="284" y="1079"/>
                </a:lnTo>
                <a:close/>
                <a:moveTo>
                  <a:pt x="397" y="1079"/>
                </a:moveTo>
                <a:lnTo>
                  <a:pt x="454" y="981"/>
                </a:lnTo>
                <a:lnTo>
                  <a:pt x="340" y="981"/>
                </a:lnTo>
                <a:lnTo>
                  <a:pt x="397" y="1079"/>
                </a:lnTo>
                <a:close/>
                <a:moveTo>
                  <a:pt x="510" y="1079"/>
                </a:moveTo>
                <a:lnTo>
                  <a:pt x="567" y="981"/>
                </a:lnTo>
                <a:lnTo>
                  <a:pt x="454" y="981"/>
                </a:lnTo>
                <a:lnTo>
                  <a:pt x="510" y="1079"/>
                </a:lnTo>
                <a:close/>
                <a:moveTo>
                  <a:pt x="624" y="1079"/>
                </a:moveTo>
                <a:lnTo>
                  <a:pt x="681" y="981"/>
                </a:lnTo>
                <a:lnTo>
                  <a:pt x="567" y="981"/>
                </a:lnTo>
                <a:lnTo>
                  <a:pt x="624" y="1079"/>
                </a:lnTo>
                <a:close/>
                <a:moveTo>
                  <a:pt x="737" y="1079"/>
                </a:moveTo>
                <a:lnTo>
                  <a:pt x="794" y="981"/>
                </a:lnTo>
                <a:lnTo>
                  <a:pt x="681" y="981"/>
                </a:lnTo>
                <a:lnTo>
                  <a:pt x="737" y="1079"/>
                </a:lnTo>
                <a:close/>
                <a:moveTo>
                  <a:pt x="851" y="1079"/>
                </a:moveTo>
                <a:lnTo>
                  <a:pt x="908" y="981"/>
                </a:lnTo>
                <a:lnTo>
                  <a:pt x="794" y="981"/>
                </a:lnTo>
                <a:lnTo>
                  <a:pt x="851" y="1079"/>
                </a:lnTo>
                <a:close/>
                <a:moveTo>
                  <a:pt x="964" y="1079"/>
                </a:moveTo>
                <a:lnTo>
                  <a:pt x="1021" y="981"/>
                </a:lnTo>
                <a:lnTo>
                  <a:pt x="908" y="981"/>
                </a:lnTo>
                <a:lnTo>
                  <a:pt x="964" y="1079"/>
                </a:lnTo>
                <a:close/>
                <a:moveTo>
                  <a:pt x="1077" y="1079"/>
                </a:moveTo>
                <a:lnTo>
                  <a:pt x="1134" y="981"/>
                </a:lnTo>
                <a:lnTo>
                  <a:pt x="1021" y="981"/>
                </a:lnTo>
                <a:lnTo>
                  <a:pt x="1077" y="1079"/>
                </a:lnTo>
                <a:close/>
                <a:moveTo>
                  <a:pt x="1191" y="1079"/>
                </a:moveTo>
                <a:lnTo>
                  <a:pt x="1247" y="981"/>
                </a:lnTo>
                <a:lnTo>
                  <a:pt x="1134" y="981"/>
                </a:lnTo>
                <a:lnTo>
                  <a:pt x="1191" y="1079"/>
                </a:lnTo>
                <a:close/>
                <a:moveTo>
                  <a:pt x="1304" y="1079"/>
                </a:moveTo>
                <a:lnTo>
                  <a:pt x="1361" y="981"/>
                </a:lnTo>
                <a:lnTo>
                  <a:pt x="1247" y="981"/>
                </a:lnTo>
                <a:lnTo>
                  <a:pt x="1304" y="1079"/>
                </a:lnTo>
                <a:close/>
                <a:moveTo>
                  <a:pt x="1418" y="1079"/>
                </a:moveTo>
                <a:lnTo>
                  <a:pt x="1474" y="981"/>
                </a:lnTo>
                <a:lnTo>
                  <a:pt x="1361" y="981"/>
                </a:lnTo>
                <a:lnTo>
                  <a:pt x="1418" y="1079"/>
                </a:lnTo>
                <a:close/>
                <a:moveTo>
                  <a:pt x="1531" y="1079"/>
                </a:moveTo>
                <a:lnTo>
                  <a:pt x="1587" y="981"/>
                </a:lnTo>
                <a:lnTo>
                  <a:pt x="1474" y="981"/>
                </a:lnTo>
                <a:lnTo>
                  <a:pt x="1531" y="1079"/>
                </a:lnTo>
                <a:close/>
                <a:moveTo>
                  <a:pt x="1644" y="1079"/>
                </a:moveTo>
                <a:lnTo>
                  <a:pt x="1701" y="981"/>
                </a:lnTo>
                <a:lnTo>
                  <a:pt x="1587" y="981"/>
                </a:lnTo>
                <a:lnTo>
                  <a:pt x="1644" y="1079"/>
                </a:lnTo>
                <a:close/>
                <a:moveTo>
                  <a:pt x="1758" y="1079"/>
                </a:moveTo>
                <a:lnTo>
                  <a:pt x="1814" y="981"/>
                </a:lnTo>
                <a:lnTo>
                  <a:pt x="1701" y="981"/>
                </a:lnTo>
                <a:lnTo>
                  <a:pt x="1758" y="1079"/>
                </a:lnTo>
                <a:close/>
                <a:moveTo>
                  <a:pt x="1871" y="1079"/>
                </a:moveTo>
                <a:lnTo>
                  <a:pt x="1928" y="981"/>
                </a:lnTo>
                <a:lnTo>
                  <a:pt x="1814" y="981"/>
                </a:lnTo>
                <a:lnTo>
                  <a:pt x="1871" y="1079"/>
                </a:lnTo>
                <a:close/>
                <a:moveTo>
                  <a:pt x="1984" y="1079"/>
                </a:moveTo>
                <a:lnTo>
                  <a:pt x="2041" y="981"/>
                </a:lnTo>
                <a:lnTo>
                  <a:pt x="1928" y="981"/>
                </a:lnTo>
                <a:lnTo>
                  <a:pt x="1984" y="1079"/>
                </a:lnTo>
                <a:close/>
                <a:moveTo>
                  <a:pt x="2097" y="1079"/>
                </a:moveTo>
                <a:lnTo>
                  <a:pt x="2154" y="981"/>
                </a:lnTo>
                <a:lnTo>
                  <a:pt x="2041" y="981"/>
                </a:lnTo>
                <a:lnTo>
                  <a:pt x="2097" y="1079"/>
                </a:lnTo>
                <a:close/>
                <a:moveTo>
                  <a:pt x="2211" y="1079"/>
                </a:moveTo>
                <a:lnTo>
                  <a:pt x="2268" y="981"/>
                </a:lnTo>
                <a:lnTo>
                  <a:pt x="2154" y="981"/>
                </a:lnTo>
                <a:lnTo>
                  <a:pt x="2211" y="1079"/>
                </a:lnTo>
                <a:close/>
                <a:moveTo>
                  <a:pt x="2324" y="1079"/>
                </a:moveTo>
                <a:lnTo>
                  <a:pt x="2381" y="981"/>
                </a:lnTo>
                <a:lnTo>
                  <a:pt x="2268" y="981"/>
                </a:lnTo>
                <a:lnTo>
                  <a:pt x="2324" y="1079"/>
                </a:lnTo>
                <a:close/>
                <a:moveTo>
                  <a:pt x="2438" y="1079"/>
                </a:moveTo>
                <a:lnTo>
                  <a:pt x="2495" y="981"/>
                </a:lnTo>
                <a:lnTo>
                  <a:pt x="2381" y="981"/>
                </a:lnTo>
                <a:lnTo>
                  <a:pt x="2438" y="1079"/>
                </a:lnTo>
                <a:close/>
                <a:moveTo>
                  <a:pt x="2551" y="1079"/>
                </a:moveTo>
                <a:lnTo>
                  <a:pt x="2607" y="981"/>
                </a:lnTo>
                <a:lnTo>
                  <a:pt x="2495" y="981"/>
                </a:lnTo>
                <a:lnTo>
                  <a:pt x="2551" y="1079"/>
                </a:lnTo>
                <a:close/>
                <a:moveTo>
                  <a:pt x="2665" y="1079"/>
                </a:moveTo>
                <a:lnTo>
                  <a:pt x="2721" y="981"/>
                </a:lnTo>
                <a:lnTo>
                  <a:pt x="2607" y="981"/>
                </a:lnTo>
                <a:lnTo>
                  <a:pt x="2665" y="1079"/>
                </a:lnTo>
                <a:close/>
                <a:moveTo>
                  <a:pt x="2778" y="1079"/>
                </a:moveTo>
                <a:lnTo>
                  <a:pt x="2834" y="981"/>
                </a:lnTo>
                <a:lnTo>
                  <a:pt x="2721" y="981"/>
                </a:lnTo>
                <a:lnTo>
                  <a:pt x="2778" y="1079"/>
                </a:lnTo>
                <a:close/>
                <a:moveTo>
                  <a:pt x="0" y="1079"/>
                </a:moveTo>
                <a:lnTo>
                  <a:pt x="114" y="1079"/>
                </a:lnTo>
                <a:lnTo>
                  <a:pt x="57" y="1178"/>
                </a:lnTo>
                <a:lnTo>
                  <a:pt x="0" y="1079"/>
                </a:lnTo>
                <a:close/>
                <a:moveTo>
                  <a:pt x="171" y="1178"/>
                </a:moveTo>
                <a:lnTo>
                  <a:pt x="227" y="1079"/>
                </a:lnTo>
                <a:lnTo>
                  <a:pt x="114" y="1079"/>
                </a:lnTo>
                <a:lnTo>
                  <a:pt x="171" y="1178"/>
                </a:lnTo>
                <a:close/>
                <a:moveTo>
                  <a:pt x="284" y="1178"/>
                </a:moveTo>
                <a:lnTo>
                  <a:pt x="340" y="1079"/>
                </a:lnTo>
                <a:lnTo>
                  <a:pt x="227" y="1079"/>
                </a:lnTo>
                <a:lnTo>
                  <a:pt x="284" y="1178"/>
                </a:lnTo>
                <a:close/>
                <a:moveTo>
                  <a:pt x="397" y="1178"/>
                </a:moveTo>
                <a:lnTo>
                  <a:pt x="454" y="1079"/>
                </a:lnTo>
                <a:lnTo>
                  <a:pt x="340" y="1079"/>
                </a:lnTo>
                <a:lnTo>
                  <a:pt x="397" y="1178"/>
                </a:lnTo>
                <a:close/>
                <a:moveTo>
                  <a:pt x="510" y="1178"/>
                </a:moveTo>
                <a:lnTo>
                  <a:pt x="567" y="1079"/>
                </a:lnTo>
                <a:lnTo>
                  <a:pt x="454" y="1079"/>
                </a:lnTo>
                <a:lnTo>
                  <a:pt x="510" y="1178"/>
                </a:lnTo>
                <a:close/>
                <a:moveTo>
                  <a:pt x="624" y="1178"/>
                </a:moveTo>
                <a:lnTo>
                  <a:pt x="681" y="1079"/>
                </a:lnTo>
                <a:lnTo>
                  <a:pt x="567" y="1079"/>
                </a:lnTo>
                <a:lnTo>
                  <a:pt x="624" y="1178"/>
                </a:lnTo>
                <a:close/>
                <a:moveTo>
                  <a:pt x="737" y="1178"/>
                </a:moveTo>
                <a:lnTo>
                  <a:pt x="794" y="1079"/>
                </a:lnTo>
                <a:lnTo>
                  <a:pt x="681" y="1079"/>
                </a:lnTo>
                <a:lnTo>
                  <a:pt x="737" y="1178"/>
                </a:lnTo>
                <a:close/>
                <a:moveTo>
                  <a:pt x="851" y="1178"/>
                </a:moveTo>
                <a:lnTo>
                  <a:pt x="908" y="1079"/>
                </a:lnTo>
                <a:lnTo>
                  <a:pt x="794" y="1079"/>
                </a:lnTo>
                <a:lnTo>
                  <a:pt x="851" y="1178"/>
                </a:lnTo>
                <a:close/>
                <a:moveTo>
                  <a:pt x="964" y="1178"/>
                </a:moveTo>
                <a:lnTo>
                  <a:pt x="1021" y="1079"/>
                </a:lnTo>
                <a:lnTo>
                  <a:pt x="908" y="1079"/>
                </a:lnTo>
                <a:lnTo>
                  <a:pt x="964" y="1178"/>
                </a:lnTo>
                <a:close/>
                <a:moveTo>
                  <a:pt x="1077" y="1178"/>
                </a:moveTo>
                <a:lnTo>
                  <a:pt x="1134" y="1079"/>
                </a:lnTo>
                <a:lnTo>
                  <a:pt x="1021" y="1079"/>
                </a:lnTo>
                <a:lnTo>
                  <a:pt x="1077" y="1178"/>
                </a:lnTo>
                <a:close/>
                <a:moveTo>
                  <a:pt x="1191" y="1178"/>
                </a:moveTo>
                <a:lnTo>
                  <a:pt x="1247" y="1079"/>
                </a:lnTo>
                <a:lnTo>
                  <a:pt x="1134" y="1079"/>
                </a:lnTo>
                <a:lnTo>
                  <a:pt x="1191" y="1178"/>
                </a:lnTo>
                <a:close/>
                <a:moveTo>
                  <a:pt x="1304" y="1178"/>
                </a:moveTo>
                <a:lnTo>
                  <a:pt x="1361" y="1079"/>
                </a:lnTo>
                <a:lnTo>
                  <a:pt x="1247" y="1079"/>
                </a:lnTo>
                <a:lnTo>
                  <a:pt x="1304" y="1178"/>
                </a:lnTo>
                <a:close/>
                <a:moveTo>
                  <a:pt x="1418" y="1178"/>
                </a:moveTo>
                <a:lnTo>
                  <a:pt x="1474" y="1079"/>
                </a:lnTo>
                <a:lnTo>
                  <a:pt x="1361" y="1079"/>
                </a:lnTo>
                <a:lnTo>
                  <a:pt x="1418" y="1178"/>
                </a:lnTo>
                <a:close/>
                <a:moveTo>
                  <a:pt x="1531" y="1178"/>
                </a:moveTo>
                <a:lnTo>
                  <a:pt x="1587" y="1079"/>
                </a:lnTo>
                <a:lnTo>
                  <a:pt x="1474" y="1079"/>
                </a:lnTo>
                <a:lnTo>
                  <a:pt x="1531" y="1178"/>
                </a:lnTo>
                <a:close/>
                <a:moveTo>
                  <a:pt x="1644" y="1178"/>
                </a:moveTo>
                <a:lnTo>
                  <a:pt x="1701" y="1079"/>
                </a:lnTo>
                <a:lnTo>
                  <a:pt x="1587" y="1079"/>
                </a:lnTo>
                <a:lnTo>
                  <a:pt x="1644" y="1178"/>
                </a:lnTo>
                <a:close/>
                <a:moveTo>
                  <a:pt x="1758" y="1178"/>
                </a:moveTo>
                <a:lnTo>
                  <a:pt x="1814" y="1079"/>
                </a:lnTo>
                <a:lnTo>
                  <a:pt x="1701" y="1079"/>
                </a:lnTo>
                <a:lnTo>
                  <a:pt x="1758" y="1178"/>
                </a:lnTo>
                <a:close/>
                <a:moveTo>
                  <a:pt x="1871" y="1178"/>
                </a:moveTo>
                <a:lnTo>
                  <a:pt x="1928" y="1079"/>
                </a:lnTo>
                <a:lnTo>
                  <a:pt x="1814" y="1079"/>
                </a:lnTo>
                <a:lnTo>
                  <a:pt x="1871" y="1178"/>
                </a:lnTo>
                <a:close/>
                <a:moveTo>
                  <a:pt x="1984" y="1178"/>
                </a:moveTo>
                <a:lnTo>
                  <a:pt x="2041" y="1079"/>
                </a:lnTo>
                <a:lnTo>
                  <a:pt x="1928" y="1079"/>
                </a:lnTo>
                <a:lnTo>
                  <a:pt x="1984" y="1178"/>
                </a:lnTo>
                <a:close/>
                <a:moveTo>
                  <a:pt x="2097" y="1178"/>
                </a:moveTo>
                <a:lnTo>
                  <a:pt x="2154" y="1079"/>
                </a:lnTo>
                <a:lnTo>
                  <a:pt x="2041" y="1079"/>
                </a:lnTo>
                <a:lnTo>
                  <a:pt x="2097" y="1178"/>
                </a:lnTo>
                <a:close/>
                <a:moveTo>
                  <a:pt x="2211" y="1178"/>
                </a:moveTo>
                <a:lnTo>
                  <a:pt x="2268" y="1079"/>
                </a:lnTo>
                <a:lnTo>
                  <a:pt x="2154" y="1079"/>
                </a:lnTo>
                <a:lnTo>
                  <a:pt x="2211" y="1178"/>
                </a:lnTo>
                <a:close/>
                <a:moveTo>
                  <a:pt x="2324" y="1178"/>
                </a:moveTo>
                <a:lnTo>
                  <a:pt x="2381" y="1079"/>
                </a:lnTo>
                <a:lnTo>
                  <a:pt x="2268" y="1079"/>
                </a:lnTo>
                <a:lnTo>
                  <a:pt x="2324" y="1178"/>
                </a:lnTo>
                <a:close/>
                <a:moveTo>
                  <a:pt x="2438" y="1178"/>
                </a:moveTo>
                <a:lnTo>
                  <a:pt x="2495" y="1079"/>
                </a:lnTo>
                <a:lnTo>
                  <a:pt x="2381" y="1079"/>
                </a:lnTo>
                <a:lnTo>
                  <a:pt x="2438" y="1178"/>
                </a:lnTo>
                <a:close/>
                <a:moveTo>
                  <a:pt x="2551" y="1178"/>
                </a:moveTo>
                <a:lnTo>
                  <a:pt x="2607" y="1079"/>
                </a:lnTo>
                <a:lnTo>
                  <a:pt x="2495" y="1079"/>
                </a:lnTo>
                <a:lnTo>
                  <a:pt x="2551" y="1178"/>
                </a:lnTo>
                <a:close/>
                <a:moveTo>
                  <a:pt x="2665" y="1178"/>
                </a:moveTo>
                <a:lnTo>
                  <a:pt x="2721" y="1079"/>
                </a:lnTo>
                <a:lnTo>
                  <a:pt x="2607" y="1079"/>
                </a:lnTo>
                <a:lnTo>
                  <a:pt x="2665" y="1178"/>
                </a:lnTo>
                <a:close/>
                <a:moveTo>
                  <a:pt x="2778" y="1178"/>
                </a:moveTo>
                <a:lnTo>
                  <a:pt x="2834" y="1079"/>
                </a:lnTo>
                <a:lnTo>
                  <a:pt x="2721" y="1079"/>
                </a:lnTo>
                <a:lnTo>
                  <a:pt x="2778" y="1178"/>
                </a:lnTo>
                <a:close/>
                <a:moveTo>
                  <a:pt x="0" y="1178"/>
                </a:moveTo>
                <a:lnTo>
                  <a:pt x="114" y="1178"/>
                </a:lnTo>
                <a:lnTo>
                  <a:pt x="57" y="1276"/>
                </a:lnTo>
                <a:lnTo>
                  <a:pt x="0" y="1178"/>
                </a:lnTo>
                <a:close/>
                <a:moveTo>
                  <a:pt x="171" y="1276"/>
                </a:moveTo>
                <a:lnTo>
                  <a:pt x="227" y="1178"/>
                </a:lnTo>
                <a:lnTo>
                  <a:pt x="114" y="1178"/>
                </a:lnTo>
                <a:lnTo>
                  <a:pt x="171" y="1276"/>
                </a:lnTo>
                <a:close/>
                <a:moveTo>
                  <a:pt x="284" y="1276"/>
                </a:moveTo>
                <a:lnTo>
                  <a:pt x="340" y="1178"/>
                </a:lnTo>
                <a:lnTo>
                  <a:pt x="227" y="1178"/>
                </a:lnTo>
                <a:lnTo>
                  <a:pt x="284" y="1276"/>
                </a:lnTo>
                <a:close/>
                <a:moveTo>
                  <a:pt x="397" y="1276"/>
                </a:moveTo>
                <a:lnTo>
                  <a:pt x="454" y="1178"/>
                </a:lnTo>
                <a:lnTo>
                  <a:pt x="340" y="1178"/>
                </a:lnTo>
                <a:lnTo>
                  <a:pt x="397" y="1276"/>
                </a:lnTo>
                <a:close/>
                <a:moveTo>
                  <a:pt x="510" y="1276"/>
                </a:moveTo>
                <a:lnTo>
                  <a:pt x="567" y="1178"/>
                </a:lnTo>
                <a:lnTo>
                  <a:pt x="454" y="1178"/>
                </a:lnTo>
                <a:lnTo>
                  <a:pt x="510" y="1276"/>
                </a:lnTo>
                <a:close/>
                <a:moveTo>
                  <a:pt x="624" y="1276"/>
                </a:moveTo>
                <a:lnTo>
                  <a:pt x="681" y="1178"/>
                </a:lnTo>
                <a:lnTo>
                  <a:pt x="567" y="1178"/>
                </a:lnTo>
                <a:lnTo>
                  <a:pt x="624" y="1276"/>
                </a:lnTo>
                <a:close/>
                <a:moveTo>
                  <a:pt x="737" y="1276"/>
                </a:moveTo>
                <a:lnTo>
                  <a:pt x="794" y="1178"/>
                </a:lnTo>
                <a:lnTo>
                  <a:pt x="681" y="1178"/>
                </a:lnTo>
                <a:lnTo>
                  <a:pt x="737" y="1276"/>
                </a:lnTo>
                <a:close/>
                <a:moveTo>
                  <a:pt x="851" y="1276"/>
                </a:moveTo>
                <a:lnTo>
                  <a:pt x="908" y="1178"/>
                </a:lnTo>
                <a:lnTo>
                  <a:pt x="794" y="1178"/>
                </a:lnTo>
                <a:lnTo>
                  <a:pt x="851" y="1276"/>
                </a:lnTo>
                <a:close/>
                <a:moveTo>
                  <a:pt x="964" y="1276"/>
                </a:moveTo>
                <a:lnTo>
                  <a:pt x="1021" y="1178"/>
                </a:lnTo>
                <a:lnTo>
                  <a:pt x="908" y="1178"/>
                </a:lnTo>
                <a:lnTo>
                  <a:pt x="964" y="1276"/>
                </a:lnTo>
                <a:close/>
                <a:moveTo>
                  <a:pt x="1077" y="1276"/>
                </a:moveTo>
                <a:lnTo>
                  <a:pt x="1134" y="1178"/>
                </a:lnTo>
                <a:lnTo>
                  <a:pt x="1021" y="1178"/>
                </a:lnTo>
                <a:lnTo>
                  <a:pt x="1077" y="1276"/>
                </a:lnTo>
                <a:close/>
                <a:moveTo>
                  <a:pt x="1191" y="1276"/>
                </a:moveTo>
                <a:lnTo>
                  <a:pt x="1247" y="1178"/>
                </a:lnTo>
                <a:lnTo>
                  <a:pt x="1134" y="1178"/>
                </a:lnTo>
                <a:lnTo>
                  <a:pt x="1191" y="1276"/>
                </a:lnTo>
                <a:close/>
                <a:moveTo>
                  <a:pt x="1304" y="1276"/>
                </a:moveTo>
                <a:lnTo>
                  <a:pt x="1361" y="1178"/>
                </a:lnTo>
                <a:lnTo>
                  <a:pt x="1247" y="1178"/>
                </a:lnTo>
                <a:lnTo>
                  <a:pt x="1304" y="1276"/>
                </a:lnTo>
                <a:close/>
                <a:moveTo>
                  <a:pt x="1418" y="1276"/>
                </a:moveTo>
                <a:lnTo>
                  <a:pt x="1474" y="1178"/>
                </a:lnTo>
                <a:lnTo>
                  <a:pt x="1361" y="1178"/>
                </a:lnTo>
                <a:lnTo>
                  <a:pt x="1418" y="1276"/>
                </a:lnTo>
                <a:close/>
                <a:moveTo>
                  <a:pt x="1531" y="1276"/>
                </a:moveTo>
                <a:lnTo>
                  <a:pt x="1587" y="1178"/>
                </a:lnTo>
                <a:lnTo>
                  <a:pt x="1474" y="1178"/>
                </a:lnTo>
                <a:lnTo>
                  <a:pt x="1531" y="1276"/>
                </a:lnTo>
                <a:close/>
                <a:moveTo>
                  <a:pt x="1644" y="1276"/>
                </a:moveTo>
                <a:lnTo>
                  <a:pt x="1701" y="1178"/>
                </a:lnTo>
                <a:lnTo>
                  <a:pt x="1587" y="1178"/>
                </a:lnTo>
                <a:lnTo>
                  <a:pt x="1644" y="1276"/>
                </a:lnTo>
                <a:close/>
                <a:moveTo>
                  <a:pt x="1758" y="1276"/>
                </a:moveTo>
                <a:lnTo>
                  <a:pt x="1814" y="1178"/>
                </a:lnTo>
                <a:lnTo>
                  <a:pt x="1701" y="1178"/>
                </a:lnTo>
                <a:lnTo>
                  <a:pt x="1758" y="1276"/>
                </a:lnTo>
                <a:close/>
                <a:moveTo>
                  <a:pt x="1871" y="1276"/>
                </a:moveTo>
                <a:lnTo>
                  <a:pt x="1928" y="1178"/>
                </a:lnTo>
                <a:lnTo>
                  <a:pt x="1814" y="1178"/>
                </a:lnTo>
                <a:lnTo>
                  <a:pt x="1871" y="1276"/>
                </a:lnTo>
                <a:close/>
                <a:moveTo>
                  <a:pt x="1984" y="1276"/>
                </a:moveTo>
                <a:lnTo>
                  <a:pt x="2041" y="1178"/>
                </a:lnTo>
                <a:lnTo>
                  <a:pt x="1928" y="1178"/>
                </a:lnTo>
                <a:lnTo>
                  <a:pt x="1984" y="1276"/>
                </a:lnTo>
                <a:close/>
                <a:moveTo>
                  <a:pt x="2097" y="1276"/>
                </a:moveTo>
                <a:lnTo>
                  <a:pt x="2154" y="1178"/>
                </a:lnTo>
                <a:lnTo>
                  <a:pt x="2041" y="1178"/>
                </a:lnTo>
                <a:lnTo>
                  <a:pt x="2097" y="1276"/>
                </a:lnTo>
                <a:close/>
                <a:moveTo>
                  <a:pt x="2211" y="1276"/>
                </a:moveTo>
                <a:lnTo>
                  <a:pt x="2268" y="1178"/>
                </a:lnTo>
                <a:lnTo>
                  <a:pt x="2154" y="1178"/>
                </a:lnTo>
                <a:lnTo>
                  <a:pt x="2211" y="1276"/>
                </a:lnTo>
                <a:close/>
                <a:moveTo>
                  <a:pt x="2324" y="1276"/>
                </a:moveTo>
                <a:lnTo>
                  <a:pt x="2381" y="1178"/>
                </a:lnTo>
                <a:lnTo>
                  <a:pt x="2268" y="1178"/>
                </a:lnTo>
                <a:lnTo>
                  <a:pt x="2324" y="1276"/>
                </a:lnTo>
                <a:close/>
                <a:moveTo>
                  <a:pt x="2438" y="1276"/>
                </a:moveTo>
                <a:lnTo>
                  <a:pt x="2495" y="1178"/>
                </a:lnTo>
                <a:lnTo>
                  <a:pt x="2381" y="1178"/>
                </a:lnTo>
                <a:lnTo>
                  <a:pt x="2438" y="1276"/>
                </a:lnTo>
                <a:close/>
                <a:moveTo>
                  <a:pt x="2551" y="1276"/>
                </a:moveTo>
                <a:lnTo>
                  <a:pt x="2607" y="1178"/>
                </a:lnTo>
                <a:lnTo>
                  <a:pt x="2495" y="1178"/>
                </a:lnTo>
                <a:lnTo>
                  <a:pt x="2551" y="1276"/>
                </a:lnTo>
                <a:close/>
                <a:moveTo>
                  <a:pt x="2665" y="1276"/>
                </a:moveTo>
                <a:lnTo>
                  <a:pt x="2721" y="1178"/>
                </a:lnTo>
                <a:lnTo>
                  <a:pt x="2607" y="1178"/>
                </a:lnTo>
                <a:lnTo>
                  <a:pt x="2665" y="1276"/>
                </a:lnTo>
                <a:close/>
                <a:moveTo>
                  <a:pt x="2778" y="1276"/>
                </a:moveTo>
                <a:lnTo>
                  <a:pt x="2834" y="1178"/>
                </a:lnTo>
                <a:lnTo>
                  <a:pt x="2721" y="1178"/>
                </a:lnTo>
                <a:lnTo>
                  <a:pt x="2778" y="1276"/>
                </a:lnTo>
                <a:close/>
                <a:moveTo>
                  <a:pt x="0" y="1276"/>
                </a:moveTo>
                <a:lnTo>
                  <a:pt x="114" y="1276"/>
                </a:lnTo>
                <a:lnTo>
                  <a:pt x="57" y="1374"/>
                </a:lnTo>
                <a:lnTo>
                  <a:pt x="0" y="1276"/>
                </a:lnTo>
                <a:close/>
                <a:moveTo>
                  <a:pt x="171" y="1374"/>
                </a:moveTo>
                <a:lnTo>
                  <a:pt x="227" y="1276"/>
                </a:lnTo>
                <a:lnTo>
                  <a:pt x="114" y="1276"/>
                </a:lnTo>
                <a:lnTo>
                  <a:pt x="171" y="1374"/>
                </a:lnTo>
                <a:close/>
                <a:moveTo>
                  <a:pt x="284" y="1374"/>
                </a:moveTo>
                <a:lnTo>
                  <a:pt x="340" y="1276"/>
                </a:lnTo>
                <a:lnTo>
                  <a:pt x="227" y="1276"/>
                </a:lnTo>
                <a:lnTo>
                  <a:pt x="284" y="1374"/>
                </a:lnTo>
                <a:close/>
                <a:moveTo>
                  <a:pt x="397" y="1374"/>
                </a:moveTo>
                <a:lnTo>
                  <a:pt x="454" y="1276"/>
                </a:lnTo>
                <a:lnTo>
                  <a:pt x="340" y="1276"/>
                </a:lnTo>
                <a:lnTo>
                  <a:pt x="397" y="1374"/>
                </a:lnTo>
                <a:close/>
                <a:moveTo>
                  <a:pt x="510" y="1374"/>
                </a:moveTo>
                <a:lnTo>
                  <a:pt x="567" y="1276"/>
                </a:lnTo>
                <a:lnTo>
                  <a:pt x="454" y="1276"/>
                </a:lnTo>
                <a:lnTo>
                  <a:pt x="510" y="1374"/>
                </a:lnTo>
                <a:close/>
                <a:moveTo>
                  <a:pt x="624" y="1374"/>
                </a:moveTo>
                <a:lnTo>
                  <a:pt x="681" y="1276"/>
                </a:lnTo>
                <a:lnTo>
                  <a:pt x="567" y="1276"/>
                </a:lnTo>
                <a:lnTo>
                  <a:pt x="624" y="1374"/>
                </a:lnTo>
                <a:close/>
                <a:moveTo>
                  <a:pt x="737" y="1374"/>
                </a:moveTo>
                <a:lnTo>
                  <a:pt x="794" y="1276"/>
                </a:lnTo>
                <a:lnTo>
                  <a:pt x="681" y="1276"/>
                </a:lnTo>
                <a:lnTo>
                  <a:pt x="737" y="1374"/>
                </a:lnTo>
                <a:close/>
                <a:moveTo>
                  <a:pt x="851" y="1374"/>
                </a:moveTo>
                <a:lnTo>
                  <a:pt x="908" y="1276"/>
                </a:lnTo>
                <a:lnTo>
                  <a:pt x="794" y="1276"/>
                </a:lnTo>
                <a:lnTo>
                  <a:pt x="851" y="1374"/>
                </a:lnTo>
                <a:close/>
                <a:moveTo>
                  <a:pt x="964" y="1374"/>
                </a:moveTo>
                <a:lnTo>
                  <a:pt x="1021" y="1276"/>
                </a:lnTo>
                <a:lnTo>
                  <a:pt x="908" y="1276"/>
                </a:lnTo>
                <a:lnTo>
                  <a:pt x="964" y="1374"/>
                </a:lnTo>
                <a:close/>
                <a:moveTo>
                  <a:pt x="1077" y="1374"/>
                </a:moveTo>
                <a:lnTo>
                  <a:pt x="1134" y="1276"/>
                </a:lnTo>
                <a:lnTo>
                  <a:pt x="1021" y="1276"/>
                </a:lnTo>
                <a:lnTo>
                  <a:pt x="1077" y="1374"/>
                </a:lnTo>
                <a:close/>
                <a:moveTo>
                  <a:pt x="1191" y="1374"/>
                </a:moveTo>
                <a:lnTo>
                  <a:pt x="1247" y="1276"/>
                </a:lnTo>
                <a:lnTo>
                  <a:pt x="1134" y="1276"/>
                </a:lnTo>
                <a:lnTo>
                  <a:pt x="1191" y="1374"/>
                </a:lnTo>
                <a:close/>
                <a:moveTo>
                  <a:pt x="1304" y="1374"/>
                </a:moveTo>
                <a:lnTo>
                  <a:pt x="1361" y="1276"/>
                </a:lnTo>
                <a:lnTo>
                  <a:pt x="1247" y="1276"/>
                </a:lnTo>
                <a:lnTo>
                  <a:pt x="1304" y="1374"/>
                </a:lnTo>
                <a:close/>
                <a:moveTo>
                  <a:pt x="1418" y="1374"/>
                </a:moveTo>
                <a:lnTo>
                  <a:pt x="1474" y="1276"/>
                </a:lnTo>
                <a:lnTo>
                  <a:pt x="1361" y="1276"/>
                </a:lnTo>
                <a:lnTo>
                  <a:pt x="1418" y="1374"/>
                </a:lnTo>
                <a:close/>
                <a:moveTo>
                  <a:pt x="1531" y="1374"/>
                </a:moveTo>
                <a:lnTo>
                  <a:pt x="1587" y="1276"/>
                </a:lnTo>
                <a:lnTo>
                  <a:pt x="1474" y="1276"/>
                </a:lnTo>
                <a:lnTo>
                  <a:pt x="1531" y="1374"/>
                </a:lnTo>
                <a:close/>
                <a:moveTo>
                  <a:pt x="1644" y="1374"/>
                </a:moveTo>
                <a:lnTo>
                  <a:pt x="1701" y="1276"/>
                </a:lnTo>
                <a:lnTo>
                  <a:pt x="1587" y="1276"/>
                </a:lnTo>
                <a:lnTo>
                  <a:pt x="1644" y="1374"/>
                </a:lnTo>
                <a:close/>
                <a:moveTo>
                  <a:pt x="1758" y="1374"/>
                </a:moveTo>
                <a:lnTo>
                  <a:pt x="1814" y="1276"/>
                </a:lnTo>
                <a:lnTo>
                  <a:pt x="1701" y="1276"/>
                </a:lnTo>
                <a:lnTo>
                  <a:pt x="1758" y="1374"/>
                </a:lnTo>
                <a:close/>
                <a:moveTo>
                  <a:pt x="1871" y="1374"/>
                </a:moveTo>
                <a:lnTo>
                  <a:pt x="1928" y="1276"/>
                </a:lnTo>
                <a:lnTo>
                  <a:pt x="1814" y="1276"/>
                </a:lnTo>
                <a:lnTo>
                  <a:pt x="1871" y="1374"/>
                </a:lnTo>
                <a:close/>
                <a:moveTo>
                  <a:pt x="1984" y="1374"/>
                </a:moveTo>
                <a:lnTo>
                  <a:pt x="2041" y="1276"/>
                </a:lnTo>
                <a:lnTo>
                  <a:pt x="1928" y="1276"/>
                </a:lnTo>
                <a:lnTo>
                  <a:pt x="1984" y="1374"/>
                </a:lnTo>
                <a:close/>
                <a:moveTo>
                  <a:pt x="2097" y="1374"/>
                </a:moveTo>
                <a:lnTo>
                  <a:pt x="2154" y="1276"/>
                </a:lnTo>
                <a:lnTo>
                  <a:pt x="2041" y="1276"/>
                </a:lnTo>
                <a:lnTo>
                  <a:pt x="2097" y="1374"/>
                </a:lnTo>
                <a:close/>
                <a:moveTo>
                  <a:pt x="2211" y="1374"/>
                </a:moveTo>
                <a:lnTo>
                  <a:pt x="2268" y="1276"/>
                </a:lnTo>
                <a:lnTo>
                  <a:pt x="2154" y="1276"/>
                </a:lnTo>
                <a:lnTo>
                  <a:pt x="2211" y="1374"/>
                </a:lnTo>
                <a:close/>
                <a:moveTo>
                  <a:pt x="2324" y="1374"/>
                </a:moveTo>
                <a:lnTo>
                  <a:pt x="2381" y="1276"/>
                </a:lnTo>
                <a:lnTo>
                  <a:pt x="2268" y="1276"/>
                </a:lnTo>
                <a:lnTo>
                  <a:pt x="2324" y="1374"/>
                </a:lnTo>
                <a:close/>
                <a:moveTo>
                  <a:pt x="2438" y="1374"/>
                </a:moveTo>
                <a:lnTo>
                  <a:pt x="2495" y="1276"/>
                </a:lnTo>
                <a:lnTo>
                  <a:pt x="2381" y="1276"/>
                </a:lnTo>
                <a:lnTo>
                  <a:pt x="2438" y="1374"/>
                </a:lnTo>
                <a:close/>
                <a:moveTo>
                  <a:pt x="2551" y="1374"/>
                </a:moveTo>
                <a:lnTo>
                  <a:pt x="2607" y="1276"/>
                </a:lnTo>
                <a:lnTo>
                  <a:pt x="2495" y="1276"/>
                </a:lnTo>
                <a:lnTo>
                  <a:pt x="2551" y="1374"/>
                </a:lnTo>
                <a:close/>
                <a:moveTo>
                  <a:pt x="2665" y="1374"/>
                </a:moveTo>
                <a:lnTo>
                  <a:pt x="2721" y="1276"/>
                </a:lnTo>
                <a:lnTo>
                  <a:pt x="2607" y="1276"/>
                </a:lnTo>
                <a:lnTo>
                  <a:pt x="2665" y="1374"/>
                </a:lnTo>
                <a:close/>
                <a:moveTo>
                  <a:pt x="2778" y="1374"/>
                </a:moveTo>
                <a:lnTo>
                  <a:pt x="2834" y="1276"/>
                </a:lnTo>
                <a:lnTo>
                  <a:pt x="2721" y="1276"/>
                </a:lnTo>
                <a:lnTo>
                  <a:pt x="2778" y="1374"/>
                </a:lnTo>
                <a:close/>
                <a:moveTo>
                  <a:pt x="0" y="1374"/>
                </a:moveTo>
                <a:lnTo>
                  <a:pt x="114" y="1374"/>
                </a:lnTo>
                <a:lnTo>
                  <a:pt x="57" y="1472"/>
                </a:lnTo>
                <a:lnTo>
                  <a:pt x="0" y="1374"/>
                </a:lnTo>
                <a:close/>
                <a:moveTo>
                  <a:pt x="171" y="1472"/>
                </a:moveTo>
                <a:lnTo>
                  <a:pt x="227" y="1374"/>
                </a:lnTo>
                <a:lnTo>
                  <a:pt x="114" y="1374"/>
                </a:lnTo>
                <a:lnTo>
                  <a:pt x="171" y="1472"/>
                </a:lnTo>
                <a:close/>
                <a:moveTo>
                  <a:pt x="284" y="1472"/>
                </a:moveTo>
                <a:lnTo>
                  <a:pt x="340" y="1374"/>
                </a:lnTo>
                <a:lnTo>
                  <a:pt x="227" y="1374"/>
                </a:lnTo>
                <a:lnTo>
                  <a:pt x="284" y="1472"/>
                </a:lnTo>
                <a:close/>
                <a:moveTo>
                  <a:pt x="397" y="1472"/>
                </a:moveTo>
                <a:lnTo>
                  <a:pt x="454" y="1374"/>
                </a:lnTo>
                <a:lnTo>
                  <a:pt x="340" y="1374"/>
                </a:lnTo>
                <a:lnTo>
                  <a:pt x="397" y="1472"/>
                </a:lnTo>
                <a:close/>
                <a:moveTo>
                  <a:pt x="510" y="1472"/>
                </a:moveTo>
                <a:lnTo>
                  <a:pt x="567" y="1374"/>
                </a:lnTo>
                <a:lnTo>
                  <a:pt x="454" y="1374"/>
                </a:lnTo>
                <a:lnTo>
                  <a:pt x="510" y="1472"/>
                </a:lnTo>
                <a:close/>
                <a:moveTo>
                  <a:pt x="624" y="1472"/>
                </a:moveTo>
                <a:lnTo>
                  <a:pt x="681" y="1374"/>
                </a:lnTo>
                <a:lnTo>
                  <a:pt x="567" y="1374"/>
                </a:lnTo>
                <a:lnTo>
                  <a:pt x="624" y="1472"/>
                </a:lnTo>
                <a:close/>
                <a:moveTo>
                  <a:pt x="737" y="1472"/>
                </a:moveTo>
                <a:lnTo>
                  <a:pt x="794" y="1374"/>
                </a:lnTo>
                <a:lnTo>
                  <a:pt x="681" y="1374"/>
                </a:lnTo>
                <a:lnTo>
                  <a:pt x="737" y="1472"/>
                </a:lnTo>
                <a:close/>
                <a:moveTo>
                  <a:pt x="851" y="1472"/>
                </a:moveTo>
                <a:lnTo>
                  <a:pt x="908" y="1374"/>
                </a:lnTo>
                <a:lnTo>
                  <a:pt x="794" y="1374"/>
                </a:lnTo>
                <a:lnTo>
                  <a:pt x="851" y="1472"/>
                </a:lnTo>
                <a:close/>
                <a:moveTo>
                  <a:pt x="964" y="1472"/>
                </a:moveTo>
                <a:lnTo>
                  <a:pt x="1021" y="1374"/>
                </a:lnTo>
                <a:lnTo>
                  <a:pt x="908" y="1374"/>
                </a:lnTo>
                <a:lnTo>
                  <a:pt x="964" y="1472"/>
                </a:lnTo>
                <a:close/>
                <a:moveTo>
                  <a:pt x="1077" y="1472"/>
                </a:moveTo>
                <a:lnTo>
                  <a:pt x="1134" y="1374"/>
                </a:lnTo>
                <a:lnTo>
                  <a:pt x="1021" y="1374"/>
                </a:lnTo>
                <a:lnTo>
                  <a:pt x="1077" y="1472"/>
                </a:lnTo>
                <a:close/>
                <a:moveTo>
                  <a:pt x="1191" y="1472"/>
                </a:moveTo>
                <a:lnTo>
                  <a:pt x="1247" y="1374"/>
                </a:lnTo>
                <a:lnTo>
                  <a:pt x="1134" y="1374"/>
                </a:lnTo>
                <a:lnTo>
                  <a:pt x="1191" y="1472"/>
                </a:lnTo>
                <a:close/>
                <a:moveTo>
                  <a:pt x="1304" y="1472"/>
                </a:moveTo>
                <a:lnTo>
                  <a:pt x="1361" y="1374"/>
                </a:lnTo>
                <a:lnTo>
                  <a:pt x="1247" y="1374"/>
                </a:lnTo>
                <a:lnTo>
                  <a:pt x="1304" y="1472"/>
                </a:lnTo>
                <a:close/>
                <a:moveTo>
                  <a:pt x="1418" y="1472"/>
                </a:moveTo>
                <a:lnTo>
                  <a:pt x="1474" y="1374"/>
                </a:lnTo>
                <a:lnTo>
                  <a:pt x="1361" y="1374"/>
                </a:lnTo>
                <a:lnTo>
                  <a:pt x="1418" y="1472"/>
                </a:lnTo>
                <a:close/>
                <a:moveTo>
                  <a:pt x="1531" y="1472"/>
                </a:moveTo>
                <a:lnTo>
                  <a:pt x="1587" y="1374"/>
                </a:lnTo>
                <a:lnTo>
                  <a:pt x="1474" y="1374"/>
                </a:lnTo>
                <a:lnTo>
                  <a:pt x="1531" y="1472"/>
                </a:lnTo>
                <a:close/>
                <a:moveTo>
                  <a:pt x="1644" y="1472"/>
                </a:moveTo>
                <a:lnTo>
                  <a:pt x="1701" y="1374"/>
                </a:lnTo>
                <a:lnTo>
                  <a:pt x="1587" y="1374"/>
                </a:lnTo>
                <a:lnTo>
                  <a:pt x="1644" y="1472"/>
                </a:lnTo>
                <a:close/>
                <a:moveTo>
                  <a:pt x="1758" y="1472"/>
                </a:moveTo>
                <a:lnTo>
                  <a:pt x="1814" y="1374"/>
                </a:lnTo>
                <a:lnTo>
                  <a:pt x="1701" y="1374"/>
                </a:lnTo>
                <a:lnTo>
                  <a:pt x="1758" y="1472"/>
                </a:lnTo>
                <a:close/>
                <a:moveTo>
                  <a:pt x="1871" y="1472"/>
                </a:moveTo>
                <a:lnTo>
                  <a:pt x="1928" y="1374"/>
                </a:lnTo>
                <a:lnTo>
                  <a:pt x="1814" y="1374"/>
                </a:lnTo>
                <a:lnTo>
                  <a:pt x="1871" y="1472"/>
                </a:lnTo>
                <a:close/>
                <a:moveTo>
                  <a:pt x="1984" y="1472"/>
                </a:moveTo>
                <a:lnTo>
                  <a:pt x="2041" y="1374"/>
                </a:lnTo>
                <a:lnTo>
                  <a:pt x="1928" y="1374"/>
                </a:lnTo>
                <a:lnTo>
                  <a:pt x="1984" y="1472"/>
                </a:lnTo>
                <a:close/>
                <a:moveTo>
                  <a:pt x="2097" y="1472"/>
                </a:moveTo>
                <a:lnTo>
                  <a:pt x="2154" y="1374"/>
                </a:lnTo>
                <a:lnTo>
                  <a:pt x="2041" y="1374"/>
                </a:lnTo>
                <a:lnTo>
                  <a:pt x="2097" y="1472"/>
                </a:lnTo>
                <a:close/>
                <a:moveTo>
                  <a:pt x="2211" y="1472"/>
                </a:moveTo>
                <a:lnTo>
                  <a:pt x="2268" y="1374"/>
                </a:lnTo>
                <a:lnTo>
                  <a:pt x="2154" y="1374"/>
                </a:lnTo>
                <a:lnTo>
                  <a:pt x="2211" y="1472"/>
                </a:lnTo>
                <a:close/>
                <a:moveTo>
                  <a:pt x="2324" y="1472"/>
                </a:moveTo>
                <a:lnTo>
                  <a:pt x="2381" y="1374"/>
                </a:lnTo>
                <a:lnTo>
                  <a:pt x="2268" y="1374"/>
                </a:lnTo>
                <a:lnTo>
                  <a:pt x="2324" y="1472"/>
                </a:lnTo>
                <a:close/>
                <a:moveTo>
                  <a:pt x="2438" y="1472"/>
                </a:moveTo>
                <a:lnTo>
                  <a:pt x="2495" y="1374"/>
                </a:lnTo>
                <a:lnTo>
                  <a:pt x="2381" y="1374"/>
                </a:lnTo>
                <a:lnTo>
                  <a:pt x="2438" y="1472"/>
                </a:lnTo>
                <a:close/>
                <a:moveTo>
                  <a:pt x="2551" y="1472"/>
                </a:moveTo>
                <a:lnTo>
                  <a:pt x="2607" y="1374"/>
                </a:lnTo>
                <a:lnTo>
                  <a:pt x="2495" y="1374"/>
                </a:lnTo>
                <a:lnTo>
                  <a:pt x="2551" y="1472"/>
                </a:lnTo>
                <a:close/>
                <a:moveTo>
                  <a:pt x="2665" y="1472"/>
                </a:moveTo>
                <a:lnTo>
                  <a:pt x="2721" y="1374"/>
                </a:lnTo>
                <a:lnTo>
                  <a:pt x="2607" y="1374"/>
                </a:lnTo>
                <a:lnTo>
                  <a:pt x="2665" y="1472"/>
                </a:lnTo>
                <a:close/>
                <a:moveTo>
                  <a:pt x="2778" y="1472"/>
                </a:moveTo>
                <a:lnTo>
                  <a:pt x="2834" y="1374"/>
                </a:lnTo>
                <a:lnTo>
                  <a:pt x="2721" y="1374"/>
                </a:lnTo>
                <a:lnTo>
                  <a:pt x="2778" y="1472"/>
                </a:lnTo>
                <a:close/>
                <a:moveTo>
                  <a:pt x="0" y="1472"/>
                </a:moveTo>
                <a:lnTo>
                  <a:pt x="114" y="1472"/>
                </a:lnTo>
                <a:lnTo>
                  <a:pt x="57" y="1570"/>
                </a:lnTo>
                <a:lnTo>
                  <a:pt x="0" y="1472"/>
                </a:lnTo>
                <a:close/>
                <a:moveTo>
                  <a:pt x="171" y="1570"/>
                </a:moveTo>
                <a:lnTo>
                  <a:pt x="227" y="1472"/>
                </a:lnTo>
                <a:lnTo>
                  <a:pt x="114" y="1472"/>
                </a:lnTo>
                <a:lnTo>
                  <a:pt x="171" y="1570"/>
                </a:lnTo>
                <a:close/>
                <a:moveTo>
                  <a:pt x="284" y="1570"/>
                </a:moveTo>
                <a:lnTo>
                  <a:pt x="340" y="1472"/>
                </a:lnTo>
                <a:lnTo>
                  <a:pt x="227" y="1472"/>
                </a:lnTo>
                <a:lnTo>
                  <a:pt x="284" y="1570"/>
                </a:lnTo>
                <a:close/>
                <a:moveTo>
                  <a:pt x="397" y="1570"/>
                </a:moveTo>
                <a:lnTo>
                  <a:pt x="454" y="1472"/>
                </a:lnTo>
                <a:lnTo>
                  <a:pt x="340" y="1472"/>
                </a:lnTo>
                <a:lnTo>
                  <a:pt x="397" y="1570"/>
                </a:lnTo>
                <a:close/>
                <a:moveTo>
                  <a:pt x="510" y="1570"/>
                </a:moveTo>
                <a:lnTo>
                  <a:pt x="567" y="1472"/>
                </a:lnTo>
                <a:lnTo>
                  <a:pt x="454" y="1472"/>
                </a:lnTo>
                <a:lnTo>
                  <a:pt x="510" y="1570"/>
                </a:lnTo>
                <a:close/>
                <a:moveTo>
                  <a:pt x="624" y="1570"/>
                </a:moveTo>
                <a:lnTo>
                  <a:pt x="681" y="1472"/>
                </a:lnTo>
                <a:lnTo>
                  <a:pt x="567" y="1472"/>
                </a:lnTo>
                <a:lnTo>
                  <a:pt x="624" y="1570"/>
                </a:lnTo>
                <a:close/>
                <a:moveTo>
                  <a:pt x="737" y="1570"/>
                </a:moveTo>
                <a:lnTo>
                  <a:pt x="794" y="1472"/>
                </a:lnTo>
                <a:lnTo>
                  <a:pt x="681" y="1472"/>
                </a:lnTo>
                <a:lnTo>
                  <a:pt x="737" y="1570"/>
                </a:lnTo>
                <a:close/>
                <a:moveTo>
                  <a:pt x="851" y="1570"/>
                </a:moveTo>
                <a:lnTo>
                  <a:pt x="908" y="1472"/>
                </a:lnTo>
                <a:lnTo>
                  <a:pt x="794" y="1472"/>
                </a:lnTo>
                <a:lnTo>
                  <a:pt x="851" y="1570"/>
                </a:lnTo>
                <a:close/>
                <a:moveTo>
                  <a:pt x="964" y="1570"/>
                </a:moveTo>
                <a:lnTo>
                  <a:pt x="1021" y="1472"/>
                </a:lnTo>
                <a:lnTo>
                  <a:pt x="908" y="1472"/>
                </a:lnTo>
                <a:lnTo>
                  <a:pt x="964" y="1570"/>
                </a:lnTo>
                <a:close/>
                <a:moveTo>
                  <a:pt x="1077" y="1570"/>
                </a:moveTo>
                <a:lnTo>
                  <a:pt x="1134" y="1472"/>
                </a:lnTo>
                <a:lnTo>
                  <a:pt x="1021" y="1472"/>
                </a:lnTo>
                <a:lnTo>
                  <a:pt x="1077" y="1570"/>
                </a:lnTo>
                <a:close/>
                <a:moveTo>
                  <a:pt x="1191" y="1570"/>
                </a:moveTo>
                <a:lnTo>
                  <a:pt x="1247" y="1472"/>
                </a:lnTo>
                <a:lnTo>
                  <a:pt x="1134" y="1472"/>
                </a:lnTo>
                <a:lnTo>
                  <a:pt x="1191" y="1570"/>
                </a:lnTo>
                <a:close/>
                <a:moveTo>
                  <a:pt x="1304" y="1570"/>
                </a:moveTo>
                <a:lnTo>
                  <a:pt x="1361" y="1472"/>
                </a:lnTo>
                <a:lnTo>
                  <a:pt x="1247" y="1472"/>
                </a:lnTo>
                <a:lnTo>
                  <a:pt x="1304" y="1570"/>
                </a:lnTo>
                <a:close/>
                <a:moveTo>
                  <a:pt x="1418" y="1570"/>
                </a:moveTo>
                <a:lnTo>
                  <a:pt x="1474" y="1472"/>
                </a:lnTo>
                <a:lnTo>
                  <a:pt x="1361" y="1472"/>
                </a:lnTo>
                <a:lnTo>
                  <a:pt x="1418" y="1570"/>
                </a:lnTo>
                <a:close/>
                <a:moveTo>
                  <a:pt x="1531" y="1570"/>
                </a:moveTo>
                <a:lnTo>
                  <a:pt x="1587" y="1472"/>
                </a:lnTo>
                <a:lnTo>
                  <a:pt x="1474" y="1472"/>
                </a:lnTo>
                <a:lnTo>
                  <a:pt x="1531" y="1570"/>
                </a:lnTo>
                <a:close/>
                <a:moveTo>
                  <a:pt x="1644" y="1570"/>
                </a:moveTo>
                <a:lnTo>
                  <a:pt x="1701" y="1472"/>
                </a:lnTo>
                <a:lnTo>
                  <a:pt x="1587" y="1472"/>
                </a:lnTo>
                <a:lnTo>
                  <a:pt x="1644" y="1570"/>
                </a:lnTo>
                <a:close/>
                <a:moveTo>
                  <a:pt x="1758" y="1570"/>
                </a:moveTo>
                <a:lnTo>
                  <a:pt x="1814" y="1472"/>
                </a:lnTo>
                <a:lnTo>
                  <a:pt x="1701" y="1472"/>
                </a:lnTo>
                <a:lnTo>
                  <a:pt x="1758" y="1570"/>
                </a:lnTo>
                <a:close/>
                <a:moveTo>
                  <a:pt x="1871" y="1570"/>
                </a:moveTo>
                <a:lnTo>
                  <a:pt x="1928" y="1472"/>
                </a:lnTo>
                <a:lnTo>
                  <a:pt x="1814" y="1472"/>
                </a:lnTo>
                <a:lnTo>
                  <a:pt x="1871" y="1570"/>
                </a:lnTo>
                <a:close/>
                <a:moveTo>
                  <a:pt x="1984" y="1570"/>
                </a:moveTo>
                <a:lnTo>
                  <a:pt x="2041" y="1472"/>
                </a:lnTo>
                <a:lnTo>
                  <a:pt x="1928" y="1472"/>
                </a:lnTo>
                <a:lnTo>
                  <a:pt x="1984" y="1570"/>
                </a:lnTo>
                <a:close/>
                <a:moveTo>
                  <a:pt x="2097" y="1570"/>
                </a:moveTo>
                <a:lnTo>
                  <a:pt x="2154" y="1472"/>
                </a:lnTo>
                <a:lnTo>
                  <a:pt x="2041" y="1472"/>
                </a:lnTo>
                <a:lnTo>
                  <a:pt x="2097" y="1570"/>
                </a:lnTo>
                <a:close/>
                <a:moveTo>
                  <a:pt x="2211" y="1570"/>
                </a:moveTo>
                <a:lnTo>
                  <a:pt x="2268" y="1472"/>
                </a:lnTo>
                <a:lnTo>
                  <a:pt x="2154" y="1472"/>
                </a:lnTo>
                <a:lnTo>
                  <a:pt x="2211" y="1570"/>
                </a:lnTo>
                <a:close/>
                <a:moveTo>
                  <a:pt x="2324" y="1570"/>
                </a:moveTo>
                <a:lnTo>
                  <a:pt x="2381" y="1472"/>
                </a:lnTo>
                <a:lnTo>
                  <a:pt x="2268" y="1472"/>
                </a:lnTo>
                <a:lnTo>
                  <a:pt x="2324" y="1570"/>
                </a:lnTo>
                <a:close/>
                <a:moveTo>
                  <a:pt x="2438" y="1570"/>
                </a:moveTo>
                <a:lnTo>
                  <a:pt x="2495" y="1472"/>
                </a:lnTo>
                <a:lnTo>
                  <a:pt x="2381" y="1472"/>
                </a:lnTo>
                <a:lnTo>
                  <a:pt x="2438" y="1570"/>
                </a:lnTo>
                <a:close/>
                <a:moveTo>
                  <a:pt x="2551" y="1570"/>
                </a:moveTo>
                <a:lnTo>
                  <a:pt x="2607" y="1472"/>
                </a:lnTo>
                <a:lnTo>
                  <a:pt x="2495" y="1472"/>
                </a:lnTo>
                <a:lnTo>
                  <a:pt x="2551" y="1570"/>
                </a:lnTo>
                <a:close/>
                <a:moveTo>
                  <a:pt x="2665" y="1570"/>
                </a:moveTo>
                <a:lnTo>
                  <a:pt x="2721" y="1472"/>
                </a:lnTo>
                <a:lnTo>
                  <a:pt x="2607" y="1472"/>
                </a:lnTo>
                <a:lnTo>
                  <a:pt x="2665" y="1570"/>
                </a:lnTo>
                <a:close/>
                <a:moveTo>
                  <a:pt x="2778" y="1570"/>
                </a:moveTo>
                <a:lnTo>
                  <a:pt x="2834" y="1472"/>
                </a:lnTo>
                <a:lnTo>
                  <a:pt x="2721" y="1472"/>
                </a:lnTo>
                <a:lnTo>
                  <a:pt x="2778" y="1570"/>
                </a:lnTo>
                <a:close/>
                <a:moveTo>
                  <a:pt x="0" y="1570"/>
                </a:moveTo>
                <a:lnTo>
                  <a:pt x="114" y="1570"/>
                </a:lnTo>
                <a:lnTo>
                  <a:pt x="57" y="1668"/>
                </a:lnTo>
                <a:lnTo>
                  <a:pt x="0" y="1570"/>
                </a:lnTo>
                <a:close/>
                <a:moveTo>
                  <a:pt x="171" y="1668"/>
                </a:moveTo>
                <a:lnTo>
                  <a:pt x="227" y="1570"/>
                </a:lnTo>
                <a:lnTo>
                  <a:pt x="114" y="1570"/>
                </a:lnTo>
                <a:lnTo>
                  <a:pt x="171" y="1668"/>
                </a:lnTo>
                <a:close/>
                <a:moveTo>
                  <a:pt x="284" y="1668"/>
                </a:moveTo>
                <a:lnTo>
                  <a:pt x="340" y="1570"/>
                </a:lnTo>
                <a:lnTo>
                  <a:pt x="227" y="1570"/>
                </a:lnTo>
                <a:lnTo>
                  <a:pt x="284" y="1668"/>
                </a:lnTo>
                <a:close/>
                <a:moveTo>
                  <a:pt x="397" y="1668"/>
                </a:moveTo>
                <a:lnTo>
                  <a:pt x="454" y="1570"/>
                </a:lnTo>
                <a:lnTo>
                  <a:pt x="340" y="1570"/>
                </a:lnTo>
                <a:lnTo>
                  <a:pt x="397" y="1668"/>
                </a:lnTo>
                <a:close/>
                <a:moveTo>
                  <a:pt x="510" y="1668"/>
                </a:moveTo>
                <a:lnTo>
                  <a:pt x="567" y="1570"/>
                </a:lnTo>
                <a:lnTo>
                  <a:pt x="454" y="1570"/>
                </a:lnTo>
                <a:lnTo>
                  <a:pt x="510" y="1668"/>
                </a:lnTo>
                <a:close/>
                <a:moveTo>
                  <a:pt x="624" y="1668"/>
                </a:moveTo>
                <a:lnTo>
                  <a:pt x="681" y="1570"/>
                </a:lnTo>
                <a:lnTo>
                  <a:pt x="567" y="1570"/>
                </a:lnTo>
                <a:lnTo>
                  <a:pt x="624" y="1668"/>
                </a:lnTo>
                <a:close/>
                <a:moveTo>
                  <a:pt x="737" y="1668"/>
                </a:moveTo>
                <a:lnTo>
                  <a:pt x="794" y="1570"/>
                </a:lnTo>
                <a:lnTo>
                  <a:pt x="681" y="1570"/>
                </a:lnTo>
                <a:lnTo>
                  <a:pt x="737" y="1668"/>
                </a:lnTo>
                <a:close/>
                <a:moveTo>
                  <a:pt x="851" y="1668"/>
                </a:moveTo>
                <a:lnTo>
                  <a:pt x="908" y="1570"/>
                </a:lnTo>
                <a:lnTo>
                  <a:pt x="794" y="1570"/>
                </a:lnTo>
                <a:lnTo>
                  <a:pt x="851" y="1668"/>
                </a:lnTo>
                <a:close/>
                <a:moveTo>
                  <a:pt x="964" y="1668"/>
                </a:moveTo>
                <a:lnTo>
                  <a:pt x="1021" y="1570"/>
                </a:lnTo>
                <a:lnTo>
                  <a:pt x="908" y="1570"/>
                </a:lnTo>
                <a:lnTo>
                  <a:pt x="964" y="1668"/>
                </a:lnTo>
                <a:close/>
                <a:moveTo>
                  <a:pt x="1077" y="1668"/>
                </a:moveTo>
                <a:lnTo>
                  <a:pt x="1134" y="1570"/>
                </a:lnTo>
                <a:lnTo>
                  <a:pt x="1021" y="1570"/>
                </a:lnTo>
                <a:lnTo>
                  <a:pt x="1077" y="1668"/>
                </a:lnTo>
                <a:close/>
                <a:moveTo>
                  <a:pt x="1191" y="1668"/>
                </a:moveTo>
                <a:lnTo>
                  <a:pt x="1247" y="1570"/>
                </a:lnTo>
                <a:lnTo>
                  <a:pt x="1134" y="1570"/>
                </a:lnTo>
                <a:lnTo>
                  <a:pt x="1191" y="1668"/>
                </a:lnTo>
                <a:close/>
                <a:moveTo>
                  <a:pt x="1304" y="1668"/>
                </a:moveTo>
                <a:lnTo>
                  <a:pt x="1361" y="1570"/>
                </a:lnTo>
                <a:lnTo>
                  <a:pt x="1247" y="1570"/>
                </a:lnTo>
                <a:lnTo>
                  <a:pt x="1304" y="1668"/>
                </a:lnTo>
                <a:close/>
                <a:moveTo>
                  <a:pt x="1418" y="1668"/>
                </a:moveTo>
                <a:lnTo>
                  <a:pt x="1474" y="1570"/>
                </a:lnTo>
                <a:lnTo>
                  <a:pt x="1361" y="1570"/>
                </a:lnTo>
                <a:lnTo>
                  <a:pt x="1418" y="1668"/>
                </a:lnTo>
                <a:close/>
                <a:moveTo>
                  <a:pt x="1531" y="1668"/>
                </a:moveTo>
                <a:lnTo>
                  <a:pt x="1587" y="1570"/>
                </a:lnTo>
                <a:lnTo>
                  <a:pt x="1474" y="1570"/>
                </a:lnTo>
                <a:lnTo>
                  <a:pt x="1531" y="1668"/>
                </a:lnTo>
                <a:close/>
                <a:moveTo>
                  <a:pt x="1644" y="1668"/>
                </a:moveTo>
                <a:lnTo>
                  <a:pt x="1701" y="1570"/>
                </a:lnTo>
                <a:lnTo>
                  <a:pt x="1587" y="1570"/>
                </a:lnTo>
                <a:lnTo>
                  <a:pt x="1644" y="1668"/>
                </a:lnTo>
                <a:close/>
                <a:moveTo>
                  <a:pt x="1758" y="1668"/>
                </a:moveTo>
                <a:lnTo>
                  <a:pt x="1814" y="1570"/>
                </a:lnTo>
                <a:lnTo>
                  <a:pt x="1701" y="1570"/>
                </a:lnTo>
                <a:lnTo>
                  <a:pt x="1758" y="1668"/>
                </a:lnTo>
                <a:close/>
                <a:moveTo>
                  <a:pt x="1871" y="1668"/>
                </a:moveTo>
                <a:lnTo>
                  <a:pt x="1928" y="1570"/>
                </a:lnTo>
                <a:lnTo>
                  <a:pt x="1814" y="1570"/>
                </a:lnTo>
                <a:lnTo>
                  <a:pt x="1871" y="1668"/>
                </a:lnTo>
                <a:close/>
                <a:moveTo>
                  <a:pt x="1984" y="1668"/>
                </a:moveTo>
                <a:lnTo>
                  <a:pt x="2041" y="1570"/>
                </a:lnTo>
                <a:lnTo>
                  <a:pt x="1928" y="1570"/>
                </a:lnTo>
                <a:lnTo>
                  <a:pt x="1984" y="1668"/>
                </a:lnTo>
                <a:close/>
                <a:moveTo>
                  <a:pt x="2097" y="1668"/>
                </a:moveTo>
                <a:lnTo>
                  <a:pt x="2154" y="1570"/>
                </a:lnTo>
                <a:lnTo>
                  <a:pt x="2041" y="1570"/>
                </a:lnTo>
                <a:lnTo>
                  <a:pt x="2097" y="1668"/>
                </a:lnTo>
                <a:close/>
                <a:moveTo>
                  <a:pt x="2211" y="1668"/>
                </a:moveTo>
                <a:lnTo>
                  <a:pt x="2268" y="1570"/>
                </a:lnTo>
                <a:lnTo>
                  <a:pt x="2154" y="1570"/>
                </a:lnTo>
                <a:lnTo>
                  <a:pt x="2211" y="1668"/>
                </a:lnTo>
                <a:close/>
                <a:moveTo>
                  <a:pt x="2324" y="1668"/>
                </a:moveTo>
                <a:lnTo>
                  <a:pt x="2381" y="1570"/>
                </a:lnTo>
                <a:lnTo>
                  <a:pt x="2268" y="1570"/>
                </a:lnTo>
                <a:lnTo>
                  <a:pt x="2324" y="1668"/>
                </a:lnTo>
                <a:close/>
                <a:moveTo>
                  <a:pt x="2438" y="1668"/>
                </a:moveTo>
                <a:lnTo>
                  <a:pt x="2495" y="1570"/>
                </a:lnTo>
                <a:lnTo>
                  <a:pt x="2381" y="1570"/>
                </a:lnTo>
                <a:lnTo>
                  <a:pt x="2438" y="1668"/>
                </a:lnTo>
                <a:close/>
                <a:moveTo>
                  <a:pt x="2551" y="1668"/>
                </a:moveTo>
                <a:lnTo>
                  <a:pt x="2607" y="1570"/>
                </a:lnTo>
                <a:lnTo>
                  <a:pt x="2495" y="1570"/>
                </a:lnTo>
                <a:lnTo>
                  <a:pt x="2551" y="1668"/>
                </a:lnTo>
                <a:close/>
                <a:moveTo>
                  <a:pt x="2665" y="1668"/>
                </a:moveTo>
                <a:lnTo>
                  <a:pt x="2721" y="1570"/>
                </a:lnTo>
                <a:lnTo>
                  <a:pt x="2607" y="1570"/>
                </a:lnTo>
                <a:lnTo>
                  <a:pt x="2665" y="1668"/>
                </a:lnTo>
                <a:close/>
                <a:moveTo>
                  <a:pt x="2778" y="1668"/>
                </a:moveTo>
                <a:lnTo>
                  <a:pt x="2834" y="1570"/>
                </a:lnTo>
                <a:lnTo>
                  <a:pt x="2721" y="1570"/>
                </a:lnTo>
                <a:lnTo>
                  <a:pt x="2778" y="1668"/>
                </a:lnTo>
                <a:close/>
                <a:moveTo>
                  <a:pt x="0" y="1668"/>
                </a:moveTo>
                <a:lnTo>
                  <a:pt x="114" y="1668"/>
                </a:lnTo>
                <a:lnTo>
                  <a:pt x="57" y="1767"/>
                </a:lnTo>
                <a:lnTo>
                  <a:pt x="0" y="1668"/>
                </a:lnTo>
                <a:close/>
                <a:moveTo>
                  <a:pt x="171" y="1767"/>
                </a:moveTo>
                <a:lnTo>
                  <a:pt x="227" y="1668"/>
                </a:lnTo>
                <a:lnTo>
                  <a:pt x="114" y="1668"/>
                </a:lnTo>
                <a:lnTo>
                  <a:pt x="171" y="1767"/>
                </a:lnTo>
                <a:close/>
                <a:moveTo>
                  <a:pt x="284" y="1767"/>
                </a:moveTo>
                <a:lnTo>
                  <a:pt x="340" y="1668"/>
                </a:lnTo>
                <a:lnTo>
                  <a:pt x="227" y="1668"/>
                </a:lnTo>
                <a:lnTo>
                  <a:pt x="284" y="1767"/>
                </a:lnTo>
                <a:close/>
                <a:moveTo>
                  <a:pt x="397" y="1767"/>
                </a:moveTo>
                <a:lnTo>
                  <a:pt x="454" y="1668"/>
                </a:lnTo>
                <a:lnTo>
                  <a:pt x="340" y="1668"/>
                </a:lnTo>
                <a:lnTo>
                  <a:pt x="397" y="1767"/>
                </a:lnTo>
                <a:close/>
                <a:moveTo>
                  <a:pt x="510" y="1767"/>
                </a:moveTo>
                <a:lnTo>
                  <a:pt x="567" y="1668"/>
                </a:lnTo>
                <a:lnTo>
                  <a:pt x="454" y="1668"/>
                </a:lnTo>
                <a:lnTo>
                  <a:pt x="510" y="1767"/>
                </a:lnTo>
                <a:close/>
                <a:moveTo>
                  <a:pt x="624" y="1767"/>
                </a:moveTo>
                <a:lnTo>
                  <a:pt x="681" y="1668"/>
                </a:lnTo>
                <a:lnTo>
                  <a:pt x="567" y="1668"/>
                </a:lnTo>
                <a:lnTo>
                  <a:pt x="624" y="1767"/>
                </a:lnTo>
                <a:close/>
                <a:moveTo>
                  <a:pt x="737" y="1767"/>
                </a:moveTo>
                <a:lnTo>
                  <a:pt x="794" y="1668"/>
                </a:lnTo>
                <a:lnTo>
                  <a:pt x="681" y="1668"/>
                </a:lnTo>
                <a:lnTo>
                  <a:pt x="737" y="1767"/>
                </a:lnTo>
                <a:close/>
                <a:moveTo>
                  <a:pt x="851" y="1767"/>
                </a:moveTo>
                <a:lnTo>
                  <a:pt x="908" y="1668"/>
                </a:lnTo>
                <a:lnTo>
                  <a:pt x="794" y="1668"/>
                </a:lnTo>
                <a:lnTo>
                  <a:pt x="851" y="1767"/>
                </a:lnTo>
                <a:close/>
                <a:moveTo>
                  <a:pt x="964" y="1767"/>
                </a:moveTo>
                <a:lnTo>
                  <a:pt x="1021" y="1668"/>
                </a:lnTo>
                <a:lnTo>
                  <a:pt x="908" y="1668"/>
                </a:lnTo>
                <a:lnTo>
                  <a:pt x="964" y="1767"/>
                </a:lnTo>
                <a:close/>
                <a:moveTo>
                  <a:pt x="1077" y="1767"/>
                </a:moveTo>
                <a:lnTo>
                  <a:pt x="1134" y="1668"/>
                </a:lnTo>
                <a:lnTo>
                  <a:pt x="1021" y="1668"/>
                </a:lnTo>
                <a:lnTo>
                  <a:pt x="1077" y="1767"/>
                </a:lnTo>
                <a:close/>
                <a:moveTo>
                  <a:pt x="1191" y="1767"/>
                </a:moveTo>
                <a:lnTo>
                  <a:pt x="1247" y="1668"/>
                </a:lnTo>
                <a:lnTo>
                  <a:pt x="1134" y="1668"/>
                </a:lnTo>
                <a:lnTo>
                  <a:pt x="1191" y="1767"/>
                </a:lnTo>
                <a:close/>
                <a:moveTo>
                  <a:pt x="1304" y="1767"/>
                </a:moveTo>
                <a:lnTo>
                  <a:pt x="1361" y="1668"/>
                </a:lnTo>
                <a:lnTo>
                  <a:pt x="1247" y="1668"/>
                </a:lnTo>
                <a:lnTo>
                  <a:pt x="1304" y="1767"/>
                </a:lnTo>
                <a:close/>
                <a:moveTo>
                  <a:pt x="1418" y="1767"/>
                </a:moveTo>
                <a:lnTo>
                  <a:pt x="1474" y="1668"/>
                </a:lnTo>
                <a:lnTo>
                  <a:pt x="1361" y="1668"/>
                </a:lnTo>
                <a:lnTo>
                  <a:pt x="1418" y="1767"/>
                </a:lnTo>
                <a:close/>
                <a:moveTo>
                  <a:pt x="1531" y="1767"/>
                </a:moveTo>
                <a:lnTo>
                  <a:pt x="1587" y="1668"/>
                </a:lnTo>
                <a:lnTo>
                  <a:pt x="1474" y="1668"/>
                </a:lnTo>
                <a:lnTo>
                  <a:pt x="1531" y="1767"/>
                </a:lnTo>
                <a:close/>
                <a:moveTo>
                  <a:pt x="1644" y="1767"/>
                </a:moveTo>
                <a:lnTo>
                  <a:pt x="1701" y="1668"/>
                </a:lnTo>
                <a:lnTo>
                  <a:pt x="1587" y="1668"/>
                </a:lnTo>
                <a:lnTo>
                  <a:pt x="1644" y="1767"/>
                </a:lnTo>
                <a:close/>
                <a:moveTo>
                  <a:pt x="1758" y="1767"/>
                </a:moveTo>
                <a:lnTo>
                  <a:pt x="1814" y="1668"/>
                </a:lnTo>
                <a:lnTo>
                  <a:pt x="1701" y="1668"/>
                </a:lnTo>
                <a:lnTo>
                  <a:pt x="1758" y="1767"/>
                </a:lnTo>
                <a:close/>
                <a:moveTo>
                  <a:pt x="1871" y="1767"/>
                </a:moveTo>
                <a:lnTo>
                  <a:pt x="1928" y="1668"/>
                </a:lnTo>
                <a:lnTo>
                  <a:pt x="1814" y="1668"/>
                </a:lnTo>
                <a:lnTo>
                  <a:pt x="1871" y="1767"/>
                </a:lnTo>
                <a:close/>
                <a:moveTo>
                  <a:pt x="1984" y="1767"/>
                </a:moveTo>
                <a:lnTo>
                  <a:pt x="2041" y="1668"/>
                </a:lnTo>
                <a:lnTo>
                  <a:pt x="1928" y="1668"/>
                </a:lnTo>
                <a:lnTo>
                  <a:pt x="1984" y="1767"/>
                </a:lnTo>
                <a:close/>
                <a:moveTo>
                  <a:pt x="2097" y="1767"/>
                </a:moveTo>
                <a:lnTo>
                  <a:pt x="2154" y="1668"/>
                </a:lnTo>
                <a:lnTo>
                  <a:pt x="2041" y="1668"/>
                </a:lnTo>
                <a:lnTo>
                  <a:pt x="2097" y="1767"/>
                </a:lnTo>
                <a:close/>
                <a:moveTo>
                  <a:pt x="2211" y="1767"/>
                </a:moveTo>
                <a:lnTo>
                  <a:pt x="2268" y="1668"/>
                </a:lnTo>
                <a:lnTo>
                  <a:pt x="2154" y="1668"/>
                </a:lnTo>
                <a:lnTo>
                  <a:pt x="2211" y="1767"/>
                </a:lnTo>
                <a:close/>
                <a:moveTo>
                  <a:pt x="2324" y="1767"/>
                </a:moveTo>
                <a:lnTo>
                  <a:pt x="2381" y="1668"/>
                </a:lnTo>
                <a:lnTo>
                  <a:pt x="2268" y="1668"/>
                </a:lnTo>
                <a:lnTo>
                  <a:pt x="2324" y="1767"/>
                </a:lnTo>
                <a:close/>
                <a:moveTo>
                  <a:pt x="2438" y="1767"/>
                </a:moveTo>
                <a:lnTo>
                  <a:pt x="2495" y="1668"/>
                </a:lnTo>
                <a:lnTo>
                  <a:pt x="2381" y="1668"/>
                </a:lnTo>
                <a:lnTo>
                  <a:pt x="2438" y="1767"/>
                </a:lnTo>
                <a:close/>
                <a:moveTo>
                  <a:pt x="2551" y="1767"/>
                </a:moveTo>
                <a:lnTo>
                  <a:pt x="2607" y="1668"/>
                </a:lnTo>
                <a:lnTo>
                  <a:pt x="2495" y="1668"/>
                </a:lnTo>
                <a:lnTo>
                  <a:pt x="2551" y="1767"/>
                </a:lnTo>
                <a:close/>
                <a:moveTo>
                  <a:pt x="2665" y="1767"/>
                </a:moveTo>
                <a:lnTo>
                  <a:pt x="2721" y="1668"/>
                </a:lnTo>
                <a:lnTo>
                  <a:pt x="2607" y="1668"/>
                </a:lnTo>
                <a:lnTo>
                  <a:pt x="2665" y="1767"/>
                </a:lnTo>
                <a:close/>
                <a:moveTo>
                  <a:pt x="2778" y="1767"/>
                </a:moveTo>
                <a:lnTo>
                  <a:pt x="2834" y="1668"/>
                </a:lnTo>
                <a:lnTo>
                  <a:pt x="2721" y="1668"/>
                </a:lnTo>
                <a:lnTo>
                  <a:pt x="2778" y="1767"/>
                </a:lnTo>
                <a:close/>
                <a:moveTo>
                  <a:pt x="0" y="1767"/>
                </a:moveTo>
                <a:lnTo>
                  <a:pt x="114" y="1767"/>
                </a:lnTo>
                <a:lnTo>
                  <a:pt x="57" y="1865"/>
                </a:lnTo>
                <a:lnTo>
                  <a:pt x="0" y="1767"/>
                </a:lnTo>
                <a:close/>
                <a:moveTo>
                  <a:pt x="171" y="1865"/>
                </a:moveTo>
                <a:lnTo>
                  <a:pt x="227" y="1767"/>
                </a:lnTo>
                <a:lnTo>
                  <a:pt x="114" y="1767"/>
                </a:lnTo>
                <a:lnTo>
                  <a:pt x="171" y="1865"/>
                </a:lnTo>
                <a:close/>
                <a:moveTo>
                  <a:pt x="284" y="1865"/>
                </a:moveTo>
                <a:lnTo>
                  <a:pt x="340" y="1767"/>
                </a:lnTo>
                <a:lnTo>
                  <a:pt x="227" y="1767"/>
                </a:lnTo>
                <a:lnTo>
                  <a:pt x="284" y="1865"/>
                </a:lnTo>
                <a:close/>
                <a:moveTo>
                  <a:pt x="397" y="1865"/>
                </a:moveTo>
                <a:lnTo>
                  <a:pt x="454" y="1767"/>
                </a:lnTo>
                <a:lnTo>
                  <a:pt x="340" y="1767"/>
                </a:lnTo>
                <a:lnTo>
                  <a:pt x="397" y="1865"/>
                </a:lnTo>
                <a:close/>
                <a:moveTo>
                  <a:pt x="510" y="1865"/>
                </a:moveTo>
                <a:lnTo>
                  <a:pt x="567" y="1767"/>
                </a:lnTo>
                <a:lnTo>
                  <a:pt x="454" y="1767"/>
                </a:lnTo>
                <a:lnTo>
                  <a:pt x="510" y="1865"/>
                </a:lnTo>
                <a:close/>
                <a:moveTo>
                  <a:pt x="624" y="1865"/>
                </a:moveTo>
                <a:lnTo>
                  <a:pt x="681" y="1767"/>
                </a:lnTo>
                <a:lnTo>
                  <a:pt x="567" y="1767"/>
                </a:lnTo>
                <a:lnTo>
                  <a:pt x="624" y="1865"/>
                </a:lnTo>
                <a:close/>
                <a:moveTo>
                  <a:pt x="737" y="1865"/>
                </a:moveTo>
                <a:lnTo>
                  <a:pt x="794" y="1767"/>
                </a:lnTo>
                <a:lnTo>
                  <a:pt x="681" y="1767"/>
                </a:lnTo>
                <a:lnTo>
                  <a:pt x="737" y="1865"/>
                </a:lnTo>
                <a:close/>
                <a:moveTo>
                  <a:pt x="851" y="1865"/>
                </a:moveTo>
                <a:lnTo>
                  <a:pt x="908" y="1767"/>
                </a:lnTo>
                <a:lnTo>
                  <a:pt x="794" y="1767"/>
                </a:lnTo>
                <a:lnTo>
                  <a:pt x="851" y="1865"/>
                </a:lnTo>
                <a:close/>
                <a:moveTo>
                  <a:pt x="964" y="1865"/>
                </a:moveTo>
                <a:lnTo>
                  <a:pt x="1021" y="1767"/>
                </a:lnTo>
                <a:lnTo>
                  <a:pt x="908" y="1767"/>
                </a:lnTo>
                <a:lnTo>
                  <a:pt x="964" y="1865"/>
                </a:lnTo>
                <a:close/>
                <a:moveTo>
                  <a:pt x="1077" y="1865"/>
                </a:moveTo>
                <a:lnTo>
                  <a:pt x="1134" y="1767"/>
                </a:lnTo>
                <a:lnTo>
                  <a:pt x="1021" y="1767"/>
                </a:lnTo>
                <a:lnTo>
                  <a:pt x="1077" y="1865"/>
                </a:lnTo>
                <a:close/>
                <a:moveTo>
                  <a:pt x="1191" y="1865"/>
                </a:moveTo>
                <a:lnTo>
                  <a:pt x="1247" y="1767"/>
                </a:lnTo>
                <a:lnTo>
                  <a:pt x="1134" y="1767"/>
                </a:lnTo>
                <a:lnTo>
                  <a:pt x="1191" y="1865"/>
                </a:lnTo>
                <a:close/>
                <a:moveTo>
                  <a:pt x="1304" y="1865"/>
                </a:moveTo>
                <a:lnTo>
                  <a:pt x="1361" y="1767"/>
                </a:lnTo>
                <a:lnTo>
                  <a:pt x="1247" y="1767"/>
                </a:lnTo>
                <a:lnTo>
                  <a:pt x="1304" y="1865"/>
                </a:lnTo>
                <a:close/>
                <a:moveTo>
                  <a:pt x="1418" y="1865"/>
                </a:moveTo>
                <a:lnTo>
                  <a:pt x="1474" y="1767"/>
                </a:lnTo>
                <a:lnTo>
                  <a:pt x="1361" y="1767"/>
                </a:lnTo>
                <a:lnTo>
                  <a:pt x="1418" y="1865"/>
                </a:lnTo>
                <a:close/>
                <a:moveTo>
                  <a:pt x="1531" y="1865"/>
                </a:moveTo>
                <a:lnTo>
                  <a:pt x="1587" y="1767"/>
                </a:lnTo>
                <a:lnTo>
                  <a:pt x="1474" y="1767"/>
                </a:lnTo>
                <a:lnTo>
                  <a:pt x="1531" y="1865"/>
                </a:lnTo>
                <a:close/>
                <a:moveTo>
                  <a:pt x="1644" y="1865"/>
                </a:moveTo>
                <a:lnTo>
                  <a:pt x="1701" y="1767"/>
                </a:lnTo>
                <a:lnTo>
                  <a:pt x="1587" y="1767"/>
                </a:lnTo>
                <a:lnTo>
                  <a:pt x="1644" y="1865"/>
                </a:lnTo>
                <a:close/>
                <a:moveTo>
                  <a:pt x="1758" y="1865"/>
                </a:moveTo>
                <a:lnTo>
                  <a:pt x="1814" y="1767"/>
                </a:lnTo>
                <a:lnTo>
                  <a:pt x="1701" y="1767"/>
                </a:lnTo>
                <a:lnTo>
                  <a:pt x="1758" y="1865"/>
                </a:lnTo>
                <a:close/>
                <a:moveTo>
                  <a:pt x="1871" y="1865"/>
                </a:moveTo>
                <a:lnTo>
                  <a:pt x="1928" y="1767"/>
                </a:lnTo>
                <a:lnTo>
                  <a:pt x="1814" y="1767"/>
                </a:lnTo>
                <a:lnTo>
                  <a:pt x="1871" y="1865"/>
                </a:lnTo>
                <a:close/>
                <a:moveTo>
                  <a:pt x="1984" y="1865"/>
                </a:moveTo>
                <a:lnTo>
                  <a:pt x="2041" y="1767"/>
                </a:lnTo>
                <a:lnTo>
                  <a:pt x="1928" y="1767"/>
                </a:lnTo>
                <a:lnTo>
                  <a:pt x="1984" y="1865"/>
                </a:lnTo>
                <a:close/>
                <a:moveTo>
                  <a:pt x="2097" y="1865"/>
                </a:moveTo>
                <a:lnTo>
                  <a:pt x="2154" y="1767"/>
                </a:lnTo>
                <a:lnTo>
                  <a:pt x="2041" y="1767"/>
                </a:lnTo>
                <a:lnTo>
                  <a:pt x="2097" y="1865"/>
                </a:lnTo>
                <a:close/>
                <a:moveTo>
                  <a:pt x="2211" y="1865"/>
                </a:moveTo>
                <a:lnTo>
                  <a:pt x="2268" y="1767"/>
                </a:lnTo>
                <a:lnTo>
                  <a:pt x="2154" y="1767"/>
                </a:lnTo>
                <a:lnTo>
                  <a:pt x="2211" y="1865"/>
                </a:lnTo>
                <a:close/>
                <a:moveTo>
                  <a:pt x="2324" y="1865"/>
                </a:moveTo>
                <a:lnTo>
                  <a:pt x="2381" y="1767"/>
                </a:lnTo>
                <a:lnTo>
                  <a:pt x="2268" y="1767"/>
                </a:lnTo>
                <a:lnTo>
                  <a:pt x="2324" y="1865"/>
                </a:lnTo>
                <a:close/>
                <a:moveTo>
                  <a:pt x="2438" y="1865"/>
                </a:moveTo>
                <a:lnTo>
                  <a:pt x="2495" y="1767"/>
                </a:lnTo>
                <a:lnTo>
                  <a:pt x="2381" y="1767"/>
                </a:lnTo>
                <a:lnTo>
                  <a:pt x="2438" y="1865"/>
                </a:lnTo>
                <a:close/>
                <a:moveTo>
                  <a:pt x="2551" y="1865"/>
                </a:moveTo>
                <a:lnTo>
                  <a:pt x="2607" y="1767"/>
                </a:lnTo>
                <a:lnTo>
                  <a:pt x="2495" y="1767"/>
                </a:lnTo>
                <a:lnTo>
                  <a:pt x="2551" y="1865"/>
                </a:lnTo>
                <a:close/>
                <a:moveTo>
                  <a:pt x="2665" y="1865"/>
                </a:moveTo>
                <a:lnTo>
                  <a:pt x="2721" y="1767"/>
                </a:lnTo>
                <a:lnTo>
                  <a:pt x="2607" y="1767"/>
                </a:lnTo>
                <a:lnTo>
                  <a:pt x="2665" y="1865"/>
                </a:lnTo>
                <a:close/>
                <a:moveTo>
                  <a:pt x="2778" y="1865"/>
                </a:moveTo>
                <a:lnTo>
                  <a:pt x="2834" y="1767"/>
                </a:lnTo>
                <a:lnTo>
                  <a:pt x="2721" y="1767"/>
                </a:lnTo>
                <a:lnTo>
                  <a:pt x="2778" y="1865"/>
                </a:lnTo>
                <a:close/>
                <a:moveTo>
                  <a:pt x="0" y="1865"/>
                </a:moveTo>
                <a:lnTo>
                  <a:pt x="114" y="1865"/>
                </a:lnTo>
                <a:lnTo>
                  <a:pt x="57" y="1963"/>
                </a:lnTo>
                <a:lnTo>
                  <a:pt x="0" y="1865"/>
                </a:lnTo>
                <a:close/>
                <a:moveTo>
                  <a:pt x="171" y="1963"/>
                </a:moveTo>
                <a:lnTo>
                  <a:pt x="227" y="1865"/>
                </a:lnTo>
                <a:lnTo>
                  <a:pt x="114" y="1865"/>
                </a:lnTo>
                <a:lnTo>
                  <a:pt x="171" y="1963"/>
                </a:lnTo>
                <a:close/>
                <a:moveTo>
                  <a:pt x="284" y="1963"/>
                </a:moveTo>
                <a:lnTo>
                  <a:pt x="340" y="1865"/>
                </a:lnTo>
                <a:lnTo>
                  <a:pt x="227" y="1865"/>
                </a:lnTo>
                <a:lnTo>
                  <a:pt x="284" y="1963"/>
                </a:lnTo>
                <a:close/>
                <a:moveTo>
                  <a:pt x="397" y="1963"/>
                </a:moveTo>
                <a:lnTo>
                  <a:pt x="454" y="1865"/>
                </a:lnTo>
                <a:lnTo>
                  <a:pt x="340" y="1865"/>
                </a:lnTo>
                <a:lnTo>
                  <a:pt x="397" y="1963"/>
                </a:lnTo>
                <a:close/>
                <a:moveTo>
                  <a:pt x="510" y="1963"/>
                </a:moveTo>
                <a:lnTo>
                  <a:pt x="567" y="1865"/>
                </a:lnTo>
                <a:lnTo>
                  <a:pt x="454" y="1865"/>
                </a:lnTo>
                <a:lnTo>
                  <a:pt x="510" y="1963"/>
                </a:lnTo>
                <a:close/>
                <a:moveTo>
                  <a:pt x="624" y="1963"/>
                </a:moveTo>
                <a:lnTo>
                  <a:pt x="681" y="1865"/>
                </a:lnTo>
                <a:lnTo>
                  <a:pt x="567" y="1865"/>
                </a:lnTo>
                <a:lnTo>
                  <a:pt x="624" y="1963"/>
                </a:lnTo>
                <a:close/>
                <a:moveTo>
                  <a:pt x="737" y="1963"/>
                </a:moveTo>
                <a:lnTo>
                  <a:pt x="794" y="1865"/>
                </a:lnTo>
                <a:lnTo>
                  <a:pt x="681" y="1865"/>
                </a:lnTo>
                <a:lnTo>
                  <a:pt x="737" y="1963"/>
                </a:lnTo>
                <a:close/>
                <a:moveTo>
                  <a:pt x="851" y="1963"/>
                </a:moveTo>
                <a:lnTo>
                  <a:pt x="908" y="1865"/>
                </a:lnTo>
                <a:lnTo>
                  <a:pt x="794" y="1865"/>
                </a:lnTo>
                <a:lnTo>
                  <a:pt x="851" y="1963"/>
                </a:lnTo>
                <a:close/>
                <a:moveTo>
                  <a:pt x="964" y="1963"/>
                </a:moveTo>
                <a:lnTo>
                  <a:pt x="1021" y="1865"/>
                </a:lnTo>
                <a:lnTo>
                  <a:pt x="908" y="1865"/>
                </a:lnTo>
                <a:lnTo>
                  <a:pt x="964" y="1963"/>
                </a:lnTo>
                <a:close/>
                <a:moveTo>
                  <a:pt x="1077" y="1963"/>
                </a:moveTo>
                <a:lnTo>
                  <a:pt x="1134" y="1865"/>
                </a:lnTo>
                <a:lnTo>
                  <a:pt x="1021" y="1865"/>
                </a:lnTo>
                <a:lnTo>
                  <a:pt x="1077" y="1963"/>
                </a:lnTo>
                <a:close/>
                <a:moveTo>
                  <a:pt x="1191" y="1963"/>
                </a:moveTo>
                <a:lnTo>
                  <a:pt x="1247" y="1865"/>
                </a:lnTo>
                <a:lnTo>
                  <a:pt x="1134" y="1865"/>
                </a:lnTo>
                <a:lnTo>
                  <a:pt x="1191" y="1963"/>
                </a:lnTo>
                <a:close/>
                <a:moveTo>
                  <a:pt x="1304" y="1963"/>
                </a:moveTo>
                <a:lnTo>
                  <a:pt x="1361" y="1865"/>
                </a:lnTo>
                <a:lnTo>
                  <a:pt x="1247" y="1865"/>
                </a:lnTo>
                <a:lnTo>
                  <a:pt x="1304" y="1963"/>
                </a:lnTo>
                <a:close/>
                <a:moveTo>
                  <a:pt x="1418" y="1963"/>
                </a:moveTo>
                <a:lnTo>
                  <a:pt x="1474" y="1865"/>
                </a:lnTo>
                <a:lnTo>
                  <a:pt x="1361" y="1865"/>
                </a:lnTo>
                <a:lnTo>
                  <a:pt x="1418" y="1963"/>
                </a:lnTo>
                <a:close/>
                <a:moveTo>
                  <a:pt x="1531" y="1963"/>
                </a:moveTo>
                <a:lnTo>
                  <a:pt x="1587" y="1865"/>
                </a:lnTo>
                <a:lnTo>
                  <a:pt x="1474" y="1865"/>
                </a:lnTo>
                <a:lnTo>
                  <a:pt x="1531" y="1963"/>
                </a:lnTo>
                <a:close/>
                <a:moveTo>
                  <a:pt x="1644" y="1963"/>
                </a:moveTo>
                <a:lnTo>
                  <a:pt x="1701" y="1865"/>
                </a:lnTo>
                <a:lnTo>
                  <a:pt x="1587" y="1865"/>
                </a:lnTo>
                <a:lnTo>
                  <a:pt x="1644" y="1963"/>
                </a:lnTo>
                <a:close/>
                <a:moveTo>
                  <a:pt x="1758" y="1963"/>
                </a:moveTo>
                <a:lnTo>
                  <a:pt x="1814" y="1865"/>
                </a:lnTo>
                <a:lnTo>
                  <a:pt x="1701" y="1865"/>
                </a:lnTo>
                <a:lnTo>
                  <a:pt x="1758" y="1963"/>
                </a:lnTo>
                <a:close/>
                <a:moveTo>
                  <a:pt x="1871" y="1963"/>
                </a:moveTo>
                <a:lnTo>
                  <a:pt x="1928" y="1865"/>
                </a:lnTo>
                <a:lnTo>
                  <a:pt x="1814" y="1865"/>
                </a:lnTo>
                <a:lnTo>
                  <a:pt x="1871" y="1963"/>
                </a:lnTo>
                <a:close/>
                <a:moveTo>
                  <a:pt x="1984" y="1963"/>
                </a:moveTo>
                <a:lnTo>
                  <a:pt x="2041" y="1865"/>
                </a:lnTo>
                <a:lnTo>
                  <a:pt x="1928" y="1865"/>
                </a:lnTo>
                <a:lnTo>
                  <a:pt x="1984" y="1963"/>
                </a:lnTo>
                <a:close/>
                <a:moveTo>
                  <a:pt x="2097" y="1963"/>
                </a:moveTo>
                <a:lnTo>
                  <a:pt x="2154" y="1865"/>
                </a:lnTo>
                <a:lnTo>
                  <a:pt x="2041" y="1865"/>
                </a:lnTo>
                <a:lnTo>
                  <a:pt x="2097" y="1963"/>
                </a:lnTo>
                <a:close/>
                <a:moveTo>
                  <a:pt x="2211" y="1963"/>
                </a:moveTo>
                <a:lnTo>
                  <a:pt x="2268" y="1865"/>
                </a:lnTo>
                <a:lnTo>
                  <a:pt x="2154" y="1865"/>
                </a:lnTo>
                <a:lnTo>
                  <a:pt x="2211" y="1963"/>
                </a:lnTo>
                <a:close/>
                <a:moveTo>
                  <a:pt x="2324" y="1963"/>
                </a:moveTo>
                <a:lnTo>
                  <a:pt x="2381" y="1865"/>
                </a:lnTo>
                <a:lnTo>
                  <a:pt x="2268" y="1865"/>
                </a:lnTo>
                <a:lnTo>
                  <a:pt x="2324" y="1963"/>
                </a:lnTo>
                <a:close/>
                <a:moveTo>
                  <a:pt x="2438" y="1963"/>
                </a:moveTo>
                <a:lnTo>
                  <a:pt x="2495" y="1865"/>
                </a:lnTo>
                <a:lnTo>
                  <a:pt x="2381" y="1865"/>
                </a:lnTo>
                <a:lnTo>
                  <a:pt x="2438" y="1963"/>
                </a:lnTo>
                <a:close/>
                <a:moveTo>
                  <a:pt x="2551" y="1963"/>
                </a:moveTo>
                <a:lnTo>
                  <a:pt x="2607" y="1865"/>
                </a:lnTo>
                <a:lnTo>
                  <a:pt x="2495" y="1865"/>
                </a:lnTo>
                <a:lnTo>
                  <a:pt x="2551" y="1963"/>
                </a:lnTo>
                <a:close/>
                <a:moveTo>
                  <a:pt x="2665" y="1963"/>
                </a:moveTo>
                <a:lnTo>
                  <a:pt x="2721" y="1865"/>
                </a:lnTo>
                <a:lnTo>
                  <a:pt x="2607" y="1865"/>
                </a:lnTo>
                <a:lnTo>
                  <a:pt x="2665" y="1963"/>
                </a:lnTo>
                <a:close/>
                <a:moveTo>
                  <a:pt x="2778" y="1963"/>
                </a:moveTo>
                <a:lnTo>
                  <a:pt x="2834" y="1865"/>
                </a:lnTo>
                <a:lnTo>
                  <a:pt x="2721" y="1865"/>
                </a:lnTo>
                <a:lnTo>
                  <a:pt x="2778" y="1963"/>
                </a:lnTo>
                <a:close/>
                <a:moveTo>
                  <a:pt x="0" y="1963"/>
                </a:moveTo>
                <a:lnTo>
                  <a:pt x="114" y="1963"/>
                </a:lnTo>
                <a:lnTo>
                  <a:pt x="57" y="2061"/>
                </a:lnTo>
                <a:lnTo>
                  <a:pt x="0" y="1963"/>
                </a:lnTo>
                <a:close/>
                <a:moveTo>
                  <a:pt x="171" y="2061"/>
                </a:moveTo>
                <a:lnTo>
                  <a:pt x="227" y="1963"/>
                </a:lnTo>
                <a:lnTo>
                  <a:pt x="114" y="1963"/>
                </a:lnTo>
                <a:lnTo>
                  <a:pt x="171" y="2061"/>
                </a:lnTo>
                <a:close/>
                <a:moveTo>
                  <a:pt x="284" y="2061"/>
                </a:moveTo>
                <a:lnTo>
                  <a:pt x="340" y="1963"/>
                </a:lnTo>
                <a:lnTo>
                  <a:pt x="227" y="1963"/>
                </a:lnTo>
                <a:lnTo>
                  <a:pt x="284" y="2061"/>
                </a:lnTo>
                <a:close/>
                <a:moveTo>
                  <a:pt x="397" y="2061"/>
                </a:moveTo>
                <a:lnTo>
                  <a:pt x="454" y="1963"/>
                </a:lnTo>
                <a:lnTo>
                  <a:pt x="340" y="1963"/>
                </a:lnTo>
                <a:lnTo>
                  <a:pt x="397" y="2061"/>
                </a:lnTo>
                <a:close/>
                <a:moveTo>
                  <a:pt x="510" y="2061"/>
                </a:moveTo>
                <a:lnTo>
                  <a:pt x="567" y="1963"/>
                </a:lnTo>
                <a:lnTo>
                  <a:pt x="454" y="1963"/>
                </a:lnTo>
                <a:lnTo>
                  <a:pt x="510" y="2061"/>
                </a:lnTo>
                <a:close/>
                <a:moveTo>
                  <a:pt x="624" y="2061"/>
                </a:moveTo>
                <a:lnTo>
                  <a:pt x="681" y="1963"/>
                </a:lnTo>
                <a:lnTo>
                  <a:pt x="567" y="1963"/>
                </a:lnTo>
                <a:lnTo>
                  <a:pt x="624" y="2061"/>
                </a:lnTo>
                <a:close/>
                <a:moveTo>
                  <a:pt x="737" y="2061"/>
                </a:moveTo>
                <a:lnTo>
                  <a:pt x="794" y="1963"/>
                </a:lnTo>
                <a:lnTo>
                  <a:pt x="681" y="1963"/>
                </a:lnTo>
                <a:lnTo>
                  <a:pt x="737" y="2061"/>
                </a:lnTo>
                <a:close/>
                <a:moveTo>
                  <a:pt x="851" y="2061"/>
                </a:moveTo>
                <a:lnTo>
                  <a:pt x="908" y="1963"/>
                </a:lnTo>
                <a:lnTo>
                  <a:pt x="794" y="1963"/>
                </a:lnTo>
                <a:lnTo>
                  <a:pt x="851" y="2061"/>
                </a:lnTo>
                <a:close/>
                <a:moveTo>
                  <a:pt x="964" y="2061"/>
                </a:moveTo>
                <a:lnTo>
                  <a:pt x="1021" y="1963"/>
                </a:lnTo>
                <a:lnTo>
                  <a:pt x="908" y="1963"/>
                </a:lnTo>
                <a:lnTo>
                  <a:pt x="964" y="2061"/>
                </a:lnTo>
                <a:close/>
                <a:moveTo>
                  <a:pt x="1077" y="2061"/>
                </a:moveTo>
                <a:lnTo>
                  <a:pt x="1134" y="1963"/>
                </a:lnTo>
                <a:lnTo>
                  <a:pt x="1021" y="1963"/>
                </a:lnTo>
                <a:lnTo>
                  <a:pt x="1077" y="2061"/>
                </a:lnTo>
                <a:close/>
                <a:moveTo>
                  <a:pt x="1191" y="2061"/>
                </a:moveTo>
                <a:lnTo>
                  <a:pt x="1247" y="1963"/>
                </a:lnTo>
                <a:lnTo>
                  <a:pt x="1134" y="1963"/>
                </a:lnTo>
                <a:lnTo>
                  <a:pt x="1191" y="2061"/>
                </a:lnTo>
                <a:close/>
                <a:moveTo>
                  <a:pt x="1304" y="2061"/>
                </a:moveTo>
                <a:lnTo>
                  <a:pt x="1361" y="1963"/>
                </a:lnTo>
                <a:lnTo>
                  <a:pt x="1247" y="1963"/>
                </a:lnTo>
                <a:lnTo>
                  <a:pt x="1304" y="2061"/>
                </a:lnTo>
                <a:close/>
                <a:moveTo>
                  <a:pt x="1418" y="2061"/>
                </a:moveTo>
                <a:lnTo>
                  <a:pt x="1474" y="1963"/>
                </a:lnTo>
                <a:lnTo>
                  <a:pt x="1361" y="1963"/>
                </a:lnTo>
                <a:lnTo>
                  <a:pt x="1418" y="2061"/>
                </a:lnTo>
                <a:close/>
                <a:moveTo>
                  <a:pt x="1531" y="2061"/>
                </a:moveTo>
                <a:lnTo>
                  <a:pt x="1587" y="1963"/>
                </a:lnTo>
                <a:lnTo>
                  <a:pt x="1474" y="1963"/>
                </a:lnTo>
                <a:lnTo>
                  <a:pt x="1531" y="2061"/>
                </a:lnTo>
                <a:close/>
                <a:moveTo>
                  <a:pt x="1644" y="2061"/>
                </a:moveTo>
                <a:lnTo>
                  <a:pt x="1701" y="1963"/>
                </a:lnTo>
                <a:lnTo>
                  <a:pt x="1587" y="1963"/>
                </a:lnTo>
                <a:lnTo>
                  <a:pt x="1644" y="2061"/>
                </a:lnTo>
                <a:close/>
                <a:moveTo>
                  <a:pt x="1758" y="2061"/>
                </a:moveTo>
                <a:lnTo>
                  <a:pt x="1814" y="1963"/>
                </a:lnTo>
                <a:lnTo>
                  <a:pt x="1701" y="1963"/>
                </a:lnTo>
                <a:lnTo>
                  <a:pt x="1758" y="2061"/>
                </a:lnTo>
                <a:close/>
                <a:moveTo>
                  <a:pt x="1871" y="2061"/>
                </a:moveTo>
                <a:lnTo>
                  <a:pt x="1928" y="1963"/>
                </a:lnTo>
                <a:lnTo>
                  <a:pt x="1814" y="1963"/>
                </a:lnTo>
                <a:lnTo>
                  <a:pt x="1871" y="2061"/>
                </a:lnTo>
                <a:close/>
                <a:moveTo>
                  <a:pt x="1984" y="2061"/>
                </a:moveTo>
                <a:lnTo>
                  <a:pt x="2041" y="1963"/>
                </a:lnTo>
                <a:lnTo>
                  <a:pt x="1928" y="1963"/>
                </a:lnTo>
                <a:lnTo>
                  <a:pt x="1984" y="2061"/>
                </a:lnTo>
                <a:close/>
                <a:moveTo>
                  <a:pt x="2097" y="2061"/>
                </a:moveTo>
                <a:lnTo>
                  <a:pt x="2154" y="1963"/>
                </a:lnTo>
                <a:lnTo>
                  <a:pt x="2041" y="1963"/>
                </a:lnTo>
                <a:lnTo>
                  <a:pt x="2097" y="2061"/>
                </a:lnTo>
                <a:close/>
                <a:moveTo>
                  <a:pt x="2211" y="2061"/>
                </a:moveTo>
                <a:lnTo>
                  <a:pt x="2268" y="1963"/>
                </a:lnTo>
                <a:lnTo>
                  <a:pt x="2154" y="1963"/>
                </a:lnTo>
                <a:lnTo>
                  <a:pt x="2211" y="2061"/>
                </a:lnTo>
                <a:close/>
                <a:moveTo>
                  <a:pt x="2324" y="2061"/>
                </a:moveTo>
                <a:lnTo>
                  <a:pt x="2381" y="1963"/>
                </a:lnTo>
                <a:lnTo>
                  <a:pt x="2268" y="1963"/>
                </a:lnTo>
                <a:lnTo>
                  <a:pt x="2324" y="2061"/>
                </a:lnTo>
                <a:close/>
                <a:moveTo>
                  <a:pt x="2438" y="2061"/>
                </a:moveTo>
                <a:lnTo>
                  <a:pt x="2495" y="1963"/>
                </a:lnTo>
                <a:lnTo>
                  <a:pt x="2381" y="1963"/>
                </a:lnTo>
                <a:lnTo>
                  <a:pt x="2438" y="2061"/>
                </a:lnTo>
                <a:close/>
                <a:moveTo>
                  <a:pt x="2551" y="2061"/>
                </a:moveTo>
                <a:lnTo>
                  <a:pt x="2607" y="1963"/>
                </a:lnTo>
                <a:lnTo>
                  <a:pt x="2495" y="1963"/>
                </a:lnTo>
                <a:lnTo>
                  <a:pt x="2551" y="2061"/>
                </a:lnTo>
                <a:close/>
                <a:moveTo>
                  <a:pt x="2665" y="2061"/>
                </a:moveTo>
                <a:lnTo>
                  <a:pt x="2721" y="1963"/>
                </a:lnTo>
                <a:lnTo>
                  <a:pt x="2607" y="1963"/>
                </a:lnTo>
                <a:lnTo>
                  <a:pt x="2665" y="2061"/>
                </a:lnTo>
                <a:close/>
                <a:moveTo>
                  <a:pt x="2778" y="2061"/>
                </a:moveTo>
                <a:lnTo>
                  <a:pt x="2834" y="1963"/>
                </a:lnTo>
                <a:lnTo>
                  <a:pt x="2721" y="1963"/>
                </a:lnTo>
                <a:lnTo>
                  <a:pt x="2778" y="2061"/>
                </a:lnTo>
                <a:close/>
                <a:moveTo>
                  <a:pt x="0" y="2061"/>
                </a:moveTo>
                <a:lnTo>
                  <a:pt x="114" y="2061"/>
                </a:lnTo>
                <a:lnTo>
                  <a:pt x="57" y="2159"/>
                </a:lnTo>
                <a:lnTo>
                  <a:pt x="0" y="2061"/>
                </a:lnTo>
                <a:close/>
                <a:moveTo>
                  <a:pt x="171" y="2159"/>
                </a:moveTo>
                <a:lnTo>
                  <a:pt x="227" y="2061"/>
                </a:lnTo>
                <a:lnTo>
                  <a:pt x="114" y="2061"/>
                </a:lnTo>
                <a:lnTo>
                  <a:pt x="171" y="2159"/>
                </a:lnTo>
                <a:close/>
                <a:moveTo>
                  <a:pt x="284" y="2159"/>
                </a:moveTo>
                <a:lnTo>
                  <a:pt x="340" y="2061"/>
                </a:lnTo>
                <a:lnTo>
                  <a:pt x="227" y="2061"/>
                </a:lnTo>
                <a:lnTo>
                  <a:pt x="284" y="2159"/>
                </a:lnTo>
                <a:close/>
                <a:moveTo>
                  <a:pt x="397" y="2159"/>
                </a:moveTo>
                <a:lnTo>
                  <a:pt x="454" y="2061"/>
                </a:lnTo>
                <a:lnTo>
                  <a:pt x="340" y="2061"/>
                </a:lnTo>
                <a:lnTo>
                  <a:pt x="397" y="2159"/>
                </a:lnTo>
                <a:close/>
                <a:moveTo>
                  <a:pt x="510" y="2159"/>
                </a:moveTo>
                <a:lnTo>
                  <a:pt x="567" y="2061"/>
                </a:lnTo>
                <a:lnTo>
                  <a:pt x="454" y="2061"/>
                </a:lnTo>
                <a:lnTo>
                  <a:pt x="510" y="2159"/>
                </a:lnTo>
                <a:close/>
                <a:moveTo>
                  <a:pt x="624" y="2159"/>
                </a:moveTo>
                <a:lnTo>
                  <a:pt x="681" y="2061"/>
                </a:lnTo>
                <a:lnTo>
                  <a:pt x="567" y="2061"/>
                </a:lnTo>
                <a:lnTo>
                  <a:pt x="624" y="2159"/>
                </a:lnTo>
                <a:close/>
                <a:moveTo>
                  <a:pt x="737" y="2159"/>
                </a:moveTo>
                <a:lnTo>
                  <a:pt x="794" y="2061"/>
                </a:lnTo>
                <a:lnTo>
                  <a:pt x="681" y="2061"/>
                </a:lnTo>
                <a:lnTo>
                  <a:pt x="737" y="2159"/>
                </a:lnTo>
                <a:close/>
                <a:moveTo>
                  <a:pt x="851" y="2159"/>
                </a:moveTo>
                <a:lnTo>
                  <a:pt x="908" y="2061"/>
                </a:lnTo>
                <a:lnTo>
                  <a:pt x="794" y="2061"/>
                </a:lnTo>
                <a:lnTo>
                  <a:pt x="851" y="2159"/>
                </a:lnTo>
                <a:close/>
                <a:moveTo>
                  <a:pt x="964" y="2159"/>
                </a:moveTo>
                <a:lnTo>
                  <a:pt x="1021" y="2061"/>
                </a:lnTo>
                <a:lnTo>
                  <a:pt x="908" y="2061"/>
                </a:lnTo>
                <a:lnTo>
                  <a:pt x="964" y="2159"/>
                </a:lnTo>
                <a:close/>
                <a:moveTo>
                  <a:pt x="1077" y="2159"/>
                </a:moveTo>
                <a:lnTo>
                  <a:pt x="1134" y="2061"/>
                </a:lnTo>
                <a:lnTo>
                  <a:pt x="1021" y="2061"/>
                </a:lnTo>
                <a:lnTo>
                  <a:pt x="1077" y="2159"/>
                </a:lnTo>
                <a:close/>
                <a:moveTo>
                  <a:pt x="1191" y="2159"/>
                </a:moveTo>
                <a:lnTo>
                  <a:pt x="1247" y="2061"/>
                </a:lnTo>
                <a:lnTo>
                  <a:pt x="1134" y="2061"/>
                </a:lnTo>
                <a:lnTo>
                  <a:pt x="1191" y="2159"/>
                </a:lnTo>
                <a:close/>
                <a:moveTo>
                  <a:pt x="1304" y="2159"/>
                </a:moveTo>
                <a:lnTo>
                  <a:pt x="1361" y="2061"/>
                </a:lnTo>
                <a:lnTo>
                  <a:pt x="1247" y="2061"/>
                </a:lnTo>
                <a:lnTo>
                  <a:pt x="1304" y="2159"/>
                </a:lnTo>
                <a:close/>
                <a:moveTo>
                  <a:pt x="1418" y="2159"/>
                </a:moveTo>
                <a:lnTo>
                  <a:pt x="1474" y="2061"/>
                </a:lnTo>
                <a:lnTo>
                  <a:pt x="1361" y="2061"/>
                </a:lnTo>
                <a:lnTo>
                  <a:pt x="1418" y="2159"/>
                </a:lnTo>
                <a:close/>
                <a:moveTo>
                  <a:pt x="1531" y="2159"/>
                </a:moveTo>
                <a:lnTo>
                  <a:pt x="1587" y="2061"/>
                </a:lnTo>
                <a:lnTo>
                  <a:pt x="1474" y="2061"/>
                </a:lnTo>
                <a:lnTo>
                  <a:pt x="1531" y="2159"/>
                </a:lnTo>
                <a:close/>
                <a:moveTo>
                  <a:pt x="1644" y="2159"/>
                </a:moveTo>
                <a:lnTo>
                  <a:pt x="1701" y="2061"/>
                </a:lnTo>
                <a:lnTo>
                  <a:pt x="1587" y="2061"/>
                </a:lnTo>
                <a:lnTo>
                  <a:pt x="1644" y="2159"/>
                </a:lnTo>
                <a:close/>
                <a:moveTo>
                  <a:pt x="1758" y="2159"/>
                </a:moveTo>
                <a:lnTo>
                  <a:pt x="1814" y="2061"/>
                </a:lnTo>
                <a:lnTo>
                  <a:pt x="1701" y="2061"/>
                </a:lnTo>
                <a:lnTo>
                  <a:pt x="1758" y="2159"/>
                </a:lnTo>
                <a:close/>
                <a:moveTo>
                  <a:pt x="1871" y="2159"/>
                </a:moveTo>
                <a:lnTo>
                  <a:pt x="1928" y="2061"/>
                </a:lnTo>
                <a:lnTo>
                  <a:pt x="1814" y="2061"/>
                </a:lnTo>
                <a:lnTo>
                  <a:pt x="1871" y="2159"/>
                </a:lnTo>
                <a:close/>
                <a:moveTo>
                  <a:pt x="1984" y="2159"/>
                </a:moveTo>
                <a:lnTo>
                  <a:pt x="2041" y="2061"/>
                </a:lnTo>
                <a:lnTo>
                  <a:pt x="1928" y="2061"/>
                </a:lnTo>
                <a:lnTo>
                  <a:pt x="1984" y="2159"/>
                </a:lnTo>
                <a:close/>
                <a:moveTo>
                  <a:pt x="2097" y="2159"/>
                </a:moveTo>
                <a:lnTo>
                  <a:pt x="2154" y="2061"/>
                </a:lnTo>
                <a:lnTo>
                  <a:pt x="2041" y="2061"/>
                </a:lnTo>
                <a:lnTo>
                  <a:pt x="2097" y="2159"/>
                </a:lnTo>
                <a:close/>
                <a:moveTo>
                  <a:pt x="2211" y="2159"/>
                </a:moveTo>
                <a:lnTo>
                  <a:pt x="2268" y="2061"/>
                </a:lnTo>
                <a:lnTo>
                  <a:pt x="2154" y="2061"/>
                </a:lnTo>
                <a:lnTo>
                  <a:pt x="2211" y="2159"/>
                </a:lnTo>
                <a:close/>
                <a:moveTo>
                  <a:pt x="2324" y="2159"/>
                </a:moveTo>
                <a:lnTo>
                  <a:pt x="2381" y="2061"/>
                </a:lnTo>
                <a:lnTo>
                  <a:pt x="2268" y="2061"/>
                </a:lnTo>
                <a:lnTo>
                  <a:pt x="2324" y="2159"/>
                </a:lnTo>
                <a:close/>
                <a:moveTo>
                  <a:pt x="2438" y="2159"/>
                </a:moveTo>
                <a:lnTo>
                  <a:pt x="2495" y="2061"/>
                </a:lnTo>
                <a:lnTo>
                  <a:pt x="2381" y="2061"/>
                </a:lnTo>
                <a:lnTo>
                  <a:pt x="2438" y="2159"/>
                </a:lnTo>
                <a:close/>
                <a:moveTo>
                  <a:pt x="2551" y="2159"/>
                </a:moveTo>
                <a:lnTo>
                  <a:pt x="2607" y="2061"/>
                </a:lnTo>
                <a:lnTo>
                  <a:pt x="2495" y="2061"/>
                </a:lnTo>
                <a:lnTo>
                  <a:pt x="2551" y="2159"/>
                </a:lnTo>
                <a:close/>
                <a:moveTo>
                  <a:pt x="2665" y="2159"/>
                </a:moveTo>
                <a:lnTo>
                  <a:pt x="2721" y="2061"/>
                </a:lnTo>
                <a:lnTo>
                  <a:pt x="2607" y="2061"/>
                </a:lnTo>
                <a:lnTo>
                  <a:pt x="2665" y="2159"/>
                </a:lnTo>
                <a:close/>
                <a:moveTo>
                  <a:pt x="2778" y="2159"/>
                </a:moveTo>
                <a:lnTo>
                  <a:pt x="2834" y="2061"/>
                </a:lnTo>
                <a:lnTo>
                  <a:pt x="2721" y="2061"/>
                </a:lnTo>
                <a:lnTo>
                  <a:pt x="2778" y="2159"/>
                </a:lnTo>
                <a:close/>
                <a:moveTo>
                  <a:pt x="0" y="2159"/>
                </a:moveTo>
                <a:lnTo>
                  <a:pt x="114" y="2159"/>
                </a:lnTo>
                <a:lnTo>
                  <a:pt x="57" y="2257"/>
                </a:lnTo>
                <a:lnTo>
                  <a:pt x="0" y="2159"/>
                </a:lnTo>
                <a:close/>
                <a:moveTo>
                  <a:pt x="171" y="2257"/>
                </a:moveTo>
                <a:lnTo>
                  <a:pt x="227" y="2159"/>
                </a:lnTo>
                <a:lnTo>
                  <a:pt x="114" y="2159"/>
                </a:lnTo>
                <a:lnTo>
                  <a:pt x="171" y="2257"/>
                </a:lnTo>
                <a:close/>
                <a:moveTo>
                  <a:pt x="284" y="2257"/>
                </a:moveTo>
                <a:lnTo>
                  <a:pt x="340" y="2159"/>
                </a:lnTo>
                <a:lnTo>
                  <a:pt x="227" y="2159"/>
                </a:lnTo>
                <a:lnTo>
                  <a:pt x="284" y="2257"/>
                </a:lnTo>
                <a:close/>
                <a:moveTo>
                  <a:pt x="397" y="2257"/>
                </a:moveTo>
                <a:lnTo>
                  <a:pt x="454" y="2159"/>
                </a:lnTo>
                <a:lnTo>
                  <a:pt x="340" y="2159"/>
                </a:lnTo>
                <a:lnTo>
                  <a:pt x="397" y="2257"/>
                </a:lnTo>
                <a:close/>
                <a:moveTo>
                  <a:pt x="510" y="2257"/>
                </a:moveTo>
                <a:lnTo>
                  <a:pt x="567" y="2159"/>
                </a:lnTo>
                <a:lnTo>
                  <a:pt x="454" y="2159"/>
                </a:lnTo>
                <a:lnTo>
                  <a:pt x="510" y="2257"/>
                </a:lnTo>
                <a:close/>
                <a:moveTo>
                  <a:pt x="624" y="2257"/>
                </a:moveTo>
                <a:lnTo>
                  <a:pt x="681" y="2159"/>
                </a:lnTo>
                <a:lnTo>
                  <a:pt x="567" y="2159"/>
                </a:lnTo>
                <a:lnTo>
                  <a:pt x="624" y="2257"/>
                </a:lnTo>
                <a:close/>
                <a:moveTo>
                  <a:pt x="737" y="2257"/>
                </a:moveTo>
                <a:lnTo>
                  <a:pt x="794" y="2159"/>
                </a:lnTo>
                <a:lnTo>
                  <a:pt x="681" y="2159"/>
                </a:lnTo>
                <a:lnTo>
                  <a:pt x="737" y="2257"/>
                </a:lnTo>
                <a:close/>
                <a:moveTo>
                  <a:pt x="851" y="2257"/>
                </a:moveTo>
                <a:lnTo>
                  <a:pt x="908" y="2159"/>
                </a:lnTo>
                <a:lnTo>
                  <a:pt x="794" y="2159"/>
                </a:lnTo>
                <a:lnTo>
                  <a:pt x="851" y="2257"/>
                </a:lnTo>
                <a:close/>
                <a:moveTo>
                  <a:pt x="964" y="2257"/>
                </a:moveTo>
                <a:lnTo>
                  <a:pt x="1021" y="2159"/>
                </a:lnTo>
                <a:lnTo>
                  <a:pt x="908" y="2159"/>
                </a:lnTo>
                <a:lnTo>
                  <a:pt x="964" y="2257"/>
                </a:lnTo>
                <a:close/>
                <a:moveTo>
                  <a:pt x="1077" y="2257"/>
                </a:moveTo>
                <a:lnTo>
                  <a:pt x="1134" y="2159"/>
                </a:lnTo>
                <a:lnTo>
                  <a:pt x="1021" y="2159"/>
                </a:lnTo>
                <a:lnTo>
                  <a:pt x="1077" y="2257"/>
                </a:lnTo>
                <a:close/>
                <a:moveTo>
                  <a:pt x="1191" y="2257"/>
                </a:moveTo>
                <a:lnTo>
                  <a:pt x="1247" y="2159"/>
                </a:lnTo>
                <a:lnTo>
                  <a:pt x="1134" y="2159"/>
                </a:lnTo>
                <a:lnTo>
                  <a:pt x="1191" y="2257"/>
                </a:lnTo>
                <a:close/>
                <a:moveTo>
                  <a:pt x="1304" y="2257"/>
                </a:moveTo>
                <a:lnTo>
                  <a:pt x="1361" y="2159"/>
                </a:lnTo>
                <a:lnTo>
                  <a:pt x="1247" y="2159"/>
                </a:lnTo>
                <a:lnTo>
                  <a:pt x="1304" y="2257"/>
                </a:lnTo>
                <a:close/>
                <a:moveTo>
                  <a:pt x="1418" y="2257"/>
                </a:moveTo>
                <a:lnTo>
                  <a:pt x="1474" y="2159"/>
                </a:lnTo>
                <a:lnTo>
                  <a:pt x="1361" y="2159"/>
                </a:lnTo>
                <a:lnTo>
                  <a:pt x="1418" y="2257"/>
                </a:lnTo>
                <a:close/>
                <a:moveTo>
                  <a:pt x="1531" y="2257"/>
                </a:moveTo>
                <a:lnTo>
                  <a:pt x="1587" y="2159"/>
                </a:lnTo>
                <a:lnTo>
                  <a:pt x="1474" y="2159"/>
                </a:lnTo>
                <a:lnTo>
                  <a:pt x="1531" y="2257"/>
                </a:lnTo>
                <a:close/>
                <a:moveTo>
                  <a:pt x="1644" y="2257"/>
                </a:moveTo>
                <a:lnTo>
                  <a:pt x="1701" y="2159"/>
                </a:lnTo>
                <a:lnTo>
                  <a:pt x="1587" y="2159"/>
                </a:lnTo>
                <a:lnTo>
                  <a:pt x="1644" y="2257"/>
                </a:lnTo>
                <a:close/>
                <a:moveTo>
                  <a:pt x="1758" y="2257"/>
                </a:moveTo>
                <a:lnTo>
                  <a:pt x="1814" y="2159"/>
                </a:lnTo>
                <a:lnTo>
                  <a:pt x="1701" y="2159"/>
                </a:lnTo>
                <a:lnTo>
                  <a:pt x="1758" y="2257"/>
                </a:lnTo>
                <a:close/>
                <a:moveTo>
                  <a:pt x="1871" y="2257"/>
                </a:moveTo>
                <a:lnTo>
                  <a:pt x="1928" y="2159"/>
                </a:lnTo>
                <a:lnTo>
                  <a:pt x="1814" y="2159"/>
                </a:lnTo>
                <a:lnTo>
                  <a:pt x="1871" y="2257"/>
                </a:lnTo>
                <a:close/>
                <a:moveTo>
                  <a:pt x="1984" y="2257"/>
                </a:moveTo>
                <a:lnTo>
                  <a:pt x="2041" y="2159"/>
                </a:lnTo>
                <a:lnTo>
                  <a:pt x="1928" y="2159"/>
                </a:lnTo>
                <a:lnTo>
                  <a:pt x="1984" y="2257"/>
                </a:lnTo>
                <a:close/>
                <a:moveTo>
                  <a:pt x="2097" y="2257"/>
                </a:moveTo>
                <a:lnTo>
                  <a:pt x="2154" y="2159"/>
                </a:lnTo>
                <a:lnTo>
                  <a:pt x="2041" y="2159"/>
                </a:lnTo>
                <a:lnTo>
                  <a:pt x="2097" y="2257"/>
                </a:lnTo>
                <a:close/>
                <a:moveTo>
                  <a:pt x="2211" y="2257"/>
                </a:moveTo>
                <a:lnTo>
                  <a:pt x="2268" y="2159"/>
                </a:lnTo>
                <a:lnTo>
                  <a:pt x="2154" y="2159"/>
                </a:lnTo>
                <a:lnTo>
                  <a:pt x="2211" y="2257"/>
                </a:lnTo>
                <a:close/>
                <a:moveTo>
                  <a:pt x="2324" y="2257"/>
                </a:moveTo>
                <a:lnTo>
                  <a:pt x="2381" y="2159"/>
                </a:lnTo>
                <a:lnTo>
                  <a:pt x="2268" y="2159"/>
                </a:lnTo>
                <a:lnTo>
                  <a:pt x="2324" y="2257"/>
                </a:lnTo>
                <a:close/>
                <a:moveTo>
                  <a:pt x="2438" y="2257"/>
                </a:moveTo>
                <a:lnTo>
                  <a:pt x="2495" y="2159"/>
                </a:lnTo>
                <a:lnTo>
                  <a:pt x="2381" y="2159"/>
                </a:lnTo>
                <a:lnTo>
                  <a:pt x="2438" y="2257"/>
                </a:lnTo>
                <a:close/>
                <a:moveTo>
                  <a:pt x="2551" y="2257"/>
                </a:moveTo>
                <a:lnTo>
                  <a:pt x="2607" y="2159"/>
                </a:lnTo>
                <a:lnTo>
                  <a:pt x="2495" y="2159"/>
                </a:lnTo>
                <a:lnTo>
                  <a:pt x="2551" y="2257"/>
                </a:lnTo>
                <a:close/>
                <a:moveTo>
                  <a:pt x="2665" y="2257"/>
                </a:moveTo>
                <a:lnTo>
                  <a:pt x="2721" y="2159"/>
                </a:lnTo>
                <a:lnTo>
                  <a:pt x="2607" y="2159"/>
                </a:lnTo>
                <a:lnTo>
                  <a:pt x="2665" y="2257"/>
                </a:lnTo>
                <a:close/>
                <a:moveTo>
                  <a:pt x="2778" y="2257"/>
                </a:moveTo>
                <a:lnTo>
                  <a:pt x="2834" y="2159"/>
                </a:lnTo>
                <a:lnTo>
                  <a:pt x="2721" y="2159"/>
                </a:lnTo>
                <a:lnTo>
                  <a:pt x="2778" y="2257"/>
                </a:lnTo>
                <a:close/>
                <a:moveTo>
                  <a:pt x="0" y="2257"/>
                </a:moveTo>
                <a:lnTo>
                  <a:pt x="114" y="2257"/>
                </a:lnTo>
                <a:lnTo>
                  <a:pt x="57" y="2356"/>
                </a:lnTo>
                <a:lnTo>
                  <a:pt x="0" y="2257"/>
                </a:lnTo>
                <a:close/>
                <a:moveTo>
                  <a:pt x="171" y="2356"/>
                </a:moveTo>
                <a:lnTo>
                  <a:pt x="227" y="2257"/>
                </a:lnTo>
                <a:lnTo>
                  <a:pt x="114" y="2257"/>
                </a:lnTo>
                <a:lnTo>
                  <a:pt x="171" y="2356"/>
                </a:lnTo>
                <a:close/>
                <a:moveTo>
                  <a:pt x="284" y="2356"/>
                </a:moveTo>
                <a:lnTo>
                  <a:pt x="340" y="2257"/>
                </a:lnTo>
                <a:lnTo>
                  <a:pt x="227" y="2257"/>
                </a:lnTo>
                <a:lnTo>
                  <a:pt x="284" y="2356"/>
                </a:lnTo>
                <a:close/>
                <a:moveTo>
                  <a:pt x="397" y="2356"/>
                </a:moveTo>
                <a:lnTo>
                  <a:pt x="454" y="2257"/>
                </a:lnTo>
                <a:lnTo>
                  <a:pt x="340" y="2257"/>
                </a:lnTo>
                <a:lnTo>
                  <a:pt x="397" y="2356"/>
                </a:lnTo>
                <a:close/>
                <a:moveTo>
                  <a:pt x="510" y="2356"/>
                </a:moveTo>
                <a:lnTo>
                  <a:pt x="567" y="2257"/>
                </a:lnTo>
                <a:lnTo>
                  <a:pt x="454" y="2257"/>
                </a:lnTo>
                <a:lnTo>
                  <a:pt x="510" y="2356"/>
                </a:lnTo>
                <a:close/>
                <a:moveTo>
                  <a:pt x="624" y="2356"/>
                </a:moveTo>
                <a:lnTo>
                  <a:pt x="681" y="2257"/>
                </a:lnTo>
                <a:lnTo>
                  <a:pt x="567" y="2257"/>
                </a:lnTo>
                <a:lnTo>
                  <a:pt x="624" y="2356"/>
                </a:lnTo>
                <a:close/>
                <a:moveTo>
                  <a:pt x="737" y="2356"/>
                </a:moveTo>
                <a:lnTo>
                  <a:pt x="794" y="2257"/>
                </a:lnTo>
                <a:lnTo>
                  <a:pt x="681" y="2257"/>
                </a:lnTo>
                <a:lnTo>
                  <a:pt x="737" y="2356"/>
                </a:lnTo>
                <a:close/>
                <a:moveTo>
                  <a:pt x="851" y="2356"/>
                </a:moveTo>
                <a:lnTo>
                  <a:pt x="908" y="2257"/>
                </a:lnTo>
                <a:lnTo>
                  <a:pt x="794" y="2257"/>
                </a:lnTo>
                <a:lnTo>
                  <a:pt x="851" y="2356"/>
                </a:lnTo>
                <a:close/>
                <a:moveTo>
                  <a:pt x="964" y="2356"/>
                </a:moveTo>
                <a:lnTo>
                  <a:pt x="1021" y="2257"/>
                </a:lnTo>
                <a:lnTo>
                  <a:pt x="908" y="2257"/>
                </a:lnTo>
                <a:lnTo>
                  <a:pt x="964" y="2356"/>
                </a:lnTo>
                <a:close/>
                <a:moveTo>
                  <a:pt x="1077" y="2356"/>
                </a:moveTo>
                <a:lnTo>
                  <a:pt x="1134" y="2257"/>
                </a:lnTo>
                <a:lnTo>
                  <a:pt x="1021" y="2257"/>
                </a:lnTo>
                <a:lnTo>
                  <a:pt x="1077" y="2356"/>
                </a:lnTo>
                <a:close/>
                <a:moveTo>
                  <a:pt x="1191" y="2356"/>
                </a:moveTo>
                <a:lnTo>
                  <a:pt x="1247" y="2257"/>
                </a:lnTo>
                <a:lnTo>
                  <a:pt x="1134" y="2257"/>
                </a:lnTo>
                <a:lnTo>
                  <a:pt x="1191" y="2356"/>
                </a:lnTo>
                <a:close/>
                <a:moveTo>
                  <a:pt x="1304" y="2356"/>
                </a:moveTo>
                <a:lnTo>
                  <a:pt x="1361" y="2257"/>
                </a:lnTo>
                <a:lnTo>
                  <a:pt x="1247" y="2257"/>
                </a:lnTo>
                <a:lnTo>
                  <a:pt x="1304" y="2356"/>
                </a:lnTo>
                <a:close/>
                <a:moveTo>
                  <a:pt x="1418" y="2356"/>
                </a:moveTo>
                <a:lnTo>
                  <a:pt x="1474" y="2257"/>
                </a:lnTo>
                <a:lnTo>
                  <a:pt x="1361" y="2257"/>
                </a:lnTo>
                <a:lnTo>
                  <a:pt x="1418" y="2356"/>
                </a:lnTo>
                <a:close/>
                <a:moveTo>
                  <a:pt x="1531" y="2356"/>
                </a:moveTo>
                <a:lnTo>
                  <a:pt x="1587" y="2257"/>
                </a:lnTo>
                <a:lnTo>
                  <a:pt x="1474" y="2257"/>
                </a:lnTo>
                <a:lnTo>
                  <a:pt x="1531" y="2356"/>
                </a:lnTo>
                <a:close/>
                <a:moveTo>
                  <a:pt x="1644" y="2356"/>
                </a:moveTo>
                <a:lnTo>
                  <a:pt x="1701" y="2257"/>
                </a:lnTo>
                <a:lnTo>
                  <a:pt x="1587" y="2257"/>
                </a:lnTo>
                <a:lnTo>
                  <a:pt x="1644" y="2356"/>
                </a:lnTo>
                <a:close/>
                <a:moveTo>
                  <a:pt x="1758" y="2356"/>
                </a:moveTo>
                <a:lnTo>
                  <a:pt x="1814" y="2257"/>
                </a:lnTo>
                <a:lnTo>
                  <a:pt x="1701" y="2257"/>
                </a:lnTo>
                <a:lnTo>
                  <a:pt x="1758" y="2356"/>
                </a:lnTo>
                <a:close/>
                <a:moveTo>
                  <a:pt x="1871" y="2356"/>
                </a:moveTo>
                <a:lnTo>
                  <a:pt x="1928" y="2257"/>
                </a:lnTo>
                <a:lnTo>
                  <a:pt x="1814" y="2257"/>
                </a:lnTo>
                <a:lnTo>
                  <a:pt x="1871" y="2356"/>
                </a:lnTo>
                <a:close/>
                <a:moveTo>
                  <a:pt x="1984" y="2356"/>
                </a:moveTo>
                <a:lnTo>
                  <a:pt x="2041" y="2257"/>
                </a:lnTo>
                <a:lnTo>
                  <a:pt x="1928" y="2257"/>
                </a:lnTo>
                <a:lnTo>
                  <a:pt x="1984" y="2356"/>
                </a:lnTo>
                <a:close/>
                <a:moveTo>
                  <a:pt x="2097" y="2356"/>
                </a:moveTo>
                <a:lnTo>
                  <a:pt x="2154" y="2257"/>
                </a:lnTo>
                <a:lnTo>
                  <a:pt x="2041" y="2257"/>
                </a:lnTo>
                <a:lnTo>
                  <a:pt x="2097" y="2356"/>
                </a:lnTo>
                <a:close/>
                <a:moveTo>
                  <a:pt x="2211" y="2356"/>
                </a:moveTo>
                <a:lnTo>
                  <a:pt x="2268" y="2257"/>
                </a:lnTo>
                <a:lnTo>
                  <a:pt x="2154" y="2257"/>
                </a:lnTo>
                <a:lnTo>
                  <a:pt x="2211" y="2356"/>
                </a:lnTo>
                <a:close/>
                <a:moveTo>
                  <a:pt x="2324" y="2356"/>
                </a:moveTo>
                <a:lnTo>
                  <a:pt x="2381" y="2257"/>
                </a:lnTo>
                <a:lnTo>
                  <a:pt x="2268" y="2257"/>
                </a:lnTo>
                <a:lnTo>
                  <a:pt x="2324" y="2356"/>
                </a:lnTo>
                <a:close/>
                <a:moveTo>
                  <a:pt x="2438" y="2356"/>
                </a:moveTo>
                <a:lnTo>
                  <a:pt x="2495" y="2257"/>
                </a:lnTo>
                <a:lnTo>
                  <a:pt x="2381" y="2257"/>
                </a:lnTo>
                <a:lnTo>
                  <a:pt x="2438" y="2356"/>
                </a:lnTo>
                <a:close/>
                <a:moveTo>
                  <a:pt x="2551" y="2356"/>
                </a:moveTo>
                <a:lnTo>
                  <a:pt x="2607" y="2257"/>
                </a:lnTo>
                <a:lnTo>
                  <a:pt x="2495" y="2257"/>
                </a:lnTo>
                <a:lnTo>
                  <a:pt x="2551" y="2356"/>
                </a:lnTo>
                <a:close/>
                <a:moveTo>
                  <a:pt x="2665" y="2356"/>
                </a:moveTo>
                <a:lnTo>
                  <a:pt x="2721" y="2257"/>
                </a:lnTo>
                <a:lnTo>
                  <a:pt x="2607" y="2257"/>
                </a:lnTo>
                <a:lnTo>
                  <a:pt x="2665" y="2356"/>
                </a:lnTo>
                <a:close/>
                <a:moveTo>
                  <a:pt x="2778" y="2356"/>
                </a:moveTo>
                <a:lnTo>
                  <a:pt x="2834" y="2257"/>
                </a:lnTo>
                <a:lnTo>
                  <a:pt x="2721" y="2257"/>
                </a:lnTo>
                <a:lnTo>
                  <a:pt x="2778" y="2356"/>
                </a:lnTo>
                <a:close/>
                <a:moveTo>
                  <a:pt x="0" y="2356"/>
                </a:moveTo>
                <a:lnTo>
                  <a:pt x="114" y="2356"/>
                </a:lnTo>
                <a:lnTo>
                  <a:pt x="57" y="2454"/>
                </a:lnTo>
                <a:lnTo>
                  <a:pt x="0" y="2356"/>
                </a:lnTo>
                <a:close/>
                <a:moveTo>
                  <a:pt x="171" y="2454"/>
                </a:moveTo>
                <a:lnTo>
                  <a:pt x="227" y="2356"/>
                </a:lnTo>
                <a:lnTo>
                  <a:pt x="114" y="2356"/>
                </a:lnTo>
                <a:lnTo>
                  <a:pt x="171" y="2454"/>
                </a:lnTo>
                <a:close/>
                <a:moveTo>
                  <a:pt x="284" y="2454"/>
                </a:moveTo>
                <a:lnTo>
                  <a:pt x="340" y="2356"/>
                </a:lnTo>
                <a:lnTo>
                  <a:pt x="227" y="2356"/>
                </a:lnTo>
                <a:lnTo>
                  <a:pt x="284" y="2454"/>
                </a:lnTo>
                <a:close/>
                <a:moveTo>
                  <a:pt x="397" y="2454"/>
                </a:moveTo>
                <a:lnTo>
                  <a:pt x="454" y="2356"/>
                </a:lnTo>
                <a:lnTo>
                  <a:pt x="340" y="2356"/>
                </a:lnTo>
                <a:lnTo>
                  <a:pt x="397" y="2454"/>
                </a:lnTo>
                <a:close/>
                <a:moveTo>
                  <a:pt x="510" y="2454"/>
                </a:moveTo>
                <a:lnTo>
                  <a:pt x="567" y="2356"/>
                </a:lnTo>
                <a:lnTo>
                  <a:pt x="454" y="2356"/>
                </a:lnTo>
                <a:lnTo>
                  <a:pt x="510" y="2454"/>
                </a:lnTo>
                <a:close/>
                <a:moveTo>
                  <a:pt x="624" y="2454"/>
                </a:moveTo>
                <a:lnTo>
                  <a:pt x="681" y="2356"/>
                </a:lnTo>
                <a:lnTo>
                  <a:pt x="567" y="2356"/>
                </a:lnTo>
                <a:lnTo>
                  <a:pt x="624" y="2454"/>
                </a:lnTo>
                <a:close/>
                <a:moveTo>
                  <a:pt x="737" y="2454"/>
                </a:moveTo>
                <a:lnTo>
                  <a:pt x="794" y="2356"/>
                </a:lnTo>
                <a:lnTo>
                  <a:pt x="681" y="2356"/>
                </a:lnTo>
                <a:lnTo>
                  <a:pt x="737" y="2454"/>
                </a:lnTo>
                <a:close/>
                <a:moveTo>
                  <a:pt x="851" y="2454"/>
                </a:moveTo>
                <a:lnTo>
                  <a:pt x="908" y="2356"/>
                </a:lnTo>
                <a:lnTo>
                  <a:pt x="794" y="2356"/>
                </a:lnTo>
                <a:lnTo>
                  <a:pt x="851" y="2454"/>
                </a:lnTo>
                <a:close/>
                <a:moveTo>
                  <a:pt x="964" y="2454"/>
                </a:moveTo>
                <a:lnTo>
                  <a:pt x="1021" y="2356"/>
                </a:lnTo>
                <a:lnTo>
                  <a:pt x="908" y="2356"/>
                </a:lnTo>
                <a:lnTo>
                  <a:pt x="964" y="2454"/>
                </a:lnTo>
                <a:close/>
                <a:moveTo>
                  <a:pt x="1077" y="2454"/>
                </a:moveTo>
                <a:lnTo>
                  <a:pt x="1134" y="2356"/>
                </a:lnTo>
                <a:lnTo>
                  <a:pt x="1021" y="2356"/>
                </a:lnTo>
                <a:lnTo>
                  <a:pt x="1077" y="2454"/>
                </a:lnTo>
                <a:close/>
                <a:moveTo>
                  <a:pt x="1191" y="2454"/>
                </a:moveTo>
                <a:lnTo>
                  <a:pt x="1247" y="2356"/>
                </a:lnTo>
                <a:lnTo>
                  <a:pt x="1134" y="2356"/>
                </a:lnTo>
                <a:lnTo>
                  <a:pt x="1191" y="2454"/>
                </a:lnTo>
                <a:close/>
                <a:moveTo>
                  <a:pt x="1304" y="2454"/>
                </a:moveTo>
                <a:lnTo>
                  <a:pt x="1361" y="2356"/>
                </a:lnTo>
                <a:lnTo>
                  <a:pt x="1247" y="2356"/>
                </a:lnTo>
                <a:lnTo>
                  <a:pt x="1304" y="2454"/>
                </a:lnTo>
                <a:close/>
                <a:moveTo>
                  <a:pt x="1418" y="2454"/>
                </a:moveTo>
                <a:lnTo>
                  <a:pt x="1474" y="2356"/>
                </a:lnTo>
                <a:lnTo>
                  <a:pt x="1361" y="2356"/>
                </a:lnTo>
                <a:lnTo>
                  <a:pt x="1418" y="2454"/>
                </a:lnTo>
                <a:close/>
                <a:moveTo>
                  <a:pt x="1531" y="2454"/>
                </a:moveTo>
                <a:lnTo>
                  <a:pt x="1587" y="2356"/>
                </a:lnTo>
                <a:lnTo>
                  <a:pt x="1474" y="2356"/>
                </a:lnTo>
                <a:lnTo>
                  <a:pt x="1531" y="2454"/>
                </a:lnTo>
                <a:close/>
                <a:moveTo>
                  <a:pt x="1644" y="2454"/>
                </a:moveTo>
                <a:lnTo>
                  <a:pt x="1701" y="2356"/>
                </a:lnTo>
                <a:lnTo>
                  <a:pt x="1587" y="2356"/>
                </a:lnTo>
                <a:lnTo>
                  <a:pt x="1644" y="2454"/>
                </a:lnTo>
                <a:close/>
                <a:moveTo>
                  <a:pt x="1758" y="2454"/>
                </a:moveTo>
                <a:lnTo>
                  <a:pt x="1814" y="2356"/>
                </a:lnTo>
                <a:lnTo>
                  <a:pt x="1701" y="2356"/>
                </a:lnTo>
                <a:lnTo>
                  <a:pt x="1758" y="2454"/>
                </a:lnTo>
                <a:close/>
                <a:moveTo>
                  <a:pt x="1871" y="2454"/>
                </a:moveTo>
                <a:lnTo>
                  <a:pt x="1928" y="2356"/>
                </a:lnTo>
                <a:lnTo>
                  <a:pt x="1814" y="2356"/>
                </a:lnTo>
                <a:lnTo>
                  <a:pt x="1871" y="2454"/>
                </a:lnTo>
                <a:close/>
                <a:moveTo>
                  <a:pt x="1984" y="2454"/>
                </a:moveTo>
                <a:lnTo>
                  <a:pt x="2041" y="2356"/>
                </a:lnTo>
                <a:lnTo>
                  <a:pt x="1928" y="2356"/>
                </a:lnTo>
                <a:lnTo>
                  <a:pt x="1984" y="2454"/>
                </a:lnTo>
                <a:close/>
                <a:moveTo>
                  <a:pt x="2097" y="2454"/>
                </a:moveTo>
                <a:lnTo>
                  <a:pt x="2154" y="2356"/>
                </a:lnTo>
                <a:lnTo>
                  <a:pt x="2041" y="2356"/>
                </a:lnTo>
                <a:lnTo>
                  <a:pt x="2097" y="2454"/>
                </a:lnTo>
                <a:close/>
                <a:moveTo>
                  <a:pt x="2211" y="2454"/>
                </a:moveTo>
                <a:lnTo>
                  <a:pt x="2268" y="2356"/>
                </a:lnTo>
                <a:lnTo>
                  <a:pt x="2154" y="2356"/>
                </a:lnTo>
                <a:lnTo>
                  <a:pt x="2211" y="2454"/>
                </a:lnTo>
                <a:close/>
                <a:moveTo>
                  <a:pt x="2324" y="2454"/>
                </a:moveTo>
                <a:lnTo>
                  <a:pt x="2381" y="2356"/>
                </a:lnTo>
                <a:lnTo>
                  <a:pt x="2268" y="2356"/>
                </a:lnTo>
                <a:lnTo>
                  <a:pt x="2324" y="2454"/>
                </a:lnTo>
                <a:close/>
                <a:moveTo>
                  <a:pt x="2438" y="2454"/>
                </a:moveTo>
                <a:lnTo>
                  <a:pt x="2495" y="2356"/>
                </a:lnTo>
                <a:lnTo>
                  <a:pt x="2381" y="2356"/>
                </a:lnTo>
                <a:lnTo>
                  <a:pt x="2438" y="2454"/>
                </a:lnTo>
                <a:close/>
                <a:moveTo>
                  <a:pt x="2551" y="2454"/>
                </a:moveTo>
                <a:lnTo>
                  <a:pt x="2607" y="2356"/>
                </a:lnTo>
                <a:lnTo>
                  <a:pt x="2495" y="2356"/>
                </a:lnTo>
                <a:lnTo>
                  <a:pt x="2551" y="2454"/>
                </a:lnTo>
                <a:close/>
                <a:moveTo>
                  <a:pt x="2665" y="2454"/>
                </a:moveTo>
                <a:lnTo>
                  <a:pt x="2721" y="2356"/>
                </a:lnTo>
                <a:lnTo>
                  <a:pt x="2607" y="2356"/>
                </a:lnTo>
                <a:lnTo>
                  <a:pt x="2665" y="2454"/>
                </a:lnTo>
                <a:close/>
                <a:moveTo>
                  <a:pt x="2778" y="2454"/>
                </a:moveTo>
                <a:lnTo>
                  <a:pt x="2834" y="2356"/>
                </a:lnTo>
                <a:lnTo>
                  <a:pt x="2721" y="2356"/>
                </a:lnTo>
                <a:lnTo>
                  <a:pt x="2778" y="2454"/>
                </a:lnTo>
                <a:close/>
                <a:moveTo>
                  <a:pt x="0" y="2454"/>
                </a:moveTo>
                <a:lnTo>
                  <a:pt x="114" y="2454"/>
                </a:lnTo>
                <a:lnTo>
                  <a:pt x="57" y="2552"/>
                </a:lnTo>
                <a:lnTo>
                  <a:pt x="0" y="2454"/>
                </a:lnTo>
                <a:close/>
                <a:moveTo>
                  <a:pt x="171" y="2552"/>
                </a:moveTo>
                <a:lnTo>
                  <a:pt x="227" y="2454"/>
                </a:lnTo>
                <a:lnTo>
                  <a:pt x="114" y="2454"/>
                </a:lnTo>
                <a:lnTo>
                  <a:pt x="171" y="2552"/>
                </a:lnTo>
                <a:close/>
                <a:moveTo>
                  <a:pt x="284" y="2552"/>
                </a:moveTo>
                <a:lnTo>
                  <a:pt x="340" y="2454"/>
                </a:lnTo>
                <a:lnTo>
                  <a:pt x="227" y="2454"/>
                </a:lnTo>
                <a:lnTo>
                  <a:pt x="284" y="2552"/>
                </a:lnTo>
                <a:close/>
                <a:moveTo>
                  <a:pt x="397" y="2552"/>
                </a:moveTo>
                <a:lnTo>
                  <a:pt x="454" y="2454"/>
                </a:lnTo>
                <a:lnTo>
                  <a:pt x="340" y="2454"/>
                </a:lnTo>
                <a:lnTo>
                  <a:pt x="397" y="2552"/>
                </a:lnTo>
                <a:close/>
                <a:moveTo>
                  <a:pt x="510" y="2552"/>
                </a:moveTo>
                <a:lnTo>
                  <a:pt x="567" y="2454"/>
                </a:lnTo>
                <a:lnTo>
                  <a:pt x="454" y="2454"/>
                </a:lnTo>
                <a:lnTo>
                  <a:pt x="510" y="2552"/>
                </a:lnTo>
                <a:close/>
                <a:moveTo>
                  <a:pt x="624" y="2552"/>
                </a:moveTo>
                <a:lnTo>
                  <a:pt x="681" y="2454"/>
                </a:lnTo>
                <a:lnTo>
                  <a:pt x="567" y="2454"/>
                </a:lnTo>
                <a:lnTo>
                  <a:pt x="624" y="2552"/>
                </a:lnTo>
                <a:close/>
                <a:moveTo>
                  <a:pt x="737" y="2552"/>
                </a:moveTo>
                <a:lnTo>
                  <a:pt x="794" y="2454"/>
                </a:lnTo>
                <a:lnTo>
                  <a:pt x="681" y="2454"/>
                </a:lnTo>
                <a:lnTo>
                  <a:pt x="737" y="2552"/>
                </a:lnTo>
                <a:close/>
                <a:moveTo>
                  <a:pt x="851" y="2552"/>
                </a:moveTo>
                <a:lnTo>
                  <a:pt x="908" y="2454"/>
                </a:lnTo>
                <a:lnTo>
                  <a:pt x="794" y="2454"/>
                </a:lnTo>
                <a:lnTo>
                  <a:pt x="851" y="2552"/>
                </a:lnTo>
                <a:close/>
                <a:moveTo>
                  <a:pt x="964" y="2552"/>
                </a:moveTo>
                <a:lnTo>
                  <a:pt x="1021" y="2454"/>
                </a:lnTo>
                <a:lnTo>
                  <a:pt x="908" y="2454"/>
                </a:lnTo>
                <a:lnTo>
                  <a:pt x="964" y="2552"/>
                </a:lnTo>
                <a:close/>
                <a:moveTo>
                  <a:pt x="1077" y="2552"/>
                </a:moveTo>
                <a:lnTo>
                  <a:pt x="1134" y="2454"/>
                </a:lnTo>
                <a:lnTo>
                  <a:pt x="1021" y="2454"/>
                </a:lnTo>
                <a:lnTo>
                  <a:pt x="1077" y="2552"/>
                </a:lnTo>
                <a:close/>
                <a:moveTo>
                  <a:pt x="1191" y="2552"/>
                </a:moveTo>
                <a:lnTo>
                  <a:pt x="1247" y="2454"/>
                </a:lnTo>
                <a:lnTo>
                  <a:pt x="1134" y="2454"/>
                </a:lnTo>
                <a:lnTo>
                  <a:pt x="1191" y="2552"/>
                </a:lnTo>
                <a:close/>
                <a:moveTo>
                  <a:pt x="1304" y="2552"/>
                </a:moveTo>
                <a:lnTo>
                  <a:pt x="1361" y="2454"/>
                </a:lnTo>
                <a:lnTo>
                  <a:pt x="1247" y="2454"/>
                </a:lnTo>
                <a:lnTo>
                  <a:pt x="1304" y="2552"/>
                </a:lnTo>
                <a:close/>
                <a:moveTo>
                  <a:pt x="1418" y="2552"/>
                </a:moveTo>
                <a:lnTo>
                  <a:pt x="1474" y="2454"/>
                </a:lnTo>
                <a:lnTo>
                  <a:pt x="1361" y="2454"/>
                </a:lnTo>
                <a:lnTo>
                  <a:pt x="1418" y="2552"/>
                </a:lnTo>
                <a:close/>
                <a:moveTo>
                  <a:pt x="1531" y="2552"/>
                </a:moveTo>
                <a:lnTo>
                  <a:pt x="1587" y="2454"/>
                </a:lnTo>
                <a:lnTo>
                  <a:pt x="1474" y="2454"/>
                </a:lnTo>
                <a:lnTo>
                  <a:pt x="1531" y="2552"/>
                </a:lnTo>
                <a:close/>
                <a:moveTo>
                  <a:pt x="1644" y="2552"/>
                </a:moveTo>
                <a:lnTo>
                  <a:pt x="1701" y="2454"/>
                </a:lnTo>
                <a:lnTo>
                  <a:pt x="1587" y="2454"/>
                </a:lnTo>
                <a:lnTo>
                  <a:pt x="1644" y="2552"/>
                </a:lnTo>
                <a:close/>
                <a:moveTo>
                  <a:pt x="1758" y="2552"/>
                </a:moveTo>
                <a:lnTo>
                  <a:pt x="1814" y="2454"/>
                </a:lnTo>
                <a:lnTo>
                  <a:pt x="1701" y="2454"/>
                </a:lnTo>
                <a:lnTo>
                  <a:pt x="1758" y="2552"/>
                </a:lnTo>
                <a:close/>
                <a:moveTo>
                  <a:pt x="1871" y="2552"/>
                </a:moveTo>
                <a:lnTo>
                  <a:pt x="1928" y="2454"/>
                </a:lnTo>
                <a:lnTo>
                  <a:pt x="1814" y="2454"/>
                </a:lnTo>
                <a:lnTo>
                  <a:pt x="1871" y="2552"/>
                </a:lnTo>
                <a:close/>
                <a:moveTo>
                  <a:pt x="1984" y="2552"/>
                </a:moveTo>
                <a:lnTo>
                  <a:pt x="2041" y="2454"/>
                </a:lnTo>
                <a:lnTo>
                  <a:pt x="1928" y="2454"/>
                </a:lnTo>
                <a:lnTo>
                  <a:pt x="1984" y="2552"/>
                </a:lnTo>
                <a:close/>
                <a:moveTo>
                  <a:pt x="2097" y="2552"/>
                </a:moveTo>
                <a:lnTo>
                  <a:pt x="2154" y="2454"/>
                </a:lnTo>
                <a:lnTo>
                  <a:pt x="2041" y="2454"/>
                </a:lnTo>
                <a:lnTo>
                  <a:pt x="2097" y="2552"/>
                </a:lnTo>
                <a:close/>
                <a:moveTo>
                  <a:pt x="2211" y="2552"/>
                </a:moveTo>
                <a:lnTo>
                  <a:pt x="2268" y="2454"/>
                </a:lnTo>
                <a:lnTo>
                  <a:pt x="2154" y="2454"/>
                </a:lnTo>
                <a:lnTo>
                  <a:pt x="2211" y="2552"/>
                </a:lnTo>
                <a:close/>
                <a:moveTo>
                  <a:pt x="2324" y="2552"/>
                </a:moveTo>
                <a:lnTo>
                  <a:pt x="2381" y="2454"/>
                </a:lnTo>
                <a:lnTo>
                  <a:pt x="2268" y="2454"/>
                </a:lnTo>
                <a:lnTo>
                  <a:pt x="2324" y="2552"/>
                </a:lnTo>
                <a:close/>
                <a:moveTo>
                  <a:pt x="2438" y="2552"/>
                </a:moveTo>
                <a:lnTo>
                  <a:pt x="2495" y="2454"/>
                </a:lnTo>
                <a:lnTo>
                  <a:pt x="2381" y="2454"/>
                </a:lnTo>
                <a:lnTo>
                  <a:pt x="2438" y="2552"/>
                </a:lnTo>
                <a:close/>
                <a:moveTo>
                  <a:pt x="2551" y="2552"/>
                </a:moveTo>
                <a:lnTo>
                  <a:pt x="2607" y="2454"/>
                </a:lnTo>
                <a:lnTo>
                  <a:pt x="2495" y="2454"/>
                </a:lnTo>
                <a:lnTo>
                  <a:pt x="2551" y="2552"/>
                </a:lnTo>
                <a:close/>
                <a:moveTo>
                  <a:pt x="2665" y="2552"/>
                </a:moveTo>
                <a:lnTo>
                  <a:pt x="2721" y="2454"/>
                </a:lnTo>
                <a:lnTo>
                  <a:pt x="2607" y="2454"/>
                </a:lnTo>
                <a:lnTo>
                  <a:pt x="2665" y="2552"/>
                </a:lnTo>
                <a:close/>
                <a:moveTo>
                  <a:pt x="2778" y="2552"/>
                </a:moveTo>
                <a:lnTo>
                  <a:pt x="2834" y="2454"/>
                </a:lnTo>
                <a:lnTo>
                  <a:pt x="2721" y="2454"/>
                </a:lnTo>
                <a:lnTo>
                  <a:pt x="2778" y="2552"/>
                </a:lnTo>
                <a:close/>
                <a:moveTo>
                  <a:pt x="0" y="2552"/>
                </a:moveTo>
                <a:lnTo>
                  <a:pt x="114" y="2552"/>
                </a:lnTo>
                <a:lnTo>
                  <a:pt x="57" y="2650"/>
                </a:lnTo>
                <a:lnTo>
                  <a:pt x="0" y="2552"/>
                </a:lnTo>
                <a:close/>
                <a:moveTo>
                  <a:pt x="171" y="2650"/>
                </a:moveTo>
                <a:lnTo>
                  <a:pt x="227" y="2552"/>
                </a:lnTo>
                <a:lnTo>
                  <a:pt x="114" y="2552"/>
                </a:lnTo>
                <a:lnTo>
                  <a:pt x="171" y="2650"/>
                </a:lnTo>
                <a:close/>
                <a:moveTo>
                  <a:pt x="284" y="2650"/>
                </a:moveTo>
                <a:lnTo>
                  <a:pt x="340" y="2552"/>
                </a:lnTo>
                <a:lnTo>
                  <a:pt x="227" y="2552"/>
                </a:lnTo>
                <a:lnTo>
                  <a:pt x="284" y="2650"/>
                </a:lnTo>
                <a:close/>
                <a:moveTo>
                  <a:pt x="397" y="2650"/>
                </a:moveTo>
                <a:lnTo>
                  <a:pt x="454" y="2552"/>
                </a:lnTo>
                <a:lnTo>
                  <a:pt x="340" y="2552"/>
                </a:lnTo>
                <a:lnTo>
                  <a:pt x="397" y="2650"/>
                </a:lnTo>
                <a:close/>
                <a:moveTo>
                  <a:pt x="510" y="2650"/>
                </a:moveTo>
                <a:lnTo>
                  <a:pt x="567" y="2552"/>
                </a:lnTo>
                <a:lnTo>
                  <a:pt x="454" y="2552"/>
                </a:lnTo>
                <a:lnTo>
                  <a:pt x="510" y="2650"/>
                </a:lnTo>
                <a:close/>
                <a:moveTo>
                  <a:pt x="624" y="2650"/>
                </a:moveTo>
                <a:lnTo>
                  <a:pt x="681" y="2552"/>
                </a:lnTo>
                <a:lnTo>
                  <a:pt x="567" y="2552"/>
                </a:lnTo>
                <a:lnTo>
                  <a:pt x="624" y="2650"/>
                </a:lnTo>
                <a:close/>
                <a:moveTo>
                  <a:pt x="737" y="2650"/>
                </a:moveTo>
                <a:lnTo>
                  <a:pt x="794" y="2552"/>
                </a:lnTo>
                <a:lnTo>
                  <a:pt x="681" y="2552"/>
                </a:lnTo>
                <a:lnTo>
                  <a:pt x="737" y="2650"/>
                </a:lnTo>
                <a:close/>
                <a:moveTo>
                  <a:pt x="851" y="2650"/>
                </a:moveTo>
                <a:lnTo>
                  <a:pt x="908" y="2552"/>
                </a:lnTo>
                <a:lnTo>
                  <a:pt x="794" y="2552"/>
                </a:lnTo>
                <a:lnTo>
                  <a:pt x="851" y="2650"/>
                </a:lnTo>
                <a:close/>
                <a:moveTo>
                  <a:pt x="964" y="2650"/>
                </a:moveTo>
                <a:lnTo>
                  <a:pt x="1021" y="2552"/>
                </a:lnTo>
                <a:lnTo>
                  <a:pt x="908" y="2552"/>
                </a:lnTo>
                <a:lnTo>
                  <a:pt x="964" y="2650"/>
                </a:lnTo>
                <a:close/>
                <a:moveTo>
                  <a:pt x="1077" y="2650"/>
                </a:moveTo>
                <a:lnTo>
                  <a:pt x="1134" y="2552"/>
                </a:lnTo>
                <a:lnTo>
                  <a:pt x="1021" y="2552"/>
                </a:lnTo>
                <a:lnTo>
                  <a:pt x="1077" y="2650"/>
                </a:lnTo>
                <a:close/>
                <a:moveTo>
                  <a:pt x="1191" y="2650"/>
                </a:moveTo>
                <a:lnTo>
                  <a:pt x="1247" y="2552"/>
                </a:lnTo>
                <a:lnTo>
                  <a:pt x="1134" y="2552"/>
                </a:lnTo>
                <a:lnTo>
                  <a:pt x="1191" y="2650"/>
                </a:lnTo>
                <a:close/>
                <a:moveTo>
                  <a:pt x="1304" y="2650"/>
                </a:moveTo>
                <a:lnTo>
                  <a:pt x="1361" y="2552"/>
                </a:lnTo>
                <a:lnTo>
                  <a:pt x="1247" y="2552"/>
                </a:lnTo>
                <a:lnTo>
                  <a:pt x="1304" y="2650"/>
                </a:lnTo>
                <a:close/>
                <a:moveTo>
                  <a:pt x="1418" y="2650"/>
                </a:moveTo>
                <a:lnTo>
                  <a:pt x="1474" y="2552"/>
                </a:lnTo>
                <a:lnTo>
                  <a:pt x="1361" y="2552"/>
                </a:lnTo>
                <a:lnTo>
                  <a:pt x="1418" y="2650"/>
                </a:lnTo>
                <a:close/>
                <a:moveTo>
                  <a:pt x="1531" y="2650"/>
                </a:moveTo>
                <a:lnTo>
                  <a:pt x="1587" y="2552"/>
                </a:lnTo>
                <a:lnTo>
                  <a:pt x="1474" y="2552"/>
                </a:lnTo>
                <a:lnTo>
                  <a:pt x="1531" y="2650"/>
                </a:lnTo>
                <a:close/>
                <a:moveTo>
                  <a:pt x="1644" y="2650"/>
                </a:moveTo>
                <a:lnTo>
                  <a:pt x="1701" y="2552"/>
                </a:lnTo>
                <a:lnTo>
                  <a:pt x="1587" y="2552"/>
                </a:lnTo>
                <a:lnTo>
                  <a:pt x="1644" y="2650"/>
                </a:lnTo>
                <a:close/>
                <a:moveTo>
                  <a:pt x="1758" y="2650"/>
                </a:moveTo>
                <a:lnTo>
                  <a:pt x="1814" y="2552"/>
                </a:lnTo>
                <a:lnTo>
                  <a:pt x="1701" y="2552"/>
                </a:lnTo>
                <a:lnTo>
                  <a:pt x="1758" y="2650"/>
                </a:lnTo>
                <a:close/>
                <a:moveTo>
                  <a:pt x="1871" y="2650"/>
                </a:moveTo>
                <a:lnTo>
                  <a:pt x="1928" y="2552"/>
                </a:lnTo>
                <a:lnTo>
                  <a:pt x="1814" y="2552"/>
                </a:lnTo>
                <a:lnTo>
                  <a:pt x="1871" y="2650"/>
                </a:lnTo>
                <a:close/>
                <a:moveTo>
                  <a:pt x="1984" y="2650"/>
                </a:moveTo>
                <a:lnTo>
                  <a:pt x="2041" y="2552"/>
                </a:lnTo>
                <a:lnTo>
                  <a:pt x="1928" y="2552"/>
                </a:lnTo>
                <a:lnTo>
                  <a:pt x="1984" y="2650"/>
                </a:lnTo>
                <a:close/>
                <a:moveTo>
                  <a:pt x="2097" y="2650"/>
                </a:moveTo>
                <a:lnTo>
                  <a:pt x="2154" y="2552"/>
                </a:lnTo>
                <a:lnTo>
                  <a:pt x="2041" y="2552"/>
                </a:lnTo>
                <a:lnTo>
                  <a:pt x="2097" y="2650"/>
                </a:lnTo>
                <a:close/>
                <a:moveTo>
                  <a:pt x="2211" y="2650"/>
                </a:moveTo>
                <a:lnTo>
                  <a:pt x="2268" y="2552"/>
                </a:lnTo>
                <a:lnTo>
                  <a:pt x="2154" y="2552"/>
                </a:lnTo>
                <a:lnTo>
                  <a:pt x="2211" y="2650"/>
                </a:lnTo>
                <a:close/>
                <a:moveTo>
                  <a:pt x="2324" y="2650"/>
                </a:moveTo>
                <a:lnTo>
                  <a:pt x="2381" y="2552"/>
                </a:lnTo>
                <a:lnTo>
                  <a:pt x="2268" y="2552"/>
                </a:lnTo>
                <a:lnTo>
                  <a:pt x="2324" y="2650"/>
                </a:lnTo>
                <a:close/>
                <a:moveTo>
                  <a:pt x="2438" y="2650"/>
                </a:moveTo>
                <a:lnTo>
                  <a:pt x="2495" y="2552"/>
                </a:lnTo>
                <a:lnTo>
                  <a:pt x="2381" y="2552"/>
                </a:lnTo>
                <a:lnTo>
                  <a:pt x="2438" y="2650"/>
                </a:lnTo>
                <a:close/>
                <a:moveTo>
                  <a:pt x="2551" y="2650"/>
                </a:moveTo>
                <a:lnTo>
                  <a:pt x="2607" y="2552"/>
                </a:lnTo>
                <a:lnTo>
                  <a:pt x="2495" y="2552"/>
                </a:lnTo>
                <a:lnTo>
                  <a:pt x="2551" y="2650"/>
                </a:lnTo>
                <a:close/>
                <a:moveTo>
                  <a:pt x="2665" y="2650"/>
                </a:moveTo>
                <a:lnTo>
                  <a:pt x="2721" y="2552"/>
                </a:lnTo>
                <a:lnTo>
                  <a:pt x="2607" y="2552"/>
                </a:lnTo>
                <a:lnTo>
                  <a:pt x="2665" y="2650"/>
                </a:lnTo>
                <a:close/>
                <a:moveTo>
                  <a:pt x="2778" y="2650"/>
                </a:moveTo>
                <a:lnTo>
                  <a:pt x="2834" y="2552"/>
                </a:lnTo>
                <a:lnTo>
                  <a:pt x="2721" y="2552"/>
                </a:lnTo>
                <a:lnTo>
                  <a:pt x="2778" y="2650"/>
                </a:lnTo>
                <a:close/>
                <a:moveTo>
                  <a:pt x="0" y="2650"/>
                </a:moveTo>
                <a:lnTo>
                  <a:pt x="114" y="2650"/>
                </a:lnTo>
                <a:lnTo>
                  <a:pt x="57" y="2748"/>
                </a:lnTo>
                <a:lnTo>
                  <a:pt x="0" y="2650"/>
                </a:lnTo>
                <a:close/>
                <a:moveTo>
                  <a:pt x="171" y="2748"/>
                </a:moveTo>
                <a:lnTo>
                  <a:pt x="227" y="2650"/>
                </a:lnTo>
                <a:lnTo>
                  <a:pt x="114" y="2650"/>
                </a:lnTo>
                <a:lnTo>
                  <a:pt x="171" y="2748"/>
                </a:lnTo>
                <a:close/>
                <a:moveTo>
                  <a:pt x="284" y="2748"/>
                </a:moveTo>
                <a:lnTo>
                  <a:pt x="340" y="2650"/>
                </a:lnTo>
                <a:lnTo>
                  <a:pt x="227" y="2650"/>
                </a:lnTo>
                <a:lnTo>
                  <a:pt x="284" y="2748"/>
                </a:lnTo>
                <a:close/>
                <a:moveTo>
                  <a:pt x="397" y="2748"/>
                </a:moveTo>
                <a:lnTo>
                  <a:pt x="454" y="2650"/>
                </a:lnTo>
                <a:lnTo>
                  <a:pt x="340" y="2650"/>
                </a:lnTo>
                <a:lnTo>
                  <a:pt x="397" y="2748"/>
                </a:lnTo>
                <a:close/>
                <a:moveTo>
                  <a:pt x="510" y="2748"/>
                </a:moveTo>
                <a:lnTo>
                  <a:pt x="567" y="2650"/>
                </a:lnTo>
                <a:lnTo>
                  <a:pt x="454" y="2650"/>
                </a:lnTo>
                <a:lnTo>
                  <a:pt x="510" y="2748"/>
                </a:lnTo>
                <a:close/>
                <a:moveTo>
                  <a:pt x="624" y="2748"/>
                </a:moveTo>
                <a:lnTo>
                  <a:pt x="681" y="2650"/>
                </a:lnTo>
                <a:lnTo>
                  <a:pt x="567" y="2650"/>
                </a:lnTo>
                <a:lnTo>
                  <a:pt x="624" y="2748"/>
                </a:lnTo>
                <a:close/>
                <a:moveTo>
                  <a:pt x="737" y="2748"/>
                </a:moveTo>
                <a:lnTo>
                  <a:pt x="794" y="2650"/>
                </a:lnTo>
                <a:lnTo>
                  <a:pt x="681" y="2650"/>
                </a:lnTo>
                <a:lnTo>
                  <a:pt x="737" y="2748"/>
                </a:lnTo>
                <a:close/>
                <a:moveTo>
                  <a:pt x="851" y="2748"/>
                </a:moveTo>
                <a:lnTo>
                  <a:pt x="908" y="2650"/>
                </a:lnTo>
                <a:lnTo>
                  <a:pt x="794" y="2650"/>
                </a:lnTo>
                <a:lnTo>
                  <a:pt x="851" y="2748"/>
                </a:lnTo>
                <a:close/>
                <a:moveTo>
                  <a:pt x="964" y="2748"/>
                </a:moveTo>
                <a:lnTo>
                  <a:pt x="1021" y="2650"/>
                </a:lnTo>
                <a:lnTo>
                  <a:pt x="908" y="2650"/>
                </a:lnTo>
                <a:lnTo>
                  <a:pt x="964" y="2748"/>
                </a:lnTo>
                <a:close/>
                <a:moveTo>
                  <a:pt x="1077" y="2748"/>
                </a:moveTo>
                <a:lnTo>
                  <a:pt x="1134" y="2650"/>
                </a:lnTo>
                <a:lnTo>
                  <a:pt x="1021" y="2650"/>
                </a:lnTo>
                <a:lnTo>
                  <a:pt x="1077" y="2748"/>
                </a:lnTo>
                <a:close/>
                <a:moveTo>
                  <a:pt x="1191" y="2748"/>
                </a:moveTo>
                <a:lnTo>
                  <a:pt x="1247" y="2650"/>
                </a:lnTo>
                <a:lnTo>
                  <a:pt x="1134" y="2650"/>
                </a:lnTo>
                <a:lnTo>
                  <a:pt x="1191" y="2748"/>
                </a:lnTo>
                <a:close/>
                <a:moveTo>
                  <a:pt x="1304" y="2748"/>
                </a:moveTo>
                <a:lnTo>
                  <a:pt x="1361" y="2650"/>
                </a:lnTo>
                <a:lnTo>
                  <a:pt x="1247" y="2650"/>
                </a:lnTo>
                <a:lnTo>
                  <a:pt x="1304" y="2748"/>
                </a:lnTo>
                <a:close/>
                <a:moveTo>
                  <a:pt x="1418" y="2748"/>
                </a:moveTo>
                <a:lnTo>
                  <a:pt x="1474" y="2650"/>
                </a:lnTo>
                <a:lnTo>
                  <a:pt x="1361" y="2650"/>
                </a:lnTo>
                <a:lnTo>
                  <a:pt x="1418" y="2748"/>
                </a:lnTo>
                <a:close/>
                <a:moveTo>
                  <a:pt x="1531" y="2748"/>
                </a:moveTo>
                <a:lnTo>
                  <a:pt x="1587" y="2650"/>
                </a:lnTo>
                <a:lnTo>
                  <a:pt x="1474" y="2650"/>
                </a:lnTo>
                <a:lnTo>
                  <a:pt x="1531" y="2748"/>
                </a:lnTo>
                <a:close/>
                <a:moveTo>
                  <a:pt x="1644" y="2748"/>
                </a:moveTo>
                <a:lnTo>
                  <a:pt x="1701" y="2650"/>
                </a:lnTo>
                <a:lnTo>
                  <a:pt x="1587" y="2650"/>
                </a:lnTo>
                <a:lnTo>
                  <a:pt x="1644" y="2748"/>
                </a:lnTo>
                <a:close/>
                <a:moveTo>
                  <a:pt x="1758" y="2748"/>
                </a:moveTo>
                <a:lnTo>
                  <a:pt x="1814" y="2650"/>
                </a:lnTo>
                <a:lnTo>
                  <a:pt x="1701" y="2650"/>
                </a:lnTo>
                <a:lnTo>
                  <a:pt x="1758" y="2748"/>
                </a:lnTo>
                <a:close/>
                <a:moveTo>
                  <a:pt x="1871" y="2748"/>
                </a:moveTo>
                <a:lnTo>
                  <a:pt x="1928" y="2650"/>
                </a:lnTo>
                <a:lnTo>
                  <a:pt x="1814" y="2650"/>
                </a:lnTo>
                <a:lnTo>
                  <a:pt x="1871" y="2748"/>
                </a:lnTo>
                <a:close/>
                <a:moveTo>
                  <a:pt x="1984" y="2748"/>
                </a:moveTo>
                <a:lnTo>
                  <a:pt x="2041" y="2650"/>
                </a:lnTo>
                <a:lnTo>
                  <a:pt x="1928" y="2650"/>
                </a:lnTo>
                <a:lnTo>
                  <a:pt x="1984" y="2748"/>
                </a:lnTo>
                <a:close/>
                <a:moveTo>
                  <a:pt x="2097" y="2748"/>
                </a:moveTo>
                <a:lnTo>
                  <a:pt x="2154" y="2650"/>
                </a:lnTo>
                <a:lnTo>
                  <a:pt x="2041" y="2650"/>
                </a:lnTo>
                <a:lnTo>
                  <a:pt x="2097" y="2748"/>
                </a:lnTo>
                <a:close/>
                <a:moveTo>
                  <a:pt x="2211" y="2748"/>
                </a:moveTo>
                <a:lnTo>
                  <a:pt x="2268" y="2650"/>
                </a:lnTo>
                <a:lnTo>
                  <a:pt x="2154" y="2650"/>
                </a:lnTo>
                <a:lnTo>
                  <a:pt x="2211" y="2748"/>
                </a:lnTo>
                <a:close/>
                <a:moveTo>
                  <a:pt x="2324" y="2748"/>
                </a:moveTo>
                <a:lnTo>
                  <a:pt x="2381" y="2650"/>
                </a:lnTo>
                <a:lnTo>
                  <a:pt x="2268" y="2650"/>
                </a:lnTo>
                <a:lnTo>
                  <a:pt x="2324" y="2748"/>
                </a:lnTo>
                <a:close/>
                <a:moveTo>
                  <a:pt x="2438" y="2748"/>
                </a:moveTo>
                <a:lnTo>
                  <a:pt x="2495" y="2650"/>
                </a:lnTo>
                <a:lnTo>
                  <a:pt x="2381" y="2650"/>
                </a:lnTo>
                <a:lnTo>
                  <a:pt x="2438" y="2748"/>
                </a:lnTo>
                <a:close/>
                <a:moveTo>
                  <a:pt x="2551" y="2748"/>
                </a:moveTo>
                <a:lnTo>
                  <a:pt x="2607" y="2650"/>
                </a:lnTo>
                <a:lnTo>
                  <a:pt x="2495" y="2650"/>
                </a:lnTo>
                <a:lnTo>
                  <a:pt x="2551" y="2748"/>
                </a:lnTo>
                <a:close/>
                <a:moveTo>
                  <a:pt x="2665" y="2748"/>
                </a:moveTo>
                <a:lnTo>
                  <a:pt x="2721" y="2650"/>
                </a:lnTo>
                <a:lnTo>
                  <a:pt x="2607" y="2650"/>
                </a:lnTo>
                <a:lnTo>
                  <a:pt x="2665" y="2748"/>
                </a:lnTo>
                <a:close/>
                <a:moveTo>
                  <a:pt x="2778" y="2748"/>
                </a:moveTo>
                <a:lnTo>
                  <a:pt x="2834" y="2650"/>
                </a:lnTo>
                <a:lnTo>
                  <a:pt x="2721" y="2650"/>
                </a:lnTo>
                <a:lnTo>
                  <a:pt x="2778" y="2748"/>
                </a:lnTo>
                <a:close/>
                <a:moveTo>
                  <a:pt x="0" y="2748"/>
                </a:moveTo>
                <a:lnTo>
                  <a:pt x="114" y="2748"/>
                </a:lnTo>
                <a:lnTo>
                  <a:pt x="57" y="2847"/>
                </a:lnTo>
                <a:lnTo>
                  <a:pt x="0" y="2748"/>
                </a:lnTo>
                <a:close/>
                <a:moveTo>
                  <a:pt x="171" y="2847"/>
                </a:moveTo>
                <a:lnTo>
                  <a:pt x="227" y="2748"/>
                </a:lnTo>
                <a:lnTo>
                  <a:pt x="114" y="2748"/>
                </a:lnTo>
                <a:lnTo>
                  <a:pt x="171" y="2847"/>
                </a:lnTo>
                <a:close/>
                <a:moveTo>
                  <a:pt x="284" y="2847"/>
                </a:moveTo>
                <a:lnTo>
                  <a:pt x="340" y="2748"/>
                </a:lnTo>
                <a:lnTo>
                  <a:pt x="227" y="2748"/>
                </a:lnTo>
                <a:lnTo>
                  <a:pt x="284" y="2847"/>
                </a:lnTo>
                <a:close/>
                <a:moveTo>
                  <a:pt x="397" y="2847"/>
                </a:moveTo>
                <a:lnTo>
                  <a:pt x="454" y="2748"/>
                </a:lnTo>
                <a:lnTo>
                  <a:pt x="340" y="2748"/>
                </a:lnTo>
                <a:lnTo>
                  <a:pt x="397" y="2847"/>
                </a:lnTo>
                <a:close/>
                <a:moveTo>
                  <a:pt x="510" y="2847"/>
                </a:moveTo>
                <a:lnTo>
                  <a:pt x="567" y="2748"/>
                </a:lnTo>
                <a:lnTo>
                  <a:pt x="454" y="2748"/>
                </a:lnTo>
                <a:lnTo>
                  <a:pt x="510" y="2847"/>
                </a:lnTo>
                <a:close/>
                <a:moveTo>
                  <a:pt x="624" y="2847"/>
                </a:moveTo>
                <a:lnTo>
                  <a:pt x="681" y="2748"/>
                </a:lnTo>
                <a:lnTo>
                  <a:pt x="567" y="2748"/>
                </a:lnTo>
                <a:lnTo>
                  <a:pt x="624" y="2847"/>
                </a:lnTo>
                <a:close/>
                <a:moveTo>
                  <a:pt x="737" y="2847"/>
                </a:moveTo>
                <a:lnTo>
                  <a:pt x="794" y="2748"/>
                </a:lnTo>
                <a:lnTo>
                  <a:pt x="681" y="2748"/>
                </a:lnTo>
                <a:lnTo>
                  <a:pt x="737" y="2847"/>
                </a:lnTo>
                <a:close/>
                <a:moveTo>
                  <a:pt x="851" y="2847"/>
                </a:moveTo>
                <a:lnTo>
                  <a:pt x="908" y="2748"/>
                </a:lnTo>
                <a:lnTo>
                  <a:pt x="794" y="2748"/>
                </a:lnTo>
                <a:lnTo>
                  <a:pt x="851" y="2847"/>
                </a:lnTo>
                <a:close/>
                <a:moveTo>
                  <a:pt x="964" y="2847"/>
                </a:moveTo>
                <a:lnTo>
                  <a:pt x="1021" y="2748"/>
                </a:lnTo>
                <a:lnTo>
                  <a:pt x="908" y="2748"/>
                </a:lnTo>
                <a:lnTo>
                  <a:pt x="964" y="2847"/>
                </a:lnTo>
                <a:close/>
                <a:moveTo>
                  <a:pt x="1077" y="2847"/>
                </a:moveTo>
                <a:lnTo>
                  <a:pt x="1134" y="2748"/>
                </a:lnTo>
                <a:lnTo>
                  <a:pt x="1021" y="2748"/>
                </a:lnTo>
                <a:lnTo>
                  <a:pt x="1077" y="2847"/>
                </a:lnTo>
                <a:close/>
                <a:moveTo>
                  <a:pt x="1191" y="2847"/>
                </a:moveTo>
                <a:lnTo>
                  <a:pt x="1247" y="2748"/>
                </a:lnTo>
                <a:lnTo>
                  <a:pt x="1134" y="2748"/>
                </a:lnTo>
                <a:lnTo>
                  <a:pt x="1191" y="2847"/>
                </a:lnTo>
                <a:close/>
                <a:moveTo>
                  <a:pt x="1304" y="2847"/>
                </a:moveTo>
                <a:lnTo>
                  <a:pt x="1361" y="2748"/>
                </a:lnTo>
                <a:lnTo>
                  <a:pt x="1247" y="2748"/>
                </a:lnTo>
                <a:lnTo>
                  <a:pt x="1304" y="2847"/>
                </a:lnTo>
                <a:close/>
                <a:moveTo>
                  <a:pt x="1418" y="2847"/>
                </a:moveTo>
                <a:lnTo>
                  <a:pt x="1474" y="2748"/>
                </a:lnTo>
                <a:lnTo>
                  <a:pt x="1361" y="2748"/>
                </a:lnTo>
                <a:lnTo>
                  <a:pt x="1418" y="2847"/>
                </a:lnTo>
                <a:close/>
                <a:moveTo>
                  <a:pt x="1531" y="2847"/>
                </a:moveTo>
                <a:lnTo>
                  <a:pt x="1587" y="2748"/>
                </a:lnTo>
                <a:lnTo>
                  <a:pt x="1474" y="2748"/>
                </a:lnTo>
                <a:lnTo>
                  <a:pt x="1531" y="2847"/>
                </a:lnTo>
                <a:close/>
                <a:moveTo>
                  <a:pt x="1644" y="2847"/>
                </a:moveTo>
                <a:lnTo>
                  <a:pt x="1701" y="2748"/>
                </a:lnTo>
                <a:lnTo>
                  <a:pt x="1587" y="2748"/>
                </a:lnTo>
                <a:lnTo>
                  <a:pt x="1644" y="2847"/>
                </a:lnTo>
                <a:close/>
                <a:moveTo>
                  <a:pt x="1758" y="2847"/>
                </a:moveTo>
                <a:lnTo>
                  <a:pt x="1814" y="2748"/>
                </a:lnTo>
                <a:lnTo>
                  <a:pt x="1701" y="2748"/>
                </a:lnTo>
                <a:lnTo>
                  <a:pt x="1758" y="2847"/>
                </a:lnTo>
                <a:close/>
                <a:moveTo>
                  <a:pt x="1871" y="2847"/>
                </a:moveTo>
                <a:lnTo>
                  <a:pt x="1928" y="2748"/>
                </a:lnTo>
                <a:lnTo>
                  <a:pt x="1814" y="2748"/>
                </a:lnTo>
                <a:lnTo>
                  <a:pt x="1871" y="2847"/>
                </a:lnTo>
                <a:close/>
                <a:moveTo>
                  <a:pt x="1984" y="2847"/>
                </a:moveTo>
                <a:lnTo>
                  <a:pt x="2041" y="2748"/>
                </a:lnTo>
                <a:lnTo>
                  <a:pt x="1928" y="2748"/>
                </a:lnTo>
                <a:lnTo>
                  <a:pt x="1984" y="2847"/>
                </a:lnTo>
                <a:close/>
                <a:moveTo>
                  <a:pt x="2097" y="2847"/>
                </a:moveTo>
                <a:lnTo>
                  <a:pt x="2154" y="2748"/>
                </a:lnTo>
                <a:lnTo>
                  <a:pt x="2041" y="2748"/>
                </a:lnTo>
                <a:lnTo>
                  <a:pt x="2097" y="2847"/>
                </a:lnTo>
                <a:close/>
                <a:moveTo>
                  <a:pt x="2211" y="2847"/>
                </a:moveTo>
                <a:lnTo>
                  <a:pt x="2268" y="2748"/>
                </a:lnTo>
                <a:lnTo>
                  <a:pt x="2154" y="2748"/>
                </a:lnTo>
                <a:lnTo>
                  <a:pt x="2211" y="2847"/>
                </a:lnTo>
                <a:close/>
                <a:moveTo>
                  <a:pt x="2324" y="2847"/>
                </a:moveTo>
                <a:lnTo>
                  <a:pt x="2381" y="2748"/>
                </a:lnTo>
                <a:lnTo>
                  <a:pt x="2268" y="2748"/>
                </a:lnTo>
                <a:lnTo>
                  <a:pt x="2324" y="2847"/>
                </a:lnTo>
                <a:close/>
                <a:moveTo>
                  <a:pt x="2438" y="2847"/>
                </a:moveTo>
                <a:lnTo>
                  <a:pt x="2495" y="2748"/>
                </a:lnTo>
                <a:lnTo>
                  <a:pt x="2381" y="2748"/>
                </a:lnTo>
                <a:lnTo>
                  <a:pt x="2438" y="2847"/>
                </a:lnTo>
                <a:close/>
                <a:moveTo>
                  <a:pt x="2551" y="2847"/>
                </a:moveTo>
                <a:lnTo>
                  <a:pt x="2607" y="2748"/>
                </a:lnTo>
                <a:lnTo>
                  <a:pt x="2495" y="2748"/>
                </a:lnTo>
                <a:lnTo>
                  <a:pt x="2551" y="2847"/>
                </a:lnTo>
                <a:close/>
                <a:moveTo>
                  <a:pt x="2665" y="2847"/>
                </a:moveTo>
                <a:lnTo>
                  <a:pt x="2721" y="2748"/>
                </a:lnTo>
                <a:lnTo>
                  <a:pt x="2607" y="2748"/>
                </a:lnTo>
                <a:lnTo>
                  <a:pt x="2665" y="2847"/>
                </a:lnTo>
                <a:close/>
                <a:moveTo>
                  <a:pt x="2778" y="2847"/>
                </a:moveTo>
                <a:lnTo>
                  <a:pt x="2834" y="2748"/>
                </a:lnTo>
                <a:lnTo>
                  <a:pt x="2721" y="2748"/>
                </a:lnTo>
                <a:lnTo>
                  <a:pt x="2778" y="2847"/>
                </a:lnTo>
                <a:close/>
                <a:moveTo>
                  <a:pt x="0" y="2847"/>
                </a:moveTo>
                <a:lnTo>
                  <a:pt x="114" y="2847"/>
                </a:lnTo>
                <a:lnTo>
                  <a:pt x="57" y="2945"/>
                </a:lnTo>
                <a:lnTo>
                  <a:pt x="0" y="2847"/>
                </a:lnTo>
                <a:close/>
                <a:moveTo>
                  <a:pt x="171" y="2945"/>
                </a:moveTo>
                <a:lnTo>
                  <a:pt x="227" y="2847"/>
                </a:lnTo>
                <a:lnTo>
                  <a:pt x="114" y="2847"/>
                </a:lnTo>
                <a:lnTo>
                  <a:pt x="171" y="2945"/>
                </a:lnTo>
                <a:close/>
                <a:moveTo>
                  <a:pt x="284" y="2945"/>
                </a:moveTo>
                <a:lnTo>
                  <a:pt x="340" y="2847"/>
                </a:lnTo>
                <a:lnTo>
                  <a:pt x="227" y="2847"/>
                </a:lnTo>
                <a:lnTo>
                  <a:pt x="284" y="2945"/>
                </a:lnTo>
                <a:close/>
                <a:moveTo>
                  <a:pt x="397" y="2945"/>
                </a:moveTo>
                <a:lnTo>
                  <a:pt x="454" y="2847"/>
                </a:lnTo>
                <a:lnTo>
                  <a:pt x="340" y="2847"/>
                </a:lnTo>
                <a:lnTo>
                  <a:pt x="397" y="2945"/>
                </a:lnTo>
                <a:close/>
                <a:moveTo>
                  <a:pt x="510" y="2945"/>
                </a:moveTo>
                <a:lnTo>
                  <a:pt x="567" y="2847"/>
                </a:lnTo>
                <a:lnTo>
                  <a:pt x="454" y="2847"/>
                </a:lnTo>
                <a:lnTo>
                  <a:pt x="510" y="2945"/>
                </a:lnTo>
                <a:close/>
                <a:moveTo>
                  <a:pt x="624" y="2945"/>
                </a:moveTo>
                <a:lnTo>
                  <a:pt x="681" y="2847"/>
                </a:lnTo>
                <a:lnTo>
                  <a:pt x="567" y="2847"/>
                </a:lnTo>
                <a:lnTo>
                  <a:pt x="624" y="2945"/>
                </a:lnTo>
                <a:close/>
                <a:moveTo>
                  <a:pt x="737" y="2945"/>
                </a:moveTo>
                <a:lnTo>
                  <a:pt x="794" y="2847"/>
                </a:lnTo>
                <a:lnTo>
                  <a:pt x="681" y="2847"/>
                </a:lnTo>
                <a:lnTo>
                  <a:pt x="737" y="2945"/>
                </a:lnTo>
                <a:close/>
                <a:moveTo>
                  <a:pt x="851" y="2945"/>
                </a:moveTo>
                <a:lnTo>
                  <a:pt x="908" y="2847"/>
                </a:lnTo>
                <a:lnTo>
                  <a:pt x="794" y="2847"/>
                </a:lnTo>
                <a:lnTo>
                  <a:pt x="851" y="2945"/>
                </a:lnTo>
                <a:close/>
                <a:moveTo>
                  <a:pt x="964" y="2945"/>
                </a:moveTo>
                <a:lnTo>
                  <a:pt x="1021" y="2847"/>
                </a:lnTo>
                <a:lnTo>
                  <a:pt x="908" y="2847"/>
                </a:lnTo>
                <a:lnTo>
                  <a:pt x="964" y="2945"/>
                </a:lnTo>
                <a:close/>
                <a:moveTo>
                  <a:pt x="1077" y="2945"/>
                </a:moveTo>
                <a:lnTo>
                  <a:pt x="1134" y="2847"/>
                </a:lnTo>
                <a:lnTo>
                  <a:pt x="1021" y="2847"/>
                </a:lnTo>
                <a:lnTo>
                  <a:pt x="1077" y="2945"/>
                </a:lnTo>
                <a:close/>
                <a:moveTo>
                  <a:pt x="1191" y="2945"/>
                </a:moveTo>
                <a:lnTo>
                  <a:pt x="1247" y="2847"/>
                </a:lnTo>
                <a:lnTo>
                  <a:pt x="1134" y="2847"/>
                </a:lnTo>
                <a:lnTo>
                  <a:pt x="1191" y="2945"/>
                </a:lnTo>
                <a:close/>
                <a:moveTo>
                  <a:pt x="1304" y="2945"/>
                </a:moveTo>
                <a:lnTo>
                  <a:pt x="1361" y="2847"/>
                </a:lnTo>
                <a:lnTo>
                  <a:pt x="1247" y="2847"/>
                </a:lnTo>
                <a:lnTo>
                  <a:pt x="1304" y="2945"/>
                </a:lnTo>
                <a:close/>
                <a:moveTo>
                  <a:pt x="1418" y="2945"/>
                </a:moveTo>
                <a:lnTo>
                  <a:pt x="1474" y="2847"/>
                </a:lnTo>
                <a:lnTo>
                  <a:pt x="1361" y="2847"/>
                </a:lnTo>
                <a:lnTo>
                  <a:pt x="1418" y="2945"/>
                </a:lnTo>
                <a:close/>
                <a:moveTo>
                  <a:pt x="1531" y="2945"/>
                </a:moveTo>
                <a:lnTo>
                  <a:pt x="1587" y="2847"/>
                </a:lnTo>
                <a:lnTo>
                  <a:pt x="1474" y="2847"/>
                </a:lnTo>
                <a:lnTo>
                  <a:pt x="1531" y="2945"/>
                </a:lnTo>
                <a:close/>
                <a:moveTo>
                  <a:pt x="1644" y="2945"/>
                </a:moveTo>
                <a:lnTo>
                  <a:pt x="1701" y="2847"/>
                </a:lnTo>
                <a:lnTo>
                  <a:pt x="1587" y="2847"/>
                </a:lnTo>
                <a:lnTo>
                  <a:pt x="1644" y="2945"/>
                </a:lnTo>
                <a:close/>
                <a:moveTo>
                  <a:pt x="1758" y="2945"/>
                </a:moveTo>
                <a:lnTo>
                  <a:pt x="1814" y="2847"/>
                </a:lnTo>
                <a:lnTo>
                  <a:pt x="1701" y="2847"/>
                </a:lnTo>
                <a:lnTo>
                  <a:pt x="1758" y="2945"/>
                </a:lnTo>
                <a:close/>
                <a:moveTo>
                  <a:pt x="1871" y="2945"/>
                </a:moveTo>
                <a:lnTo>
                  <a:pt x="1928" y="2847"/>
                </a:lnTo>
                <a:lnTo>
                  <a:pt x="1814" y="2847"/>
                </a:lnTo>
                <a:lnTo>
                  <a:pt x="1871" y="2945"/>
                </a:lnTo>
                <a:close/>
                <a:moveTo>
                  <a:pt x="1984" y="2945"/>
                </a:moveTo>
                <a:lnTo>
                  <a:pt x="2041" y="2847"/>
                </a:lnTo>
                <a:lnTo>
                  <a:pt x="1928" y="2847"/>
                </a:lnTo>
                <a:lnTo>
                  <a:pt x="1984" y="2945"/>
                </a:lnTo>
                <a:close/>
                <a:moveTo>
                  <a:pt x="2097" y="2945"/>
                </a:moveTo>
                <a:lnTo>
                  <a:pt x="2154" y="2847"/>
                </a:lnTo>
                <a:lnTo>
                  <a:pt x="2041" y="2847"/>
                </a:lnTo>
                <a:lnTo>
                  <a:pt x="2097" y="2945"/>
                </a:lnTo>
                <a:close/>
                <a:moveTo>
                  <a:pt x="2211" y="2945"/>
                </a:moveTo>
                <a:lnTo>
                  <a:pt x="2268" y="2847"/>
                </a:lnTo>
                <a:lnTo>
                  <a:pt x="2154" y="2847"/>
                </a:lnTo>
                <a:lnTo>
                  <a:pt x="2211" y="2945"/>
                </a:lnTo>
                <a:close/>
                <a:moveTo>
                  <a:pt x="2324" y="2945"/>
                </a:moveTo>
                <a:lnTo>
                  <a:pt x="2381" y="2847"/>
                </a:lnTo>
                <a:lnTo>
                  <a:pt x="2268" y="2847"/>
                </a:lnTo>
                <a:lnTo>
                  <a:pt x="2324" y="2945"/>
                </a:lnTo>
                <a:close/>
                <a:moveTo>
                  <a:pt x="2438" y="2945"/>
                </a:moveTo>
                <a:lnTo>
                  <a:pt x="2495" y="2847"/>
                </a:lnTo>
                <a:lnTo>
                  <a:pt x="2381" y="2847"/>
                </a:lnTo>
                <a:lnTo>
                  <a:pt x="2438" y="2945"/>
                </a:lnTo>
                <a:close/>
                <a:moveTo>
                  <a:pt x="2551" y="2945"/>
                </a:moveTo>
                <a:lnTo>
                  <a:pt x="2607" y="2847"/>
                </a:lnTo>
                <a:lnTo>
                  <a:pt x="2495" y="2847"/>
                </a:lnTo>
                <a:lnTo>
                  <a:pt x="2551" y="2945"/>
                </a:lnTo>
                <a:close/>
                <a:moveTo>
                  <a:pt x="2665" y="2945"/>
                </a:moveTo>
                <a:lnTo>
                  <a:pt x="2721" y="2847"/>
                </a:lnTo>
                <a:lnTo>
                  <a:pt x="2607" y="2847"/>
                </a:lnTo>
                <a:lnTo>
                  <a:pt x="2665" y="2945"/>
                </a:lnTo>
                <a:close/>
                <a:moveTo>
                  <a:pt x="2778" y="2945"/>
                </a:moveTo>
                <a:lnTo>
                  <a:pt x="2834" y="2847"/>
                </a:lnTo>
                <a:lnTo>
                  <a:pt x="2721" y="2847"/>
                </a:lnTo>
                <a:lnTo>
                  <a:pt x="2778" y="2945"/>
                </a:lnTo>
                <a:close/>
                <a:moveTo>
                  <a:pt x="0" y="2945"/>
                </a:moveTo>
                <a:lnTo>
                  <a:pt x="114" y="2945"/>
                </a:lnTo>
                <a:lnTo>
                  <a:pt x="57" y="3043"/>
                </a:lnTo>
                <a:lnTo>
                  <a:pt x="0" y="2945"/>
                </a:lnTo>
                <a:close/>
                <a:moveTo>
                  <a:pt x="171" y="3043"/>
                </a:moveTo>
                <a:lnTo>
                  <a:pt x="227" y="2945"/>
                </a:lnTo>
                <a:lnTo>
                  <a:pt x="114" y="2945"/>
                </a:lnTo>
                <a:lnTo>
                  <a:pt x="171" y="3043"/>
                </a:lnTo>
                <a:close/>
                <a:moveTo>
                  <a:pt x="284" y="3043"/>
                </a:moveTo>
                <a:lnTo>
                  <a:pt x="340" y="2945"/>
                </a:lnTo>
                <a:lnTo>
                  <a:pt x="227" y="2945"/>
                </a:lnTo>
                <a:lnTo>
                  <a:pt x="284" y="3043"/>
                </a:lnTo>
                <a:close/>
                <a:moveTo>
                  <a:pt x="397" y="3043"/>
                </a:moveTo>
                <a:lnTo>
                  <a:pt x="454" y="2945"/>
                </a:lnTo>
                <a:lnTo>
                  <a:pt x="340" y="2945"/>
                </a:lnTo>
                <a:lnTo>
                  <a:pt x="397" y="3043"/>
                </a:lnTo>
                <a:close/>
                <a:moveTo>
                  <a:pt x="510" y="3043"/>
                </a:moveTo>
                <a:lnTo>
                  <a:pt x="567" y="2945"/>
                </a:lnTo>
                <a:lnTo>
                  <a:pt x="454" y="2945"/>
                </a:lnTo>
                <a:lnTo>
                  <a:pt x="510" y="3043"/>
                </a:lnTo>
                <a:close/>
                <a:moveTo>
                  <a:pt x="624" y="3043"/>
                </a:moveTo>
                <a:lnTo>
                  <a:pt x="681" y="2945"/>
                </a:lnTo>
                <a:lnTo>
                  <a:pt x="567" y="2945"/>
                </a:lnTo>
                <a:lnTo>
                  <a:pt x="624" y="3043"/>
                </a:lnTo>
                <a:close/>
                <a:moveTo>
                  <a:pt x="737" y="3043"/>
                </a:moveTo>
                <a:lnTo>
                  <a:pt x="794" y="2945"/>
                </a:lnTo>
                <a:lnTo>
                  <a:pt x="681" y="2945"/>
                </a:lnTo>
                <a:lnTo>
                  <a:pt x="737" y="3043"/>
                </a:lnTo>
                <a:close/>
                <a:moveTo>
                  <a:pt x="851" y="3043"/>
                </a:moveTo>
                <a:lnTo>
                  <a:pt x="908" y="2945"/>
                </a:lnTo>
                <a:lnTo>
                  <a:pt x="794" y="2945"/>
                </a:lnTo>
                <a:lnTo>
                  <a:pt x="851" y="3043"/>
                </a:lnTo>
                <a:close/>
                <a:moveTo>
                  <a:pt x="964" y="3043"/>
                </a:moveTo>
                <a:lnTo>
                  <a:pt x="1021" y="2945"/>
                </a:lnTo>
                <a:lnTo>
                  <a:pt x="908" y="2945"/>
                </a:lnTo>
                <a:lnTo>
                  <a:pt x="964" y="3043"/>
                </a:lnTo>
                <a:close/>
                <a:moveTo>
                  <a:pt x="1077" y="3043"/>
                </a:moveTo>
                <a:lnTo>
                  <a:pt x="1134" y="2945"/>
                </a:lnTo>
                <a:lnTo>
                  <a:pt x="1021" y="2945"/>
                </a:lnTo>
                <a:lnTo>
                  <a:pt x="1077" y="3043"/>
                </a:lnTo>
                <a:close/>
                <a:moveTo>
                  <a:pt x="1191" y="3043"/>
                </a:moveTo>
                <a:lnTo>
                  <a:pt x="1247" y="2945"/>
                </a:lnTo>
                <a:lnTo>
                  <a:pt x="1134" y="2945"/>
                </a:lnTo>
                <a:lnTo>
                  <a:pt x="1191" y="3043"/>
                </a:lnTo>
                <a:close/>
                <a:moveTo>
                  <a:pt x="1304" y="3043"/>
                </a:moveTo>
                <a:lnTo>
                  <a:pt x="1361" y="2945"/>
                </a:lnTo>
                <a:lnTo>
                  <a:pt x="1247" y="2945"/>
                </a:lnTo>
                <a:lnTo>
                  <a:pt x="1304" y="3043"/>
                </a:lnTo>
                <a:close/>
                <a:moveTo>
                  <a:pt x="1418" y="3043"/>
                </a:moveTo>
                <a:lnTo>
                  <a:pt x="1474" y="2945"/>
                </a:lnTo>
                <a:lnTo>
                  <a:pt x="1361" y="2945"/>
                </a:lnTo>
                <a:lnTo>
                  <a:pt x="1418" y="3043"/>
                </a:lnTo>
                <a:close/>
                <a:moveTo>
                  <a:pt x="1531" y="3043"/>
                </a:moveTo>
                <a:lnTo>
                  <a:pt x="1587" y="2945"/>
                </a:lnTo>
                <a:lnTo>
                  <a:pt x="1474" y="2945"/>
                </a:lnTo>
                <a:lnTo>
                  <a:pt x="1531" y="3043"/>
                </a:lnTo>
                <a:close/>
                <a:moveTo>
                  <a:pt x="1644" y="3043"/>
                </a:moveTo>
                <a:lnTo>
                  <a:pt x="1701" y="2945"/>
                </a:lnTo>
                <a:lnTo>
                  <a:pt x="1587" y="2945"/>
                </a:lnTo>
                <a:lnTo>
                  <a:pt x="1644" y="3043"/>
                </a:lnTo>
                <a:close/>
                <a:moveTo>
                  <a:pt x="1758" y="3043"/>
                </a:moveTo>
                <a:lnTo>
                  <a:pt x="1814" y="2945"/>
                </a:lnTo>
                <a:lnTo>
                  <a:pt x="1701" y="2945"/>
                </a:lnTo>
                <a:lnTo>
                  <a:pt x="1758" y="3043"/>
                </a:lnTo>
                <a:close/>
                <a:moveTo>
                  <a:pt x="1871" y="3043"/>
                </a:moveTo>
                <a:lnTo>
                  <a:pt x="1928" y="2945"/>
                </a:lnTo>
                <a:lnTo>
                  <a:pt x="1814" y="2945"/>
                </a:lnTo>
                <a:lnTo>
                  <a:pt x="1871" y="3043"/>
                </a:lnTo>
                <a:close/>
                <a:moveTo>
                  <a:pt x="1984" y="3043"/>
                </a:moveTo>
                <a:lnTo>
                  <a:pt x="2041" y="2945"/>
                </a:lnTo>
                <a:lnTo>
                  <a:pt x="1928" y="2945"/>
                </a:lnTo>
                <a:lnTo>
                  <a:pt x="1984" y="3043"/>
                </a:lnTo>
                <a:close/>
                <a:moveTo>
                  <a:pt x="2097" y="3043"/>
                </a:moveTo>
                <a:lnTo>
                  <a:pt x="2154" y="2945"/>
                </a:lnTo>
                <a:lnTo>
                  <a:pt x="2041" y="2945"/>
                </a:lnTo>
                <a:lnTo>
                  <a:pt x="2097" y="3043"/>
                </a:lnTo>
                <a:close/>
                <a:moveTo>
                  <a:pt x="2211" y="3043"/>
                </a:moveTo>
                <a:lnTo>
                  <a:pt x="2268" y="2945"/>
                </a:lnTo>
                <a:lnTo>
                  <a:pt x="2154" y="2945"/>
                </a:lnTo>
                <a:lnTo>
                  <a:pt x="2211" y="3043"/>
                </a:lnTo>
                <a:close/>
                <a:moveTo>
                  <a:pt x="2324" y="3043"/>
                </a:moveTo>
                <a:lnTo>
                  <a:pt x="2381" y="2945"/>
                </a:lnTo>
                <a:lnTo>
                  <a:pt x="2268" y="2945"/>
                </a:lnTo>
                <a:lnTo>
                  <a:pt x="2324" y="3043"/>
                </a:lnTo>
                <a:close/>
                <a:moveTo>
                  <a:pt x="2438" y="3043"/>
                </a:moveTo>
                <a:lnTo>
                  <a:pt x="2495" y="2945"/>
                </a:lnTo>
                <a:lnTo>
                  <a:pt x="2381" y="2945"/>
                </a:lnTo>
                <a:lnTo>
                  <a:pt x="2438" y="3043"/>
                </a:lnTo>
                <a:close/>
                <a:moveTo>
                  <a:pt x="2551" y="3043"/>
                </a:moveTo>
                <a:lnTo>
                  <a:pt x="2607" y="2945"/>
                </a:lnTo>
                <a:lnTo>
                  <a:pt x="2495" y="2945"/>
                </a:lnTo>
                <a:lnTo>
                  <a:pt x="2551" y="3043"/>
                </a:lnTo>
                <a:close/>
                <a:moveTo>
                  <a:pt x="2665" y="3043"/>
                </a:moveTo>
                <a:lnTo>
                  <a:pt x="2721" y="2945"/>
                </a:lnTo>
                <a:lnTo>
                  <a:pt x="2607" y="2945"/>
                </a:lnTo>
                <a:lnTo>
                  <a:pt x="2665" y="3043"/>
                </a:lnTo>
                <a:close/>
                <a:moveTo>
                  <a:pt x="2778" y="3043"/>
                </a:moveTo>
                <a:lnTo>
                  <a:pt x="2834" y="2945"/>
                </a:lnTo>
                <a:lnTo>
                  <a:pt x="2721" y="2945"/>
                </a:lnTo>
                <a:lnTo>
                  <a:pt x="2778" y="3043"/>
                </a:lnTo>
                <a:close/>
                <a:moveTo>
                  <a:pt x="0" y="3043"/>
                </a:moveTo>
                <a:lnTo>
                  <a:pt x="114" y="3043"/>
                </a:lnTo>
                <a:lnTo>
                  <a:pt x="57" y="3141"/>
                </a:lnTo>
                <a:lnTo>
                  <a:pt x="0" y="3043"/>
                </a:lnTo>
                <a:close/>
                <a:moveTo>
                  <a:pt x="171" y="3141"/>
                </a:moveTo>
                <a:lnTo>
                  <a:pt x="227" y="3043"/>
                </a:lnTo>
                <a:lnTo>
                  <a:pt x="114" y="3043"/>
                </a:lnTo>
                <a:lnTo>
                  <a:pt x="171" y="3141"/>
                </a:lnTo>
                <a:close/>
                <a:moveTo>
                  <a:pt x="284" y="3141"/>
                </a:moveTo>
                <a:lnTo>
                  <a:pt x="340" y="3043"/>
                </a:lnTo>
                <a:lnTo>
                  <a:pt x="227" y="3043"/>
                </a:lnTo>
                <a:lnTo>
                  <a:pt x="284" y="3141"/>
                </a:lnTo>
                <a:close/>
                <a:moveTo>
                  <a:pt x="397" y="3141"/>
                </a:moveTo>
                <a:lnTo>
                  <a:pt x="454" y="3043"/>
                </a:lnTo>
                <a:lnTo>
                  <a:pt x="340" y="3043"/>
                </a:lnTo>
                <a:lnTo>
                  <a:pt x="397" y="3141"/>
                </a:lnTo>
                <a:close/>
                <a:moveTo>
                  <a:pt x="510" y="3141"/>
                </a:moveTo>
                <a:lnTo>
                  <a:pt x="567" y="3043"/>
                </a:lnTo>
                <a:lnTo>
                  <a:pt x="454" y="3043"/>
                </a:lnTo>
                <a:lnTo>
                  <a:pt x="510" y="3141"/>
                </a:lnTo>
                <a:close/>
                <a:moveTo>
                  <a:pt x="624" y="3141"/>
                </a:moveTo>
                <a:lnTo>
                  <a:pt x="681" y="3043"/>
                </a:lnTo>
                <a:lnTo>
                  <a:pt x="567" y="3043"/>
                </a:lnTo>
                <a:lnTo>
                  <a:pt x="624" y="3141"/>
                </a:lnTo>
                <a:close/>
                <a:moveTo>
                  <a:pt x="737" y="3141"/>
                </a:moveTo>
                <a:lnTo>
                  <a:pt x="794" y="3043"/>
                </a:lnTo>
                <a:lnTo>
                  <a:pt x="681" y="3043"/>
                </a:lnTo>
                <a:lnTo>
                  <a:pt x="737" y="3141"/>
                </a:lnTo>
                <a:close/>
                <a:moveTo>
                  <a:pt x="851" y="3141"/>
                </a:moveTo>
                <a:lnTo>
                  <a:pt x="908" y="3043"/>
                </a:lnTo>
                <a:lnTo>
                  <a:pt x="794" y="3043"/>
                </a:lnTo>
                <a:lnTo>
                  <a:pt x="851" y="3141"/>
                </a:lnTo>
                <a:close/>
                <a:moveTo>
                  <a:pt x="964" y="3141"/>
                </a:moveTo>
                <a:lnTo>
                  <a:pt x="1021" y="3043"/>
                </a:lnTo>
                <a:lnTo>
                  <a:pt x="908" y="3043"/>
                </a:lnTo>
                <a:lnTo>
                  <a:pt x="964" y="3141"/>
                </a:lnTo>
                <a:close/>
                <a:moveTo>
                  <a:pt x="1077" y="3141"/>
                </a:moveTo>
                <a:lnTo>
                  <a:pt x="1134" y="3043"/>
                </a:lnTo>
                <a:lnTo>
                  <a:pt x="1021" y="3043"/>
                </a:lnTo>
                <a:lnTo>
                  <a:pt x="1077" y="3141"/>
                </a:lnTo>
                <a:close/>
                <a:moveTo>
                  <a:pt x="1191" y="3141"/>
                </a:moveTo>
                <a:lnTo>
                  <a:pt x="1247" y="3043"/>
                </a:lnTo>
                <a:lnTo>
                  <a:pt x="1134" y="3043"/>
                </a:lnTo>
                <a:lnTo>
                  <a:pt x="1191" y="3141"/>
                </a:lnTo>
                <a:close/>
                <a:moveTo>
                  <a:pt x="1304" y="3141"/>
                </a:moveTo>
                <a:lnTo>
                  <a:pt x="1361" y="3043"/>
                </a:lnTo>
                <a:lnTo>
                  <a:pt x="1247" y="3043"/>
                </a:lnTo>
                <a:lnTo>
                  <a:pt x="1304" y="3141"/>
                </a:lnTo>
                <a:close/>
                <a:moveTo>
                  <a:pt x="1418" y="3141"/>
                </a:moveTo>
                <a:lnTo>
                  <a:pt x="1474" y="3043"/>
                </a:lnTo>
                <a:lnTo>
                  <a:pt x="1361" y="3043"/>
                </a:lnTo>
                <a:lnTo>
                  <a:pt x="1418" y="3141"/>
                </a:lnTo>
                <a:close/>
                <a:moveTo>
                  <a:pt x="1531" y="3141"/>
                </a:moveTo>
                <a:lnTo>
                  <a:pt x="1587" y="3043"/>
                </a:lnTo>
                <a:lnTo>
                  <a:pt x="1474" y="3043"/>
                </a:lnTo>
                <a:lnTo>
                  <a:pt x="1531" y="3141"/>
                </a:lnTo>
                <a:close/>
                <a:moveTo>
                  <a:pt x="1644" y="3141"/>
                </a:moveTo>
                <a:lnTo>
                  <a:pt x="1701" y="3043"/>
                </a:lnTo>
                <a:lnTo>
                  <a:pt x="1587" y="3043"/>
                </a:lnTo>
                <a:lnTo>
                  <a:pt x="1644" y="3141"/>
                </a:lnTo>
                <a:close/>
                <a:moveTo>
                  <a:pt x="1758" y="3141"/>
                </a:moveTo>
                <a:lnTo>
                  <a:pt x="1814" y="3043"/>
                </a:lnTo>
                <a:lnTo>
                  <a:pt x="1701" y="3043"/>
                </a:lnTo>
                <a:lnTo>
                  <a:pt x="1758" y="3141"/>
                </a:lnTo>
                <a:close/>
                <a:moveTo>
                  <a:pt x="1871" y="3141"/>
                </a:moveTo>
                <a:lnTo>
                  <a:pt x="1928" y="3043"/>
                </a:lnTo>
                <a:lnTo>
                  <a:pt x="1814" y="3043"/>
                </a:lnTo>
                <a:lnTo>
                  <a:pt x="1871" y="3141"/>
                </a:lnTo>
                <a:close/>
                <a:moveTo>
                  <a:pt x="1984" y="3141"/>
                </a:moveTo>
                <a:lnTo>
                  <a:pt x="2041" y="3043"/>
                </a:lnTo>
                <a:lnTo>
                  <a:pt x="1928" y="3043"/>
                </a:lnTo>
                <a:lnTo>
                  <a:pt x="1984" y="3141"/>
                </a:lnTo>
                <a:close/>
                <a:moveTo>
                  <a:pt x="2097" y="3141"/>
                </a:moveTo>
                <a:lnTo>
                  <a:pt x="2154" y="3043"/>
                </a:lnTo>
                <a:lnTo>
                  <a:pt x="2041" y="3043"/>
                </a:lnTo>
                <a:lnTo>
                  <a:pt x="2097" y="3141"/>
                </a:lnTo>
                <a:close/>
                <a:moveTo>
                  <a:pt x="2211" y="3141"/>
                </a:moveTo>
                <a:lnTo>
                  <a:pt x="2268" y="3043"/>
                </a:lnTo>
                <a:lnTo>
                  <a:pt x="2154" y="3043"/>
                </a:lnTo>
                <a:lnTo>
                  <a:pt x="2211" y="3141"/>
                </a:lnTo>
                <a:close/>
                <a:moveTo>
                  <a:pt x="2324" y="3141"/>
                </a:moveTo>
                <a:lnTo>
                  <a:pt x="2381" y="3043"/>
                </a:lnTo>
                <a:lnTo>
                  <a:pt x="2268" y="3043"/>
                </a:lnTo>
                <a:lnTo>
                  <a:pt x="2324" y="3141"/>
                </a:lnTo>
                <a:close/>
                <a:moveTo>
                  <a:pt x="2438" y="3141"/>
                </a:moveTo>
                <a:lnTo>
                  <a:pt x="2495" y="3043"/>
                </a:lnTo>
                <a:lnTo>
                  <a:pt x="2381" y="3043"/>
                </a:lnTo>
                <a:lnTo>
                  <a:pt x="2438" y="3141"/>
                </a:lnTo>
                <a:close/>
                <a:moveTo>
                  <a:pt x="2551" y="3141"/>
                </a:moveTo>
                <a:lnTo>
                  <a:pt x="2607" y="3043"/>
                </a:lnTo>
                <a:lnTo>
                  <a:pt x="2495" y="3043"/>
                </a:lnTo>
                <a:lnTo>
                  <a:pt x="2551" y="3141"/>
                </a:lnTo>
                <a:close/>
                <a:moveTo>
                  <a:pt x="2665" y="3141"/>
                </a:moveTo>
                <a:lnTo>
                  <a:pt x="2721" y="3043"/>
                </a:lnTo>
                <a:lnTo>
                  <a:pt x="2607" y="3043"/>
                </a:lnTo>
                <a:lnTo>
                  <a:pt x="2665" y="3141"/>
                </a:lnTo>
                <a:close/>
                <a:moveTo>
                  <a:pt x="2778" y="3141"/>
                </a:moveTo>
                <a:lnTo>
                  <a:pt x="2834" y="3043"/>
                </a:lnTo>
                <a:lnTo>
                  <a:pt x="2721" y="3043"/>
                </a:lnTo>
                <a:lnTo>
                  <a:pt x="2778" y="3141"/>
                </a:lnTo>
                <a:close/>
                <a:moveTo>
                  <a:pt x="0" y="3141"/>
                </a:moveTo>
                <a:lnTo>
                  <a:pt x="114" y="3141"/>
                </a:lnTo>
                <a:lnTo>
                  <a:pt x="57" y="3239"/>
                </a:lnTo>
                <a:lnTo>
                  <a:pt x="0" y="3141"/>
                </a:lnTo>
                <a:close/>
                <a:moveTo>
                  <a:pt x="171" y="3239"/>
                </a:moveTo>
                <a:lnTo>
                  <a:pt x="227" y="3141"/>
                </a:lnTo>
                <a:lnTo>
                  <a:pt x="114" y="3141"/>
                </a:lnTo>
                <a:lnTo>
                  <a:pt x="171" y="3239"/>
                </a:lnTo>
                <a:close/>
                <a:moveTo>
                  <a:pt x="284" y="3239"/>
                </a:moveTo>
                <a:lnTo>
                  <a:pt x="340" y="3141"/>
                </a:lnTo>
                <a:lnTo>
                  <a:pt x="227" y="3141"/>
                </a:lnTo>
                <a:lnTo>
                  <a:pt x="284" y="3239"/>
                </a:lnTo>
                <a:close/>
                <a:moveTo>
                  <a:pt x="397" y="3239"/>
                </a:moveTo>
                <a:lnTo>
                  <a:pt x="454" y="3141"/>
                </a:lnTo>
                <a:lnTo>
                  <a:pt x="340" y="3141"/>
                </a:lnTo>
                <a:lnTo>
                  <a:pt x="397" y="3239"/>
                </a:lnTo>
                <a:close/>
                <a:moveTo>
                  <a:pt x="510" y="3239"/>
                </a:moveTo>
                <a:lnTo>
                  <a:pt x="567" y="3141"/>
                </a:lnTo>
                <a:lnTo>
                  <a:pt x="454" y="3141"/>
                </a:lnTo>
                <a:lnTo>
                  <a:pt x="510" y="3239"/>
                </a:lnTo>
                <a:close/>
                <a:moveTo>
                  <a:pt x="624" y="3239"/>
                </a:moveTo>
                <a:lnTo>
                  <a:pt x="681" y="3141"/>
                </a:lnTo>
                <a:lnTo>
                  <a:pt x="567" y="3141"/>
                </a:lnTo>
                <a:lnTo>
                  <a:pt x="624" y="3239"/>
                </a:lnTo>
                <a:close/>
                <a:moveTo>
                  <a:pt x="737" y="3239"/>
                </a:moveTo>
                <a:lnTo>
                  <a:pt x="794" y="3141"/>
                </a:lnTo>
                <a:lnTo>
                  <a:pt x="681" y="3141"/>
                </a:lnTo>
                <a:lnTo>
                  <a:pt x="737" y="3239"/>
                </a:lnTo>
                <a:close/>
                <a:moveTo>
                  <a:pt x="851" y="3239"/>
                </a:moveTo>
                <a:lnTo>
                  <a:pt x="908" y="3141"/>
                </a:lnTo>
                <a:lnTo>
                  <a:pt x="794" y="3141"/>
                </a:lnTo>
                <a:lnTo>
                  <a:pt x="851" y="3239"/>
                </a:lnTo>
                <a:close/>
                <a:moveTo>
                  <a:pt x="964" y="3239"/>
                </a:moveTo>
                <a:lnTo>
                  <a:pt x="1021" y="3141"/>
                </a:lnTo>
                <a:lnTo>
                  <a:pt x="908" y="3141"/>
                </a:lnTo>
                <a:lnTo>
                  <a:pt x="964" y="3239"/>
                </a:lnTo>
                <a:close/>
                <a:moveTo>
                  <a:pt x="1077" y="3239"/>
                </a:moveTo>
                <a:lnTo>
                  <a:pt x="1134" y="3141"/>
                </a:lnTo>
                <a:lnTo>
                  <a:pt x="1021" y="3141"/>
                </a:lnTo>
                <a:lnTo>
                  <a:pt x="1077" y="3239"/>
                </a:lnTo>
                <a:close/>
                <a:moveTo>
                  <a:pt x="1191" y="3239"/>
                </a:moveTo>
                <a:lnTo>
                  <a:pt x="1247" y="3141"/>
                </a:lnTo>
                <a:lnTo>
                  <a:pt x="1134" y="3141"/>
                </a:lnTo>
                <a:lnTo>
                  <a:pt x="1191" y="3239"/>
                </a:lnTo>
                <a:close/>
                <a:moveTo>
                  <a:pt x="1304" y="3239"/>
                </a:moveTo>
                <a:lnTo>
                  <a:pt x="1361" y="3141"/>
                </a:lnTo>
                <a:lnTo>
                  <a:pt x="1247" y="3141"/>
                </a:lnTo>
                <a:lnTo>
                  <a:pt x="1304" y="3239"/>
                </a:lnTo>
                <a:close/>
                <a:moveTo>
                  <a:pt x="1418" y="3239"/>
                </a:moveTo>
                <a:lnTo>
                  <a:pt x="1474" y="3141"/>
                </a:lnTo>
                <a:lnTo>
                  <a:pt x="1361" y="3141"/>
                </a:lnTo>
                <a:lnTo>
                  <a:pt x="1418" y="3239"/>
                </a:lnTo>
                <a:close/>
                <a:moveTo>
                  <a:pt x="1531" y="3239"/>
                </a:moveTo>
                <a:lnTo>
                  <a:pt x="1587" y="3141"/>
                </a:lnTo>
                <a:lnTo>
                  <a:pt x="1474" y="3141"/>
                </a:lnTo>
                <a:lnTo>
                  <a:pt x="1531" y="3239"/>
                </a:lnTo>
                <a:close/>
                <a:moveTo>
                  <a:pt x="1644" y="3239"/>
                </a:moveTo>
                <a:lnTo>
                  <a:pt x="1701" y="3141"/>
                </a:lnTo>
                <a:lnTo>
                  <a:pt x="1587" y="3141"/>
                </a:lnTo>
                <a:lnTo>
                  <a:pt x="1644" y="3239"/>
                </a:lnTo>
                <a:close/>
                <a:moveTo>
                  <a:pt x="1758" y="3239"/>
                </a:moveTo>
                <a:lnTo>
                  <a:pt x="1814" y="3141"/>
                </a:lnTo>
                <a:lnTo>
                  <a:pt x="1701" y="3141"/>
                </a:lnTo>
                <a:lnTo>
                  <a:pt x="1758" y="3239"/>
                </a:lnTo>
                <a:close/>
                <a:moveTo>
                  <a:pt x="1871" y="3239"/>
                </a:moveTo>
                <a:lnTo>
                  <a:pt x="1928" y="3141"/>
                </a:lnTo>
                <a:lnTo>
                  <a:pt x="1814" y="3141"/>
                </a:lnTo>
                <a:lnTo>
                  <a:pt x="1871" y="3239"/>
                </a:lnTo>
                <a:close/>
                <a:moveTo>
                  <a:pt x="1984" y="3239"/>
                </a:moveTo>
                <a:lnTo>
                  <a:pt x="2041" y="3141"/>
                </a:lnTo>
                <a:lnTo>
                  <a:pt x="1928" y="3141"/>
                </a:lnTo>
                <a:lnTo>
                  <a:pt x="1984" y="3239"/>
                </a:lnTo>
                <a:close/>
                <a:moveTo>
                  <a:pt x="2097" y="3239"/>
                </a:moveTo>
                <a:lnTo>
                  <a:pt x="2154" y="3141"/>
                </a:lnTo>
                <a:lnTo>
                  <a:pt x="2041" y="3141"/>
                </a:lnTo>
                <a:lnTo>
                  <a:pt x="2097" y="3239"/>
                </a:lnTo>
                <a:close/>
                <a:moveTo>
                  <a:pt x="2211" y="3239"/>
                </a:moveTo>
                <a:lnTo>
                  <a:pt x="2268" y="3141"/>
                </a:lnTo>
                <a:lnTo>
                  <a:pt x="2154" y="3141"/>
                </a:lnTo>
                <a:lnTo>
                  <a:pt x="2211" y="3239"/>
                </a:lnTo>
                <a:close/>
                <a:moveTo>
                  <a:pt x="2324" y="3239"/>
                </a:moveTo>
                <a:lnTo>
                  <a:pt x="2381" y="3141"/>
                </a:lnTo>
                <a:lnTo>
                  <a:pt x="2268" y="3141"/>
                </a:lnTo>
                <a:lnTo>
                  <a:pt x="2324" y="3239"/>
                </a:lnTo>
                <a:close/>
                <a:moveTo>
                  <a:pt x="2438" y="3239"/>
                </a:moveTo>
                <a:lnTo>
                  <a:pt x="2495" y="3141"/>
                </a:lnTo>
                <a:lnTo>
                  <a:pt x="2381" y="3141"/>
                </a:lnTo>
                <a:lnTo>
                  <a:pt x="2438" y="3239"/>
                </a:lnTo>
                <a:close/>
                <a:moveTo>
                  <a:pt x="2551" y="3239"/>
                </a:moveTo>
                <a:lnTo>
                  <a:pt x="2607" y="3141"/>
                </a:lnTo>
                <a:lnTo>
                  <a:pt x="2495" y="3141"/>
                </a:lnTo>
                <a:lnTo>
                  <a:pt x="2551" y="3239"/>
                </a:lnTo>
                <a:close/>
                <a:moveTo>
                  <a:pt x="2665" y="3239"/>
                </a:moveTo>
                <a:lnTo>
                  <a:pt x="2721" y="3141"/>
                </a:lnTo>
                <a:lnTo>
                  <a:pt x="2607" y="3141"/>
                </a:lnTo>
                <a:lnTo>
                  <a:pt x="2665" y="3239"/>
                </a:lnTo>
                <a:close/>
                <a:moveTo>
                  <a:pt x="2778" y="3239"/>
                </a:moveTo>
                <a:lnTo>
                  <a:pt x="2834" y="3141"/>
                </a:lnTo>
                <a:lnTo>
                  <a:pt x="2721" y="3141"/>
                </a:lnTo>
                <a:lnTo>
                  <a:pt x="2778" y="3239"/>
                </a:lnTo>
                <a:close/>
              </a:path>
            </a:pathLst>
          </a:custGeom>
          <a:solidFill>
            <a:schemeClr val="l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RS"/>
          </a:p>
        </p:txBody>
      </p:sp>
      <p:sp>
        <p:nvSpPr>
          <p:cNvPr id="9" name="Google Shape;164;p18">
            <a:extLst>
              <a:ext uri="{FF2B5EF4-FFF2-40B4-BE49-F238E27FC236}">
                <a16:creationId xmlns:a16="http://schemas.microsoft.com/office/drawing/2014/main" id="{F7D8A590-6B40-DF42-8053-54DB985DA2E2}"/>
              </a:ext>
            </a:extLst>
          </p:cNvPr>
          <p:cNvSpPr/>
          <p:nvPr userDrawn="1"/>
        </p:nvSpPr>
        <p:spPr>
          <a:xfrm>
            <a:off x="0" y="3970404"/>
            <a:ext cx="9144020" cy="1175400"/>
          </a:xfrm>
          <a:prstGeom prst="rect">
            <a:avLst/>
          </a:prstGeom>
          <a:gradFill>
            <a:gsLst>
              <a:gs pos="0">
                <a:srgbClr val="777777">
                  <a:alpha val="0"/>
                </a:srgbClr>
              </a:gs>
              <a:gs pos="99000">
                <a:srgbClr val="000000"/>
              </a:gs>
              <a:gs pos="100000">
                <a:srgbClr val="000000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85EDBF5-CCB1-4652-83F6-60A39C1892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31" name="Google Shape;22;p2">
            <a:extLst>
              <a:ext uri="{FF2B5EF4-FFF2-40B4-BE49-F238E27FC236}">
                <a16:creationId xmlns:a16="http://schemas.microsoft.com/office/drawing/2014/main" id="{210FB840-AB96-4609-8B6E-4070C43F7156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0" y="1074779"/>
            <a:ext cx="4570217" cy="1008000"/>
          </a:xfrm>
          <a:prstGeom prst="rect">
            <a:avLst/>
          </a:prstGeom>
        </p:spPr>
        <p:txBody>
          <a:bodyPr spcFirstLastPara="1" wrap="square" lIns="274300" tIns="91425" rIns="228600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Title of external presentation here</a:t>
            </a:r>
            <a:endParaRPr dirty="0"/>
          </a:p>
        </p:txBody>
      </p:sp>
      <p:sp>
        <p:nvSpPr>
          <p:cNvPr id="32" name="Google Shape;23;p2">
            <a:extLst>
              <a:ext uri="{FF2B5EF4-FFF2-40B4-BE49-F238E27FC236}">
                <a16:creationId xmlns:a16="http://schemas.microsoft.com/office/drawing/2014/main" id="{6F3BF7DA-6B78-48D7-905E-7E456D2D6ADC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0" y="1989713"/>
            <a:ext cx="4570217" cy="513900"/>
          </a:xfrm>
          <a:prstGeom prst="rect">
            <a:avLst/>
          </a:prstGeom>
        </p:spPr>
        <p:txBody>
          <a:bodyPr spcFirstLastPara="1" wrap="square" lIns="274300" tIns="91425" rIns="18287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dk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First Last Name | Month 00, 2019</a:t>
            </a:r>
          </a:p>
        </p:txBody>
      </p:sp>
      <p:sp>
        <p:nvSpPr>
          <p:cNvPr id="33" name="Text Placeholder 17">
            <a:extLst>
              <a:ext uri="{FF2B5EF4-FFF2-40B4-BE49-F238E27FC236}">
                <a16:creationId xmlns:a16="http://schemas.microsoft.com/office/drawing/2014/main" id="{0BF5146B-8819-45C9-BB04-A8EBDEFAB7C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49685" y="3780504"/>
            <a:ext cx="3013075" cy="256684"/>
          </a:xfrm>
          <a:prstGeom prst="rect">
            <a:avLst/>
          </a:prstGeom>
        </p:spPr>
        <p:txBody>
          <a:bodyPr lIns="108000" rIns="108000">
            <a:noAutofit/>
          </a:bodyPr>
          <a:lstStyle>
            <a:lvl1pPr marL="152396" indent="0" algn="l">
              <a:spcAft>
                <a:spcPts val="0"/>
              </a:spcAft>
              <a:buNone/>
              <a:defRPr sz="14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Lorem </a:t>
            </a:r>
          </a:p>
        </p:txBody>
      </p:sp>
      <p:sp>
        <p:nvSpPr>
          <p:cNvPr id="34" name="Text Placeholder 17">
            <a:extLst>
              <a:ext uri="{FF2B5EF4-FFF2-40B4-BE49-F238E27FC236}">
                <a16:creationId xmlns:a16="http://schemas.microsoft.com/office/drawing/2014/main" id="{ADC2648C-B9F0-41AE-97AC-C2B458DE510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49685" y="4048298"/>
            <a:ext cx="3013075" cy="632683"/>
          </a:xfrm>
          <a:prstGeom prst="rect">
            <a:avLst/>
          </a:prstGeom>
        </p:spPr>
        <p:txBody>
          <a:bodyPr lIns="108000" rIns="108000">
            <a:noAutofit/>
          </a:bodyPr>
          <a:lstStyle>
            <a:lvl1pPr marL="152396" indent="0" algn="l">
              <a:spcAft>
                <a:spcPts val="0"/>
              </a:spcAft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Lorem ipsum dolor sit amet,</a:t>
            </a:r>
          </a:p>
          <a:p>
            <a:pPr lvl="0"/>
            <a:r>
              <a:rPr lang="en-US" dirty="0" err="1"/>
              <a:t>consectetur</a:t>
            </a:r>
            <a:r>
              <a:rPr lang="en-US" dirty="0"/>
              <a:t> adipiscing elit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E62F630-DEEB-4C97-9FC4-DDEB9B859916}"/>
              </a:ext>
            </a:extLst>
          </p:cNvPr>
          <p:cNvGrpSpPr/>
          <p:nvPr userDrawn="1"/>
        </p:nvGrpSpPr>
        <p:grpSpPr>
          <a:xfrm>
            <a:off x="7655823" y="4746721"/>
            <a:ext cx="1277544" cy="277038"/>
            <a:chOff x="5788026" y="4610101"/>
            <a:chExt cx="1281113" cy="277812"/>
          </a:xfrm>
        </p:grpSpPr>
        <p:sp>
          <p:nvSpPr>
            <p:cNvPr id="39" name="Rectangle 188">
              <a:extLst>
                <a:ext uri="{FF2B5EF4-FFF2-40B4-BE49-F238E27FC236}">
                  <a16:creationId xmlns:a16="http://schemas.microsoft.com/office/drawing/2014/main" id="{D388CE12-7D8A-4E83-BFDD-E2E4D4F89AA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661151" y="4610101"/>
              <a:ext cx="407988" cy="277812"/>
            </a:xfrm>
            <a:prstGeom prst="rect">
              <a:avLst/>
            </a:prstGeom>
            <a:solidFill>
              <a:srgbClr val="224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  <p:sp>
          <p:nvSpPr>
            <p:cNvPr id="40" name="Freeform 189">
              <a:extLst>
                <a:ext uri="{FF2B5EF4-FFF2-40B4-BE49-F238E27FC236}">
                  <a16:creationId xmlns:a16="http://schemas.microsoft.com/office/drawing/2014/main" id="{1334BEEF-E29D-4A0D-ACB8-3A433D43447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762751" y="4645025"/>
              <a:ext cx="204788" cy="203200"/>
            </a:xfrm>
            <a:custGeom>
              <a:avLst/>
              <a:gdLst>
                <a:gd name="T0" fmla="*/ 126 w 129"/>
                <a:gd name="T1" fmla="*/ 72 h 128"/>
                <a:gd name="T2" fmla="*/ 115 w 129"/>
                <a:gd name="T3" fmla="*/ 72 h 128"/>
                <a:gd name="T4" fmla="*/ 111 w 129"/>
                <a:gd name="T5" fmla="*/ 63 h 128"/>
                <a:gd name="T6" fmla="*/ 120 w 129"/>
                <a:gd name="T7" fmla="*/ 57 h 128"/>
                <a:gd name="T8" fmla="*/ 129 w 129"/>
                <a:gd name="T9" fmla="*/ 63 h 128"/>
                <a:gd name="T10" fmla="*/ 107 w 129"/>
                <a:gd name="T11" fmla="*/ 44 h 128"/>
                <a:gd name="T12" fmla="*/ 118 w 129"/>
                <a:gd name="T13" fmla="*/ 44 h 128"/>
                <a:gd name="T14" fmla="*/ 121 w 129"/>
                <a:gd name="T15" fmla="*/ 34 h 128"/>
                <a:gd name="T16" fmla="*/ 113 w 129"/>
                <a:gd name="T17" fmla="*/ 29 h 128"/>
                <a:gd name="T18" fmla="*/ 104 w 129"/>
                <a:gd name="T19" fmla="*/ 34 h 128"/>
                <a:gd name="T20" fmla="*/ 94 w 129"/>
                <a:gd name="T21" fmla="*/ 10 h 128"/>
                <a:gd name="T22" fmla="*/ 86 w 129"/>
                <a:gd name="T23" fmla="*/ 14 h 128"/>
                <a:gd name="T24" fmla="*/ 88 w 129"/>
                <a:gd name="T25" fmla="*/ 21 h 128"/>
                <a:gd name="T26" fmla="*/ 96 w 129"/>
                <a:gd name="T27" fmla="*/ 23 h 128"/>
                <a:gd name="T28" fmla="*/ 99 w 129"/>
                <a:gd name="T29" fmla="*/ 15 h 128"/>
                <a:gd name="T30" fmla="*/ 66 w 129"/>
                <a:gd name="T31" fmla="*/ 6 h 128"/>
                <a:gd name="T32" fmla="*/ 62 w 129"/>
                <a:gd name="T33" fmla="*/ 6 h 128"/>
                <a:gd name="T34" fmla="*/ 61 w 129"/>
                <a:gd name="T35" fmla="*/ 10 h 128"/>
                <a:gd name="T36" fmla="*/ 64 w 129"/>
                <a:gd name="T37" fmla="*/ 13 h 128"/>
                <a:gd name="T38" fmla="*/ 68 w 129"/>
                <a:gd name="T39" fmla="*/ 10 h 128"/>
                <a:gd name="T40" fmla="*/ 66 w 129"/>
                <a:gd name="T41" fmla="*/ 6 h 128"/>
                <a:gd name="T42" fmla="*/ 36 w 129"/>
                <a:gd name="T43" fmla="*/ 10 h 128"/>
                <a:gd name="T44" fmla="*/ 30 w 129"/>
                <a:gd name="T45" fmla="*/ 15 h 128"/>
                <a:gd name="T46" fmla="*/ 33 w 129"/>
                <a:gd name="T47" fmla="*/ 23 h 128"/>
                <a:gd name="T48" fmla="*/ 41 w 129"/>
                <a:gd name="T49" fmla="*/ 21 h 128"/>
                <a:gd name="T50" fmla="*/ 42 w 129"/>
                <a:gd name="T51" fmla="*/ 14 h 128"/>
                <a:gd name="T52" fmla="*/ 16 w 129"/>
                <a:gd name="T53" fmla="*/ 29 h 128"/>
                <a:gd name="T54" fmla="*/ 7 w 129"/>
                <a:gd name="T55" fmla="*/ 34 h 128"/>
                <a:gd name="T56" fmla="*/ 11 w 129"/>
                <a:gd name="T57" fmla="*/ 44 h 128"/>
                <a:gd name="T58" fmla="*/ 21 w 129"/>
                <a:gd name="T59" fmla="*/ 44 h 128"/>
                <a:gd name="T60" fmla="*/ 25 w 129"/>
                <a:gd name="T61" fmla="*/ 34 h 128"/>
                <a:gd name="T62" fmla="*/ 14 w 129"/>
                <a:gd name="T63" fmla="*/ 72 h 128"/>
                <a:gd name="T64" fmla="*/ 17 w 129"/>
                <a:gd name="T65" fmla="*/ 63 h 128"/>
                <a:gd name="T66" fmla="*/ 9 w 129"/>
                <a:gd name="T67" fmla="*/ 57 h 128"/>
                <a:gd name="T68" fmla="*/ 0 w 129"/>
                <a:gd name="T69" fmla="*/ 63 h 128"/>
                <a:gd name="T70" fmla="*/ 3 w 129"/>
                <a:gd name="T71" fmla="*/ 72 h 128"/>
                <a:gd name="T72" fmla="*/ 18 w 129"/>
                <a:gd name="T73" fmla="*/ 91 h 128"/>
                <a:gd name="T74" fmla="*/ 14 w 129"/>
                <a:gd name="T75" fmla="*/ 91 h 128"/>
                <a:gd name="T76" fmla="*/ 12 w 129"/>
                <a:gd name="T77" fmla="*/ 94 h 128"/>
                <a:gd name="T78" fmla="*/ 16 w 129"/>
                <a:gd name="T79" fmla="*/ 97 h 128"/>
                <a:gd name="T80" fmla="*/ 20 w 129"/>
                <a:gd name="T81" fmla="*/ 94 h 128"/>
                <a:gd name="T82" fmla="*/ 18 w 129"/>
                <a:gd name="T83" fmla="*/ 91 h 128"/>
                <a:gd name="T84" fmla="*/ 35 w 129"/>
                <a:gd name="T85" fmla="*/ 107 h 128"/>
                <a:gd name="T86" fmla="*/ 29 w 129"/>
                <a:gd name="T87" fmla="*/ 113 h 128"/>
                <a:gd name="T88" fmla="*/ 33 w 129"/>
                <a:gd name="T89" fmla="*/ 119 h 128"/>
                <a:gd name="T90" fmla="*/ 41 w 129"/>
                <a:gd name="T91" fmla="*/ 118 h 128"/>
                <a:gd name="T92" fmla="*/ 42 w 129"/>
                <a:gd name="T93" fmla="*/ 111 h 128"/>
                <a:gd name="T94" fmla="*/ 64 w 129"/>
                <a:gd name="T95" fmla="*/ 113 h 128"/>
                <a:gd name="T96" fmla="*/ 55 w 129"/>
                <a:gd name="T97" fmla="*/ 119 h 128"/>
                <a:gd name="T98" fmla="*/ 59 w 129"/>
                <a:gd name="T99" fmla="*/ 128 h 128"/>
                <a:gd name="T100" fmla="*/ 69 w 129"/>
                <a:gd name="T101" fmla="*/ 128 h 128"/>
                <a:gd name="T102" fmla="*/ 73 w 129"/>
                <a:gd name="T103" fmla="*/ 119 h 128"/>
                <a:gd name="T104" fmla="*/ 93 w 129"/>
                <a:gd name="T105" fmla="*/ 108 h 128"/>
                <a:gd name="T106" fmla="*/ 86 w 129"/>
                <a:gd name="T107" fmla="*/ 111 h 128"/>
                <a:gd name="T108" fmla="*/ 88 w 129"/>
                <a:gd name="T109" fmla="*/ 119 h 128"/>
                <a:gd name="T110" fmla="*/ 96 w 129"/>
                <a:gd name="T111" fmla="*/ 119 h 128"/>
                <a:gd name="T112" fmla="*/ 99 w 129"/>
                <a:gd name="T113" fmla="*/ 113 h 128"/>
                <a:gd name="T114" fmla="*/ 115 w 129"/>
                <a:gd name="T115" fmla="*/ 91 h 128"/>
                <a:gd name="T116" fmla="*/ 110 w 129"/>
                <a:gd name="T117" fmla="*/ 91 h 128"/>
                <a:gd name="T118" fmla="*/ 109 w 129"/>
                <a:gd name="T119" fmla="*/ 94 h 128"/>
                <a:gd name="T120" fmla="*/ 113 w 129"/>
                <a:gd name="T121" fmla="*/ 97 h 128"/>
                <a:gd name="T122" fmla="*/ 116 w 129"/>
                <a:gd name="T123" fmla="*/ 94 h 128"/>
                <a:gd name="T124" fmla="*/ 115 w 129"/>
                <a:gd name="T125" fmla="*/ 9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9" h="128">
                  <a:moveTo>
                    <a:pt x="126" y="64"/>
                  </a:moveTo>
                  <a:lnTo>
                    <a:pt x="124" y="66"/>
                  </a:lnTo>
                  <a:lnTo>
                    <a:pt x="125" y="70"/>
                  </a:lnTo>
                  <a:lnTo>
                    <a:pt x="126" y="72"/>
                  </a:lnTo>
                  <a:lnTo>
                    <a:pt x="124" y="71"/>
                  </a:lnTo>
                  <a:lnTo>
                    <a:pt x="120" y="69"/>
                  </a:lnTo>
                  <a:lnTo>
                    <a:pt x="117" y="71"/>
                  </a:lnTo>
                  <a:lnTo>
                    <a:pt x="115" y="72"/>
                  </a:lnTo>
                  <a:lnTo>
                    <a:pt x="115" y="70"/>
                  </a:lnTo>
                  <a:lnTo>
                    <a:pt x="117" y="66"/>
                  </a:lnTo>
                  <a:lnTo>
                    <a:pt x="113" y="64"/>
                  </a:lnTo>
                  <a:lnTo>
                    <a:pt x="111" y="63"/>
                  </a:lnTo>
                  <a:lnTo>
                    <a:pt x="114" y="63"/>
                  </a:lnTo>
                  <a:lnTo>
                    <a:pt x="118" y="63"/>
                  </a:lnTo>
                  <a:lnTo>
                    <a:pt x="119" y="59"/>
                  </a:lnTo>
                  <a:lnTo>
                    <a:pt x="120" y="57"/>
                  </a:lnTo>
                  <a:lnTo>
                    <a:pt x="121" y="59"/>
                  </a:lnTo>
                  <a:lnTo>
                    <a:pt x="122" y="63"/>
                  </a:lnTo>
                  <a:lnTo>
                    <a:pt x="126" y="63"/>
                  </a:lnTo>
                  <a:lnTo>
                    <a:pt x="129" y="63"/>
                  </a:lnTo>
                  <a:lnTo>
                    <a:pt x="126" y="64"/>
                  </a:lnTo>
                  <a:close/>
                  <a:moveTo>
                    <a:pt x="109" y="38"/>
                  </a:moveTo>
                  <a:lnTo>
                    <a:pt x="108" y="42"/>
                  </a:lnTo>
                  <a:lnTo>
                    <a:pt x="107" y="44"/>
                  </a:lnTo>
                  <a:lnTo>
                    <a:pt x="110" y="43"/>
                  </a:lnTo>
                  <a:lnTo>
                    <a:pt x="113" y="40"/>
                  </a:lnTo>
                  <a:lnTo>
                    <a:pt x="116" y="43"/>
                  </a:lnTo>
                  <a:lnTo>
                    <a:pt x="118" y="44"/>
                  </a:lnTo>
                  <a:lnTo>
                    <a:pt x="117" y="42"/>
                  </a:lnTo>
                  <a:lnTo>
                    <a:pt x="116" y="38"/>
                  </a:lnTo>
                  <a:lnTo>
                    <a:pt x="119" y="36"/>
                  </a:lnTo>
                  <a:lnTo>
                    <a:pt x="121" y="34"/>
                  </a:lnTo>
                  <a:lnTo>
                    <a:pt x="118" y="34"/>
                  </a:lnTo>
                  <a:lnTo>
                    <a:pt x="115" y="34"/>
                  </a:lnTo>
                  <a:lnTo>
                    <a:pt x="113" y="31"/>
                  </a:lnTo>
                  <a:lnTo>
                    <a:pt x="113" y="29"/>
                  </a:lnTo>
                  <a:lnTo>
                    <a:pt x="112" y="31"/>
                  </a:lnTo>
                  <a:lnTo>
                    <a:pt x="110" y="34"/>
                  </a:lnTo>
                  <a:lnTo>
                    <a:pt x="107" y="34"/>
                  </a:lnTo>
                  <a:lnTo>
                    <a:pt x="104" y="34"/>
                  </a:lnTo>
                  <a:lnTo>
                    <a:pt x="106" y="36"/>
                  </a:lnTo>
                  <a:lnTo>
                    <a:pt x="109" y="38"/>
                  </a:lnTo>
                  <a:close/>
                  <a:moveTo>
                    <a:pt x="94" y="14"/>
                  </a:moveTo>
                  <a:lnTo>
                    <a:pt x="94" y="10"/>
                  </a:lnTo>
                  <a:lnTo>
                    <a:pt x="93" y="8"/>
                  </a:lnTo>
                  <a:lnTo>
                    <a:pt x="91" y="10"/>
                  </a:lnTo>
                  <a:lnTo>
                    <a:pt x="91" y="14"/>
                  </a:lnTo>
                  <a:lnTo>
                    <a:pt x="86" y="14"/>
                  </a:lnTo>
                  <a:lnTo>
                    <a:pt x="84" y="14"/>
                  </a:lnTo>
                  <a:lnTo>
                    <a:pt x="86" y="15"/>
                  </a:lnTo>
                  <a:lnTo>
                    <a:pt x="89" y="18"/>
                  </a:lnTo>
                  <a:lnTo>
                    <a:pt x="88" y="21"/>
                  </a:lnTo>
                  <a:lnTo>
                    <a:pt x="87" y="24"/>
                  </a:lnTo>
                  <a:lnTo>
                    <a:pt x="89" y="23"/>
                  </a:lnTo>
                  <a:lnTo>
                    <a:pt x="93" y="20"/>
                  </a:lnTo>
                  <a:lnTo>
                    <a:pt x="96" y="23"/>
                  </a:lnTo>
                  <a:lnTo>
                    <a:pt x="98" y="24"/>
                  </a:lnTo>
                  <a:lnTo>
                    <a:pt x="97" y="21"/>
                  </a:lnTo>
                  <a:lnTo>
                    <a:pt x="96" y="18"/>
                  </a:lnTo>
                  <a:lnTo>
                    <a:pt x="99" y="15"/>
                  </a:lnTo>
                  <a:lnTo>
                    <a:pt x="102" y="14"/>
                  </a:lnTo>
                  <a:lnTo>
                    <a:pt x="99" y="14"/>
                  </a:lnTo>
                  <a:lnTo>
                    <a:pt x="94" y="14"/>
                  </a:lnTo>
                  <a:close/>
                  <a:moveTo>
                    <a:pt x="66" y="6"/>
                  </a:moveTo>
                  <a:lnTo>
                    <a:pt x="65" y="3"/>
                  </a:lnTo>
                  <a:lnTo>
                    <a:pt x="64" y="0"/>
                  </a:lnTo>
                  <a:lnTo>
                    <a:pt x="63" y="3"/>
                  </a:lnTo>
                  <a:lnTo>
                    <a:pt x="62" y="6"/>
                  </a:lnTo>
                  <a:lnTo>
                    <a:pt x="58" y="6"/>
                  </a:lnTo>
                  <a:lnTo>
                    <a:pt x="55" y="6"/>
                  </a:lnTo>
                  <a:lnTo>
                    <a:pt x="58" y="8"/>
                  </a:lnTo>
                  <a:lnTo>
                    <a:pt x="61" y="10"/>
                  </a:lnTo>
                  <a:lnTo>
                    <a:pt x="60" y="14"/>
                  </a:lnTo>
                  <a:lnTo>
                    <a:pt x="59" y="16"/>
                  </a:lnTo>
                  <a:lnTo>
                    <a:pt x="61" y="15"/>
                  </a:lnTo>
                  <a:lnTo>
                    <a:pt x="64" y="13"/>
                  </a:lnTo>
                  <a:lnTo>
                    <a:pt x="67" y="15"/>
                  </a:lnTo>
                  <a:lnTo>
                    <a:pt x="69" y="16"/>
                  </a:lnTo>
                  <a:lnTo>
                    <a:pt x="69" y="14"/>
                  </a:lnTo>
                  <a:lnTo>
                    <a:pt x="68" y="10"/>
                  </a:lnTo>
                  <a:lnTo>
                    <a:pt x="71" y="8"/>
                  </a:lnTo>
                  <a:lnTo>
                    <a:pt x="73" y="6"/>
                  </a:lnTo>
                  <a:lnTo>
                    <a:pt x="70" y="6"/>
                  </a:lnTo>
                  <a:lnTo>
                    <a:pt x="66" y="6"/>
                  </a:lnTo>
                  <a:close/>
                  <a:moveTo>
                    <a:pt x="39" y="14"/>
                  </a:moveTo>
                  <a:lnTo>
                    <a:pt x="37" y="10"/>
                  </a:lnTo>
                  <a:lnTo>
                    <a:pt x="36" y="8"/>
                  </a:lnTo>
                  <a:lnTo>
                    <a:pt x="36" y="10"/>
                  </a:lnTo>
                  <a:lnTo>
                    <a:pt x="34" y="14"/>
                  </a:lnTo>
                  <a:lnTo>
                    <a:pt x="31" y="14"/>
                  </a:lnTo>
                  <a:lnTo>
                    <a:pt x="28" y="14"/>
                  </a:lnTo>
                  <a:lnTo>
                    <a:pt x="30" y="15"/>
                  </a:lnTo>
                  <a:lnTo>
                    <a:pt x="33" y="17"/>
                  </a:lnTo>
                  <a:lnTo>
                    <a:pt x="32" y="21"/>
                  </a:lnTo>
                  <a:lnTo>
                    <a:pt x="31" y="24"/>
                  </a:lnTo>
                  <a:lnTo>
                    <a:pt x="33" y="23"/>
                  </a:lnTo>
                  <a:lnTo>
                    <a:pt x="36" y="20"/>
                  </a:lnTo>
                  <a:lnTo>
                    <a:pt x="39" y="23"/>
                  </a:lnTo>
                  <a:lnTo>
                    <a:pt x="42" y="24"/>
                  </a:lnTo>
                  <a:lnTo>
                    <a:pt x="41" y="21"/>
                  </a:lnTo>
                  <a:lnTo>
                    <a:pt x="40" y="17"/>
                  </a:lnTo>
                  <a:lnTo>
                    <a:pt x="43" y="15"/>
                  </a:lnTo>
                  <a:lnTo>
                    <a:pt x="45" y="14"/>
                  </a:lnTo>
                  <a:lnTo>
                    <a:pt x="42" y="14"/>
                  </a:lnTo>
                  <a:lnTo>
                    <a:pt x="39" y="14"/>
                  </a:lnTo>
                  <a:close/>
                  <a:moveTo>
                    <a:pt x="18" y="34"/>
                  </a:moveTo>
                  <a:lnTo>
                    <a:pt x="17" y="31"/>
                  </a:lnTo>
                  <a:lnTo>
                    <a:pt x="16" y="29"/>
                  </a:lnTo>
                  <a:lnTo>
                    <a:pt x="15" y="31"/>
                  </a:lnTo>
                  <a:lnTo>
                    <a:pt x="14" y="34"/>
                  </a:lnTo>
                  <a:lnTo>
                    <a:pt x="10" y="34"/>
                  </a:lnTo>
                  <a:lnTo>
                    <a:pt x="7" y="34"/>
                  </a:lnTo>
                  <a:lnTo>
                    <a:pt x="9" y="36"/>
                  </a:lnTo>
                  <a:lnTo>
                    <a:pt x="12" y="38"/>
                  </a:lnTo>
                  <a:lnTo>
                    <a:pt x="12" y="42"/>
                  </a:lnTo>
                  <a:lnTo>
                    <a:pt x="11" y="44"/>
                  </a:lnTo>
                  <a:lnTo>
                    <a:pt x="13" y="43"/>
                  </a:lnTo>
                  <a:lnTo>
                    <a:pt x="16" y="40"/>
                  </a:lnTo>
                  <a:lnTo>
                    <a:pt x="19" y="43"/>
                  </a:lnTo>
                  <a:lnTo>
                    <a:pt x="21" y="44"/>
                  </a:lnTo>
                  <a:lnTo>
                    <a:pt x="20" y="42"/>
                  </a:lnTo>
                  <a:lnTo>
                    <a:pt x="20" y="38"/>
                  </a:lnTo>
                  <a:lnTo>
                    <a:pt x="23" y="36"/>
                  </a:lnTo>
                  <a:lnTo>
                    <a:pt x="25" y="34"/>
                  </a:lnTo>
                  <a:lnTo>
                    <a:pt x="22" y="34"/>
                  </a:lnTo>
                  <a:lnTo>
                    <a:pt x="18" y="34"/>
                  </a:lnTo>
                  <a:close/>
                  <a:moveTo>
                    <a:pt x="12" y="71"/>
                  </a:moveTo>
                  <a:lnTo>
                    <a:pt x="14" y="72"/>
                  </a:lnTo>
                  <a:lnTo>
                    <a:pt x="13" y="70"/>
                  </a:lnTo>
                  <a:lnTo>
                    <a:pt x="12" y="66"/>
                  </a:lnTo>
                  <a:lnTo>
                    <a:pt x="15" y="64"/>
                  </a:lnTo>
                  <a:lnTo>
                    <a:pt x="17" y="63"/>
                  </a:lnTo>
                  <a:lnTo>
                    <a:pt x="14" y="63"/>
                  </a:lnTo>
                  <a:lnTo>
                    <a:pt x="11" y="63"/>
                  </a:lnTo>
                  <a:lnTo>
                    <a:pt x="9" y="59"/>
                  </a:lnTo>
                  <a:lnTo>
                    <a:pt x="9" y="57"/>
                  </a:lnTo>
                  <a:lnTo>
                    <a:pt x="7" y="59"/>
                  </a:lnTo>
                  <a:lnTo>
                    <a:pt x="6" y="63"/>
                  </a:lnTo>
                  <a:lnTo>
                    <a:pt x="2" y="63"/>
                  </a:lnTo>
                  <a:lnTo>
                    <a:pt x="0" y="63"/>
                  </a:lnTo>
                  <a:lnTo>
                    <a:pt x="2" y="64"/>
                  </a:lnTo>
                  <a:lnTo>
                    <a:pt x="5" y="66"/>
                  </a:lnTo>
                  <a:lnTo>
                    <a:pt x="3" y="70"/>
                  </a:lnTo>
                  <a:lnTo>
                    <a:pt x="3" y="72"/>
                  </a:lnTo>
                  <a:lnTo>
                    <a:pt x="5" y="71"/>
                  </a:lnTo>
                  <a:lnTo>
                    <a:pt x="9" y="68"/>
                  </a:lnTo>
                  <a:lnTo>
                    <a:pt x="12" y="71"/>
                  </a:lnTo>
                  <a:close/>
                  <a:moveTo>
                    <a:pt x="18" y="91"/>
                  </a:moveTo>
                  <a:lnTo>
                    <a:pt x="17" y="87"/>
                  </a:lnTo>
                  <a:lnTo>
                    <a:pt x="16" y="85"/>
                  </a:lnTo>
                  <a:lnTo>
                    <a:pt x="15" y="87"/>
                  </a:lnTo>
                  <a:lnTo>
                    <a:pt x="14" y="91"/>
                  </a:lnTo>
                  <a:lnTo>
                    <a:pt x="10" y="91"/>
                  </a:lnTo>
                  <a:lnTo>
                    <a:pt x="7" y="91"/>
                  </a:lnTo>
                  <a:lnTo>
                    <a:pt x="9" y="92"/>
                  </a:lnTo>
                  <a:lnTo>
                    <a:pt x="12" y="94"/>
                  </a:lnTo>
                  <a:lnTo>
                    <a:pt x="12" y="98"/>
                  </a:lnTo>
                  <a:lnTo>
                    <a:pt x="11" y="100"/>
                  </a:lnTo>
                  <a:lnTo>
                    <a:pt x="12" y="99"/>
                  </a:lnTo>
                  <a:lnTo>
                    <a:pt x="16" y="97"/>
                  </a:lnTo>
                  <a:lnTo>
                    <a:pt x="19" y="99"/>
                  </a:lnTo>
                  <a:lnTo>
                    <a:pt x="21" y="100"/>
                  </a:lnTo>
                  <a:lnTo>
                    <a:pt x="20" y="98"/>
                  </a:lnTo>
                  <a:lnTo>
                    <a:pt x="20" y="94"/>
                  </a:lnTo>
                  <a:lnTo>
                    <a:pt x="23" y="92"/>
                  </a:lnTo>
                  <a:lnTo>
                    <a:pt x="25" y="91"/>
                  </a:lnTo>
                  <a:lnTo>
                    <a:pt x="22" y="91"/>
                  </a:lnTo>
                  <a:lnTo>
                    <a:pt x="18" y="91"/>
                  </a:lnTo>
                  <a:close/>
                  <a:moveTo>
                    <a:pt x="38" y="111"/>
                  </a:moveTo>
                  <a:lnTo>
                    <a:pt x="37" y="107"/>
                  </a:lnTo>
                  <a:lnTo>
                    <a:pt x="36" y="105"/>
                  </a:lnTo>
                  <a:lnTo>
                    <a:pt x="35" y="107"/>
                  </a:lnTo>
                  <a:lnTo>
                    <a:pt x="34" y="111"/>
                  </a:lnTo>
                  <a:lnTo>
                    <a:pt x="30" y="111"/>
                  </a:lnTo>
                  <a:lnTo>
                    <a:pt x="27" y="111"/>
                  </a:lnTo>
                  <a:lnTo>
                    <a:pt x="29" y="113"/>
                  </a:lnTo>
                  <a:lnTo>
                    <a:pt x="33" y="115"/>
                  </a:lnTo>
                  <a:lnTo>
                    <a:pt x="31" y="118"/>
                  </a:lnTo>
                  <a:lnTo>
                    <a:pt x="31" y="121"/>
                  </a:lnTo>
                  <a:lnTo>
                    <a:pt x="33" y="119"/>
                  </a:lnTo>
                  <a:lnTo>
                    <a:pt x="36" y="117"/>
                  </a:lnTo>
                  <a:lnTo>
                    <a:pt x="39" y="119"/>
                  </a:lnTo>
                  <a:lnTo>
                    <a:pt x="42" y="121"/>
                  </a:lnTo>
                  <a:lnTo>
                    <a:pt x="41" y="118"/>
                  </a:lnTo>
                  <a:lnTo>
                    <a:pt x="39" y="115"/>
                  </a:lnTo>
                  <a:lnTo>
                    <a:pt x="42" y="113"/>
                  </a:lnTo>
                  <a:lnTo>
                    <a:pt x="44" y="111"/>
                  </a:lnTo>
                  <a:lnTo>
                    <a:pt x="42" y="111"/>
                  </a:lnTo>
                  <a:lnTo>
                    <a:pt x="38" y="111"/>
                  </a:lnTo>
                  <a:close/>
                  <a:moveTo>
                    <a:pt x="66" y="118"/>
                  </a:moveTo>
                  <a:lnTo>
                    <a:pt x="65" y="115"/>
                  </a:lnTo>
                  <a:lnTo>
                    <a:pt x="64" y="113"/>
                  </a:lnTo>
                  <a:lnTo>
                    <a:pt x="63" y="115"/>
                  </a:lnTo>
                  <a:lnTo>
                    <a:pt x="62" y="118"/>
                  </a:lnTo>
                  <a:lnTo>
                    <a:pt x="58" y="119"/>
                  </a:lnTo>
                  <a:lnTo>
                    <a:pt x="55" y="119"/>
                  </a:lnTo>
                  <a:lnTo>
                    <a:pt x="58" y="120"/>
                  </a:lnTo>
                  <a:lnTo>
                    <a:pt x="61" y="122"/>
                  </a:lnTo>
                  <a:lnTo>
                    <a:pt x="60" y="126"/>
                  </a:lnTo>
                  <a:lnTo>
                    <a:pt x="59" y="128"/>
                  </a:lnTo>
                  <a:lnTo>
                    <a:pt x="61" y="127"/>
                  </a:lnTo>
                  <a:lnTo>
                    <a:pt x="64" y="125"/>
                  </a:lnTo>
                  <a:lnTo>
                    <a:pt x="67" y="127"/>
                  </a:lnTo>
                  <a:lnTo>
                    <a:pt x="69" y="128"/>
                  </a:lnTo>
                  <a:lnTo>
                    <a:pt x="69" y="126"/>
                  </a:lnTo>
                  <a:lnTo>
                    <a:pt x="68" y="122"/>
                  </a:lnTo>
                  <a:lnTo>
                    <a:pt x="71" y="120"/>
                  </a:lnTo>
                  <a:lnTo>
                    <a:pt x="73" y="119"/>
                  </a:lnTo>
                  <a:lnTo>
                    <a:pt x="70" y="119"/>
                  </a:lnTo>
                  <a:lnTo>
                    <a:pt x="66" y="118"/>
                  </a:lnTo>
                  <a:close/>
                  <a:moveTo>
                    <a:pt x="94" y="111"/>
                  </a:moveTo>
                  <a:lnTo>
                    <a:pt x="93" y="108"/>
                  </a:lnTo>
                  <a:lnTo>
                    <a:pt x="92" y="105"/>
                  </a:lnTo>
                  <a:lnTo>
                    <a:pt x="91" y="108"/>
                  </a:lnTo>
                  <a:lnTo>
                    <a:pt x="90" y="111"/>
                  </a:lnTo>
                  <a:lnTo>
                    <a:pt x="86" y="111"/>
                  </a:lnTo>
                  <a:lnTo>
                    <a:pt x="83" y="111"/>
                  </a:lnTo>
                  <a:lnTo>
                    <a:pt x="85" y="113"/>
                  </a:lnTo>
                  <a:lnTo>
                    <a:pt x="88" y="115"/>
                  </a:lnTo>
                  <a:lnTo>
                    <a:pt x="88" y="119"/>
                  </a:lnTo>
                  <a:lnTo>
                    <a:pt x="87" y="121"/>
                  </a:lnTo>
                  <a:lnTo>
                    <a:pt x="89" y="119"/>
                  </a:lnTo>
                  <a:lnTo>
                    <a:pt x="92" y="117"/>
                  </a:lnTo>
                  <a:lnTo>
                    <a:pt x="96" y="119"/>
                  </a:lnTo>
                  <a:lnTo>
                    <a:pt x="98" y="121"/>
                  </a:lnTo>
                  <a:lnTo>
                    <a:pt x="97" y="119"/>
                  </a:lnTo>
                  <a:lnTo>
                    <a:pt x="96" y="115"/>
                  </a:lnTo>
                  <a:lnTo>
                    <a:pt x="99" y="113"/>
                  </a:lnTo>
                  <a:lnTo>
                    <a:pt x="101" y="111"/>
                  </a:lnTo>
                  <a:lnTo>
                    <a:pt x="99" y="111"/>
                  </a:lnTo>
                  <a:lnTo>
                    <a:pt x="94" y="111"/>
                  </a:lnTo>
                  <a:close/>
                  <a:moveTo>
                    <a:pt x="115" y="91"/>
                  </a:moveTo>
                  <a:lnTo>
                    <a:pt x="113" y="87"/>
                  </a:lnTo>
                  <a:lnTo>
                    <a:pt x="113" y="85"/>
                  </a:lnTo>
                  <a:lnTo>
                    <a:pt x="112" y="87"/>
                  </a:lnTo>
                  <a:lnTo>
                    <a:pt x="110" y="91"/>
                  </a:lnTo>
                  <a:lnTo>
                    <a:pt x="107" y="91"/>
                  </a:lnTo>
                  <a:lnTo>
                    <a:pt x="104" y="91"/>
                  </a:lnTo>
                  <a:lnTo>
                    <a:pt x="106" y="92"/>
                  </a:lnTo>
                  <a:lnTo>
                    <a:pt x="109" y="94"/>
                  </a:lnTo>
                  <a:lnTo>
                    <a:pt x="108" y="98"/>
                  </a:lnTo>
                  <a:lnTo>
                    <a:pt x="107" y="100"/>
                  </a:lnTo>
                  <a:lnTo>
                    <a:pt x="110" y="100"/>
                  </a:lnTo>
                  <a:lnTo>
                    <a:pt x="113" y="97"/>
                  </a:lnTo>
                  <a:lnTo>
                    <a:pt x="115" y="100"/>
                  </a:lnTo>
                  <a:lnTo>
                    <a:pt x="118" y="100"/>
                  </a:lnTo>
                  <a:lnTo>
                    <a:pt x="117" y="98"/>
                  </a:lnTo>
                  <a:lnTo>
                    <a:pt x="116" y="94"/>
                  </a:lnTo>
                  <a:lnTo>
                    <a:pt x="119" y="92"/>
                  </a:lnTo>
                  <a:lnTo>
                    <a:pt x="121" y="91"/>
                  </a:lnTo>
                  <a:lnTo>
                    <a:pt x="118" y="91"/>
                  </a:lnTo>
                  <a:lnTo>
                    <a:pt x="115" y="91"/>
                  </a:lnTo>
                  <a:close/>
                </a:path>
              </a:pathLst>
            </a:custGeom>
            <a:solidFill>
              <a:srgbClr val="F9EC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  <p:sp>
          <p:nvSpPr>
            <p:cNvPr id="41" name="Freeform 190">
              <a:extLst>
                <a:ext uri="{FF2B5EF4-FFF2-40B4-BE49-F238E27FC236}">
                  <a16:creationId xmlns:a16="http://schemas.microsoft.com/office/drawing/2014/main" id="{974059AF-5C78-4E90-AF1F-BD73B39050F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788026" y="4618038"/>
              <a:ext cx="815975" cy="261937"/>
            </a:xfrm>
            <a:custGeom>
              <a:avLst/>
              <a:gdLst>
                <a:gd name="T0" fmla="*/ 175 w 702"/>
                <a:gd name="T1" fmla="*/ 16 h 224"/>
                <a:gd name="T2" fmla="*/ 233 w 702"/>
                <a:gd name="T3" fmla="*/ 52 h 224"/>
                <a:gd name="T4" fmla="*/ 296 w 702"/>
                <a:gd name="T5" fmla="*/ 15 h 224"/>
                <a:gd name="T6" fmla="*/ 330 w 702"/>
                <a:gd name="T7" fmla="*/ 52 h 224"/>
                <a:gd name="T8" fmla="*/ 325 w 702"/>
                <a:gd name="T9" fmla="*/ 46 h 224"/>
                <a:gd name="T10" fmla="*/ 346 w 702"/>
                <a:gd name="T11" fmla="*/ 20 h 224"/>
                <a:gd name="T12" fmla="*/ 403 w 702"/>
                <a:gd name="T13" fmla="*/ 19 h 224"/>
                <a:gd name="T14" fmla="*/ 427 w 702"/>
                <a:gd name="T15" fmla="*/ 22 h 224"/>
                <a:gd name="T16" fmla="*/ 465 w 702"/>
                <a:gd name="T17" fmla="*/ 23 h 224"/>
                <a:gd name="T18" fmla="*/ 456 w 702"/>
                <a:gd name="T19" fmla="*/ 33 h 224"/>
                <a:gd name="T20" fmla="*/ 533 w 702"/>
                <a:gd name="T21" fmla="*/ 52 h 224"/>
                <a:gd name="T22" fmla="*/ 587 w 702"/>
                <a:gd name="T23" fmla="*/ 15 h 224"/>
                <a:gd name="T24" fmla="*/ 619 w 702"/>
                <a:gd name="T25" fmla="*/ 45 h 224"/>
                <a:gd name="T26" fmla="*/ 625 w 702"/>
                <a:gd name="T27" fmla="*/ 46 h 224"/>
                <a:gd name="T28" fmla="*/ 631 w 702"/>
                <a:gd name="T29" fmla="*/ 1 h 224"/>
                <a:gd name="T30" fmla="*/ 673 w 702"/>
                <a:gd name="T31" fmla="*/ 19 h 224"/>
                <a:gd name="T32" fmla="*/ 38 w 702"/>
                <a:gd name="T33" fmla="*/ 80 h 224"/>
                <a:gd name="T34" fmla="*/ 54 w 702"/>
                <a:gd name="T35" fmla="*/ 131 h 224"/>
                <a:gd name="T36" fmla="*/ 100 w 702"/>
                <a:gd name="T37" fmla="*/ 101 h 224"/>
                <a:gd name="T38" fmla="*/ 69 w 702"/>
                <a:gd name="T39" fmla="*/ 121 h 224"/>
                <a:gd name="T40" fmla="*/ 117 w 702"/>
                <a:gd name="T41" fmla="*/ 100 h 224"/>
                <a:gd name="T42" fmla="*/ 130 w 702"/>
                <a:gd name="T43" fmla="*/ 125 h 224"/>
                <a:gd name="T44" fmla="*/ 183 w 702"/>
                <a:gd name="T45" fmla="*/ 99 h 224"/>
                <a:gd name="T46" fmla="*/ 152 w 702"/>
                <a:gd name="T47" fmla="*/ 131 h 224"/>
                <a:gd name="T48" fmla="*/ 217 w 702"/>
                <a:gd name="T49" fmla="*/ 132 h 224"/>
                <a:gd name="T50" fmla="*/ 262 w 702"/>
                <a:gd name="T51" fmla="*/ 100 h 224"/>
                <a:gd name="T52" fmla="*/ 251 w 702"/>
                <a:gd name="T53" fmla="*/ 125 h 224"/>
                <a:gd name="T54" fmla="*/ 348 w 702"/>
                <a:gd name="T55" fmla="*/ 86 h 224"/>
                <a:gd name="T56" fmla="*/ 360 w 702"/>
                <a:gd name="T57" fmla="*/ 80 h 224"/>
                <a:gd name="T58" fmla="*/ 394 w 702"/>
                <a:gd name="T59" fmla="*/ 131 h 224"/>
                <a:gd name="T60" fmla="*/ 414 w 702"/>
                <a:gd name="T61" fmla="*/ 97 h 224"/>
                <a:gd name="T62" fmla="*/ 480 w 702"/>
                <a:gd name="T63" fmla="*/ 94 h 224"/>
                <a:gd name="T64" fmla="*/ 496 w 702"/>
                <a:gd name="T65" fmla="*/ 131 h 224"/>
                <a:gd name="T66" fmla="*/ 525 w 702"/>
                <a:gd name="T67" fmla="*/ 127 h 224"/>
                <a:gd name="T68" fmla="*/ 521 w 702"/>
                <a:gd name="T69" fmla="*/ 95 h 224"/>
                <a:gd name="T70" fmla="*/ 537 w 702"/>
                <a:gd name="T71" fmla="*/ 126 h 224"/>
                <a:gd name="T72" fmla="*/ 596 w 702"/>
                <a:gd name="T73" fmla="*/ 131 h 224"/>
                <a:gd name="T74" fmla="*/ 622 w 702"/>
                <a:gd name="T75" fmla="*/ 100 h 224"/>
                <a:gd name="T76" fmla="*/ 639 w 702"/>
                <a:gd name="T77" fmla="*/ 100 h 224"/>
                <a:gd name="T78" fmla="*/ 678 w 702"/>
                <a:gd name="T79" fmla="*/ 123 h 224"/>
                <a:gd name="T80" fmla="*/ 28 w 702"/>
                <a:gd name="T81" fmla="*/ 191 h 224"/>
                <a:gd name="T82" fmla="*/ 49 w 702"/>
                <a:gd name="T83" fmla="*/ 178 h 224"/>
                <a:gd name="T84" fmla="*/ 43 w 702"/>
                <a:gd name="T85" fmla="*/ 210 h 224"/>
                <a:gd name="T86" fmla="*/ 82 w 702"/>
                <a:gd name="T87" fmla="*/ 207 h 224"/>
                <a:gd name="T88" fmla="*/ 125 w 702"/>
                <a:gd name="T89" fmla="*/ 174 h 224"/>
                <a:gd name="T90" fmla="*/ 171 w 702"/>
                <a:gd name="T91" fmla="*/ 193 h 224"/>
                <a:gd name="T92" fmla="*/ 234 w 702"/>
                <a:gd name="T93" fmla="*/ 181 h 224"/>
                <a:gd name="T94" fmla="*/ 252 w 702"/>
                <a:gd name="T95" fmla="*/ 194 h 224"/>
                <a:gd name="T96" fmla="*/ 305 w 702"/>
                <a:gd name="T97" fmla="*/ 175 h 224"/>
                <a:gd name="T98" fmla="*/ 311 w 702"/>
                <a:gd name="T99" fmla="*/ 206 h 224"/>
                <a:gd name="T100" fmla="*/ 354 w 702"/>
                <a:gd name="T101" fmla="*/ 192 h 224"/>
                <a:gd name="T102" fmla="*/ 354 w 702"/>
                <a:gd name="T103" fmla="*/ 224 h 224"/>
                <a:gd name="T104" fmla="*/ 390 w 702"/>
                <a:gd name="T105" fmla="*/ 206 h 224"/>
                <a:gd name="T106" fmla="*/ 452 w 702"/>
                <a:gd name="T107" fmla="*/ 210 h 224"/>
                <a:gd name="T108" fmla="*/ 450 w 702"/>
                <a:gd name="T109" fmla="*/ 187 h 224"/>
                <a:gd name="T110" fmla="*/ 490 w 702"/>
                <a:gd name="T111" fmla="*/ 188 h 224"/>
                <a:gd name="T112" fmla="*/ 534 w 702"/>
                <a:gd name="T113" fmla="*/ 198 h 224"/>
                <a:gd name="T114" fmla="*/ 592 w 702"/>
                <a:gd name="T115" fmla="*/ 178 h 224"/>
                <a:gd name="T116" fmla="*/ 622 w 702"/>
                <a:gd name="T117" fmla="*/ 173 h 224"/>
                <a:gd name="T118" fmla="*/ 638 w 702"/>
                <a:gd name="T119" fmla="*/ 181 h 224"/>
                <a:gd name="T120" fmla="*/ 694 w 702"/>
                <a:gd name="T121" fmla="*/ 188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2" h="224">
                  <a:moveTo>
                    <a:pt x="204" y="34"/>
                  </a:moveTo>
                  <a:cubicBezTo>
                    <a:pt x="211" y="35"/>
                    <a:pt x="211" y="35"/>
                    <a:pt x="211" y="35"/>
                  </a:cubicBezTo>
                  <a:cubicBezTo>
                    <a:pt x="209" y="41"/>
                    <a:pt x="207" y="45"/>
                    <a:pt x="203" y="48"/>
                  </a:cubicBezTo>
                  <a:cubicBezTo>
                    <a:pt x="200" y="51"/>
                    <a:pt x="195" y="52"/>
                    <a:pt x="190" y="52"/>
                  </a:cubicBezTo>
                  <a:cubicBezTo>
                    <a:pt x="184" y="52"/>
                    <a:pt x="180" y="51"/>
                    <a:pt x="177" y="49"/>
                  </a:cubicBezTo>
                  <a:cubicBezTo>
                    <a:pt x="173" y="47"/>
                    <a:pt x="170" y="44"/>
                    <a:pt x="169" y="39"/>
                  </a:cubicBezTo>
                  <a:cubicBezTo>
                    <a:pt x="167" y="35"/>
                    <a:pt x="166" y="31"/>
                    <a:pt x="166" y="26"/>
                  </a:cubicBezTo>
                  <a:cubicBezTo>
                    <a:pt x="166" y="21"/>
                    <a:pt x="167" y="16"/>
                    <a:pt x="169" y="12"/>
                  </a:cubicBezTo>
                  <a:cubicBezTo>
                    <a:pt x="171" y="8"/>
                    <a:pt x="174" y="5"/>
                    <a:pt x="178" y="3"/>
                  </a:cubicBezTo>
                  <a:cubicBezTo>
                    <a:pt x="181" y="1"/>
                    <a:pt x="185" y="0"/>
                    <a:pt x="190" y="0"/>
                  </a:cubicBezTo>
                  <a:cubicBezTo>
                    <a:pt x="195" y="0"/>
                    <a:pt x="199" y="1"/>
                    <a:pt x="203" y="4"/>
                  </a:cubicBezTo>
                  <a:cubicBezTo>
                    <a:pt x="206" y="6"/>
                    <a:pt x="209" y="10"/>
                    <a:pt x="210" y="15"/>
                  </a:cubicBezTo>
                  <a:cubicBezTo>
                    <a:pt x="203" y="16"/>
                    <a:pt x="203" y="16"/>
                    <a:pt x="203" y="16"/>
                  </a:cubicBezTo>
                  <a:cubicBezTo>
                    <a:pt x="202" y="13"/>
                    <a:pt x="200" y="10"/>
                    <a:pt x="198" y="8"/>
                  </a:cubicBezTo>
                  <a:cubicBezTo>
                    <a:pt x="196" y="7"/>
                    <a:pt x="193" y="6"/>
                    <a:pt x="190" y="6"/>
                  </a:cubicBezTo>
                  <a:cubicBezTo>
                    <a:pt x="186" y="6"/>
                    <a:pt x="183" y="7"/>
                    <a:pt x="180" y="9"/>
                  </a:cubicBezTo>
                  <a:cubicBezTo>
                    <a:pt x="177" y="10"/>
                    <a:pt x="176" y="13"/>
                    <a:pt x="175" y="16"/>
                  </a:cubicBezTo>
                  <a:cubicBezTo>
                    <a:pt x="173" y="19"/>
                    <a:pt x="173" y="22"/>
                    <a:pt x="173" y="26"/>
                  </a:cubicBezTo>
                  <a:cubicBezTo>
                    <a:pt x="173" y="30"/>
                    <a:pt x="174" y="34"/>
                    <a:pt x="175" y="37"/>
                  </a:cubicBezTo>
                  <a:cubicBezTo>
                    <a:pt x="176" y="40"/>
                    <a:pt x="178" y="43"/>
                    <a:pt x="181" y="44"/>
                  </a:cubicBezTo>
                  <a:cubicBezTo>
                    <a:pt x="183" y="46"/>
                    <a:pt x="186" y="47"/>
                    <a:pt x="189" y="47"/>
                  </a:cubicBezTo>
                  <a:cubicBezTo>
                    <a:pt x="193" y="47"/>
                    <a:pt x="196" y="46"/>
                    <a:pt x="199" y="43"/>
                  </a:cubicBezTo>
                  <a:cubicBezTo>
                    <a:pt x="201" y="41"/>
                    <a:pt x="203" y="38"/>
                    <a:pt x="204" y="34"/>
                  </a:cubicBezTo>
                  <a:close/>
                  <a:moveTo>
                    <a:pt x="225" y="23"/>
                  </a:moveTo>
                  <a:cubicBezTo>
                    <a:pt x="227" y="20"/>
                    <a:pt x="230" y="19"/>
                    <a:pt x="233" y="19"/>
                  </a:cubicBezTo>
                  <a:cubicBezTo>
                    <a:pt x="236" y="19"/>
                    <a:pt x="239" y="20"/>
                    <a:pt x="241" y="23"/>
                  </a:cubicBezTo>
                  <a:cubicBezTo>
                    <a:pt x="243" y="25"/>
                    <a:pt x="244" y="28"/>
                    <a:pt x="244" y="33"/>
                  </a:cubicBezTo>
                  <a:cubicBezTo>
                    <a:pt x="244" y="38"/>
                    <a:pt x="243" y="41"/>
                    <a:pt x="241" y="44"/>
                  </a:cubicBezTo>
                  <a:cubicBezTo>
                    <a:pt x="239" y="46"/>
                    <a:pt x="236" y="47"/>
                    <a:pt x="233" y="47"/>
                  </a:cubicBezTo>
                  <a:cubicBezTo>
                    <a:pt x="230" y="47"/>
                    <a:pt x="227" y="46"/>
                    <a:pt x="225" y="44"/>
                  </a:cubicBezTo>
                  <a:cubicBezTo>
                    <a:pt x="223" y="41"/>
                    <a:pt x="222" y="38"/>
                    <a:pt x="222" y="33"/>
                  </a:cubicBezTo>
                  <a:cubicBezTo>
                    <a:pt x="222" y="28"/>
                    <a:pt x="223" y="25"/>
                    <a:pt x="225" y="23"/>
                  </a:cubicBezTo>
                  <a:close/>
                  <a:moveTo>
                    <a:pt x="221" y="47"/>
                  </a:moveTo>
                  <a:cubicBezTo>
                    <a:pt x="224" y="51"/>
                    <a:pt x="228" y="52"/>
                    <a:pt x="233" y="52"/>
                  </a:cubicBezTo>
                  <a:cubicBezTo>
                    <a:pt x="236" y="52"/>
                    <a:pt x="239" y="52"/>
                    <a:pt x="242" y="50"/>
                  </a:cubicBezTo>
                  <a:cubicBezTo>
                    <a:pt x="245" y="49"/>
                    <a:pt x="247" y="47"/>
                    <a:pt x="248" y="44"/>
                  </a:cubicBezTo>
                  <a:cubicBezTo>
                    <a:pt x="250" y="41"/>
                    <a:pt x="250" y="37"/>
                    <a:pt x="250" y="33"/>
                  </a:cubicBezTo>
                  <a:cubicBezTo>
                    <a:pt x="250" y="27"/>
                    <a:pt x="249" y="22"/>
                    <a:pt x="246" y="19"/>
                  </a:cubicBezTo>
                  <a:cubicBezTo>
                    <a:pt x="242" y="16"/>
                    <a:pt x="238" y="14"/>
                    <a:pt x="233" y="14"/>
                  </a:cubicBezTo>
                  <a:cubicBezTo>
                    <a:pt x="229" y="14"/>
                    <a:pt x="225" y="15"/>
                    <a:pt x="222" y="18"/>
                  </a:cubicBezTo>
                  <a:cubicBezTo>
                    <a:pt x="218" y="21"/>
                    <a:pt x="216" y="26"/>
                    <a:pt x="216" y="33"/>
                  </a:cubicBezTo>
                  <a:cubicBezTo>
                    <a:pt x="216" y="39"/>
                    <a:pt x="218" y="44"/>
                    <a:pt x="221" y="47"/>
                  </a:cubicBezTo>
                  <a:close/>
                  <a:moveTo>
                    <a:pt x="274" y="36"/>
                  </a:moveTo>
                  <a:cubicBezTo>
                    <a:pt x="274" y="30"/>
                    <a:pt x="274" y="30"/>
                    <a:pt x="274" y="30"/>
                  </a:cubicBezTo>
                  <a:cubicBezTo>
                    <a:pt x="255" y="30"/>
                    <a:pt x="255" y="30"/>
                    <a:pt x="255" y="30"/>
                  </a:cubicBezTo>
                  <a:cubicBezTo>
                    <a:pt x="255" y="36"/>
                    <a:pt x="255" y="36"/>
                    <a:pt x="255" y="36"/>
                  </a:cubicBezTo>
                  <a:lnTo>
                    <a:pt x="274" y="36"/>
                  </a:lnTo>
                  <a:close/>
                  <a:moveTo>
                    <a:pt x="289" y="52"/>
                  </a:moveTo>
                  <a:cubicBezTo>
                    <a:pt x="289" y="20"/>
                    <a:pt x="289" y="20"/>
                    <a:pt x="289" y="20"/>
                  </a:cubicBezTo>
                  <a:cubicBezTo>
                    <a:pt x="296" y="20"/>
                    <a:pt x="296" y="20"/>
                    <a:pt x="296" y="20"/>
                  </a:cubicBezTo>
                  <a:cubicBezTo>
                    <a:pt x="296" y="15"/>
                    <a:pt x="296" y="15"/>
                    <a:pt x="296" y="15"/>
                  </a:cubicBezTo>
                  <a:cubicBezTo>
                    <a:pt x="289" y="15"/>
                    <a:pt x="289" y="15"/>
                    <a:pt x="289" y="15"/>
                  </a:cubicBezTo>
                  <a:cubicBezTo>
                    <a:pt x="289" y="11"/>
                    <a:pt x="289" y="11"/>
                    <a:pt x="289" y="11"/>
                  </a:cubicBezTo>
                  <a:cubicBezTo>
                    <a:pt x="289" y="9"/>
                    <a:pt x="289" y="8"/>
                    <a:pt x="290" y="7"/>
                  </a:cubicBezTo>
                  <a:cubicBezTo>
                    <a:pt x="291" y="6"/>
                    <a:pt x="292" y="6"/>
                    <a:pt x="294" y="6"/>
                  </a:cubicBezTo>
                  <a:cubicBezTo>
                    <a:pt x="295" y="6"/>
                    <a:pt x="296" y="6"/>
                    <a:pt x="298" y="6"/>
                  </a:cubicBezTo>
                  <a:cubicBezTo>
                    <a:pt x="299" y="1"/>
                    <a:pt x="299" y="1"/>
                    <a:pt x="299" y="1"/>
                  </a:cubicBezTo>
                  <a:cubicBezTo>
                    <a:pt x="296" y="0"/>
                    <a:pt x="295" y="0"/>
                    <a:pt x="293" y="0"/>
                  </a:cubicBezTo>
                  <a:cubicBezTo>
                    <a:pt x="290" y="0"/>
                    <a:pt x="288" y="1"/>
                    <a:pt x="286" y="2"/>
                  </a:cubicBezTo>
                  <a:cubicBezTo>
                    <a:pt x="285" y="3"/>
                    <a:pt x="284" y="4"/>
                    <a:pt x="283" y="5"/>
                  </a:cubicBezTo>
                  <a:cubicBezTo>
                    <a:pt x="283" y="7"/>
                    <a:pt x="283" y="8"/>
                    <a:pt x="283" y="11"/>
                  </a:cubicBezTo>
                  <a:cubicBezTo>
                    <a:pt x="283" y="15"/>
                    <a:pt x="283" y="15"/>
                    <a:pt x="283" y="15"/>
                  </a:cubicBezTo>
                  <a:cubicBezTo>
                    <a:pt x="277" y="15"/>
                    <a:pt x="277" y="15"/>
                    <a:pt x="277" y="15"/>
                  </a:cubicBezTo>
                  <a:cubicBezTo>
                    <a:pt x="277" y="20"/>
                    <a:pt x="277" y="20"/>
                    <a:pt x="277" y="20"/>
                  </a:cubicBezTo>
                  <a:cubicBezTo>
                    <a:pt x="283" y="20"/>
                    <a:pt x="283" y="20"/>
                    <a:pt x="283" y="20"/>
                  </a:cubicBezTo>
                  <a:cubicBezTo>
                    <a:pt x="283" y="52"/>
                    <a:pt x="283" y="52"/>
                    <a:pt x="283" y="52"/>
                  </a:cubicBezTo>
                  <a:lnTo>
                    <a:pt x="289" y="52"/>
                  </a:lnTo>
                  <a:close/>
                  <a:moveTo>
                    <a:pt x="330" y="52"/>
                  </a:moveTo>
                  <a:cubicBezTo>
                    <a:pt x="330" y="15"/>
                    <a:pt x="330" y="15"/>
                    <a:pt x="330" y="15"/>
                  </a:cubicBezTo>
                  <a:cubicBezTo>
                    <a:pt x="324" y="15"/>
                    <a:pt x="324" y="15"/>
                    <a:pt x="324" y="15"/>
                  </a:cubicBezTo>
                  <a:cubicBezTo>
                    <a:pt x="324" y="34"/>
                    <a:pt x="324" y="34"/>
                    <a:pt x="324" y="34"/>
                  </a:cubicBezTo>
                  <a:cubicBezTo>
                    <a:pt x="324" y="38"/>
                    <a:pt x="324" y="40"/>
                    <a:pt x="323" y="42"/>
                  </a:cubicBezTo>
                  <a:cubicBezTo>
                    <a:pt x="323" y="43"/>
                    <a:pt x="321" y="45"/>
                    <a:pt x="320" y="46"/>
                  </a:cubicBezTo>
                  <a:cubicBezTo>
                    <a:pt x="318" y="47"/>
                    <a:pt x="316" y="47"/>
                    <a:pt x="314" y="47"/>
                  </a:cubicBezTo>
                  <a:cubicBezTo>
                    <a:pt x="313" y="47"/>
                    <a:pt x="311" y="47"/>
                    <a:pt x="310" y="46"/>
                  </a:cubicBezTo>
                  <a:cubicBezTo>
                    <a:pt x="309" y="45"/>
                    <a:pt x="308" y="43"/>
                    <a:pt x="307" y="42"/>
                  </a:cubicBezTo>
                  <a:cubicBezTo>
                    <a:pt x="307" y="41"/>
                    <a:pt x="307" y="38"/>
                    <a:pt x="307" y="35"/>
                  </a:cubicBezTo>
                  <a:cubicBezTo>
                    <a:pt x="307" y="15"/>
                    <a:pt x="307" y="15"/>
                    <a:pt x="307" y="15"/>
                  </a:cubicBezTo>
                  <a:cubicBezTo>
                    <a:pt x="301" y="15"/>
                    <a:pt x="301" y="15"/>
                    <a:pt x="301" y="15"/>
                  </a:cubicBezTo>
                  <a:cubicBezTo>
                    <a:pt x="301" y="38"/>
                    <a:pt x="301" y="38"/>
                    <a:pt x="301" y="38"/>
                  </a:cubicBezTo>
                  <a:cubicBezTo>
                    <a:pt x="301" y="40"/>
                    <a:pt x="301" y="42"/>
                    <a:pt x="301" y="43"/>
                  </a:cubicBezTo>
                  <a:cubicBezTo>
                    <a:pt x="301" y="45"/>
                    <a:pt x="302" y="47"/>
                    <a:pt x="303" y="48"/>
                  </a:cubicBezTo>
                  <a:cubicBezTo>
                    <a:pt x="304" y="49"/>
                    <a:pt x="305" y="50"/>
                    <a:pt x="307" y="51"/>
                  </a:cubicBezTo>
                  <a:cubicBezTo>
                    <a:pt x="309" y="52"/>
                    <a:pt x="311" y="52"/>
                    <a:pt x="313" y="52"/>
                  </a:cubicBezTo>
                  <a:cubicBezTo>
                    <a:pt x="318" y="52"/>
                    <a:pt x="322" y="50"/>
                    <a:pt x="325" y="46"/>
                  </a:cubicBezTo>
                  <a:cubicBezTo>
                    <a:pt x="325" y="52"/>
                    <a:pt x="325" y="52"/>
                    <a:pt x="325" y="52"/>
                  </a:cubicBezTo>
                  <a:lnTo>
                    <a:pt x="330" y="52"/>
                  </a:lnTo>
                  <a:close/>
                  <a:moveTo>
                    <a:pt x="346" y="52"/>
                  </a:moveTo>
                  <a:cubicBezTo>
                    <a:pt x="346" y="31"/>
                    <a:pt x="346" y="31"/>
                    <a:pt x="346" y="31"/>
                  </a:cubicBezTo>
                  <a:cubicBezTo>
                    <a:pt x="346" y="27"/>
                    <a:pt x="347" y="24"/>
                    <a:pt x="349" y="22"/>
                  </a:cubicBezTo>
                  <a:cubicBezTo>
                    <a:pt x="351" y="20"/>
                    <a:pt x="353" y="19"/>
                    <a:pt x="356" y="19"/>
                  </a:cubicBezTo>
                  <a:cubicBezTo>
                    <a:pt x="358" y="19"/>
                    <a:pt x="359" y="20"/>
                    <a:pt x="360" y="21"/>
                  </a:cubicBezTo>
                  <a:cubicBezTo>
                    <a:pt x="362" y="21"/>
                    <a:pt x="363" y="22"/>
                    <a:pt x="363" y="24"/>
                  </a:cubicBezTo>
                  <a:cubicBezTo>
                    <a:pt x="364" y="25"/>
                    <a:pt x="364" y="27"/>
                    <a:pt x="364" y="29"/>
                  </a:cubicBezTo>
                  <a:cubicBezTo>
                    <a:pt x="364" y="52"/>
                    <a:pt x="364" y="52"/>
                    <a:pt x="364" y="52"/>
                  </a:cubicBezTo>
                  <a:cubicBezTo>
                    <a:pt x="370" y="52"/>
                    <a:pt x="370" y="52"/>
                    <a:pt x="370" y="52"/>
                  </a:cubicBezTo>
                  <a:cubicBezTo>
                    <a:pt x="370" y="29"/>
                    <a:pt x="370" y="29"/>
                    <a:pt x="370" y="29"/>
                  </a:cubicBezTo>
                  <a:cubicBezTo>
                    <a:pt x="370" y="26"/>
                    <a:pt x="370" y="24"/>
                    <a:pt x="370" y="23"/>
                  </a:cubicBezTo>
                  <a:cubicBezTo>
                    <a:pt x="369" y="21"/>
                    <a:pt x="369" y="20"/>
                    <a:pt x="368" y="18"/>
                  </a:cubicBezTo>
                  <a:cubicBezTo>
                    <a:pt x="367" y="17"/>
                    <a:pt x="365" y="16"/>
                    <a:pt x="364" y="15"/>
                  </a:cubicBezTo>
                  <a:cubicBezTo>
                    <a:pt x="362" y="14"/>
                    <a:pt x="360" y="14"/>
                    <a:pt x="357" y="14"/>
                  </a:cubicBezTo>
                  <a:cubicBezTo>
                    <a:pt x="352" y="14"/>
                    <a:pt x="348" y="16"/>
                    <a:pt x="346" y="20"/>
                  </a:cubicBezTo>
                  <a:cubicBezTo>
                    <a:pt x="346" y="15"/>
                    <a:pt x="346" y="15"/>
                    <a:pt x="346" y="15"/>
                  </a:cubicBezTo>
                  <a:cubicBezTo>
                    <a:pt x="340" y="15"/>
                    <a:pt x="340" y="15"/>
                    <a:pt x="340" y="15"/>
                  </a:cubicBezTo>
                  <a:cubicBezTo>
                    <a:pt x="340" y="52"/>
                    <a:pt x="340" y="52"/>
                    <a:pt x="340" y="52"/>
                  </a:cubicBezTo>
                  <a:lnTo>
                    <a:pt x="346" y="52"/>
                  </a:lnTo>
                  <a:close/>
                  <a:moveTo>
                    <a:pt x="386" y="23"/>
                  </a:moveTo>
                  <a:cubicBezTo>
                    <a:pt x="388" y="20"/>
                    <a:pt x="391" y="19"/>
                    <a:pt x="393" y="19"/>
                  </a:cubicBezTo>
                  <a:cubicBezTo>
                    <a:pt x="396" y="19"/>
                    <a:pt x="399" y="20"/>
                    <a:pt x="401" y="23"/>
                  </a:cubicBezTo>
                  <a:cubicBezTo>
                    <a:pt x="402" y="25"/>
                    <a:pt x="403" y="29"/>
                    <a:pt x="403" y="34"/>
                  </a:cubicBezTo>
                  <a:cubicBezTo>
                    <a:pt x="403" y="38"/>
                    <a:pt x="402" y="42"/>
                    <a:pt x="401" y="44"/>
                  </a:cubicBezTo>
                  <a:cubicBezTo>
                    <a:pt x="399" y="46"/>
                    <a:pt x="396" y="47"/>
                    <a:pt x="394" y="47"/>
                  </a:cubicBezTo>
                  <a:cubicBezTo>
                    <a:pt x="391" y="47"/>
                    <a:pt x="389" y="46"/>
                    <a:pt x="387" y="44"/>
                  </a:cubicBezTo>
                  <a:cubicBezTo>
                    <a:pt x="385" y="41"/>
                    <a:pt x="384" y="38"/>
                    <a:pt x="384" y="33"/>
                  </a:cubicBezTo>
                  <a:cubicBezTo>
                    <a:pt x="384" y="28"/>
                    <a:pt x="385" y="25"/>
                    <a:pt x="386" y="23"/>
                  </a:cubicBezTo>
                  <a:close/>
                  <a:moveTo>
                    <a:pt x="409" y="52"/>
                  </a:moveTo>
                  <a:cubicBezTo>
                    <a:pt x="409" y="1"/>
                    <a:pt x="409" y="1"/>
                    <a:pt x="409" y="1"/>
                  </a:cubicBezTo>
                  <a:cubicBezTo>
                    <a:pt x="403" y="1"/>
                    <a:pt x="403" y="1"/>
                    <a:pt x="403" y="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02" y="18"/>
                    <a:pt x="400" y="16"/>
                    <a:pt x="399" y="15"/>
                  </a:cubicBezTo>
                  <a:cubicBezTo>
                    <a:pt x="397" y="14"/>
                    <a:pt x="395" y="14"/>
                    <a:pt x="393" y="14"/>
                  </a:cubicBezTo>
                  <a:cubicBezTo>
                    <a:pt x="390" y="14"/>
                    <a:pt x="387" y="15"/>
                    <a:pt x="385" y="16"/>
                  </a:cubicBezTo>
                  <a:cubicBezTo>
                    <a:pt x="382" y="18"/>
                    <a:pt x="380" y="20"/>
                    <a:pt x="379" y="23"/>
                  </a:cubicBezTo>
                  <a:cubicBezTo>
                    <a:pt x="378" y="26"/>
                    <a:pt x="377" y="30"/>
                    <a:pt x="377" y="33"/>
                  </a:cubicBezTo>
                  <a:cubicBezTo>
                    <a:pt x="377" y="37"/>
                    <a:pt x="378" y="40"/>
                    <a:pt x="379" y="43"/>
                  </a:cubicBezTo>
                  <a:cubicBezTo>
                    <a:pt x="381" y="46"/>
                    <a:pt x="383" y="48"/>
                    <a:pt x="385" y="50"/>
                  </a:cubicBezTo>
                  <a:cubicBezTo>
                    <a:pt x="387" y="52"/>
                    <a:pt x="390" y="52"/>
                    <a:pt x="393" y="52"/>
                  </a:cubicBezTo>
                  <a:cubicBezTo>
                    <a:pt x="398" y="52"/>
                    <a:pt x="401" y="51"/>
                    <a:pt x="403" y="47"/>
                  </a:cubicBezTo>
                  <a:cubicBezTo>
                    <a:pt x="403" y="52"/>
                    <a:pt x="403" y="52"/>
                    <a:pt x="403" y="52"/>
                  </a:cubicBezTo>
                  <a:lnTo>
                    <a:pt x="409" y="52"/>
                  </a:lnTo>
                  <a:close/>
                  <a:moveTo>
                    <a:pt x="427" y="22"/>
                  </a:moveTo>
                  <a:cubicBezTo>
                    <a:pt x="429" y="20"/>
                    <a:pt x="431" y="19"/>
                    <a:pt x="434" y="19"/>
                  </a:cubicBezTo>
                  <a:cubicBezTo>
                    <a:pt x="437" y="19"/>
                    <a:pt x="440" y="20"/>
                    <a:pt x="442" y="23"/>
                  </a:cubicBezTo>
                  <a:cubicBezTo>
                    <a:pt x="443" y="24"/>
                    <a:pt x="444" y="27"/>
                    <a:pt x="444" y="30"/>
                  </a:cubicBezTo>
                  <a:cubicBezTo>
                    <a:pt x="424" y="30"/>
                    <a:pt x="424" y="30"/>
                    <a:pt x="424" y="30"/>
                  </a:cubicBezTo>
                  <a:cubicBezTo>
                    <a:pt x="424" y="26"/>
                    <a:pt x="425" y="24"/>
                    <a:pt x="427" y="22"/>
                  </a:cubicBezTo>
                  <a:close/>
                  <a:moveTo>
                    <a:pt x="440" y="45"/>
                  </a:moveTo>
                  <a:cubicBezTo>
                    <a:pt x="439" y="47"/>
                    <a:pt x="437" y="47"/>
                    <a:pt x="434" y="47"/>
                  </a:cubicBezTo>
                  <a:cubicBezTo>
                    <a:pt x="431" y="47"/>
                    <a:pt x="429" y="46"/>
                    <a:pt x="427" y="44"/>
                  </a:cubicBezTo>
                  <a:cubicBezTo>
                    <a:pt x="425" y="42"/>
                    <a:pt x="423" y="39"/>
                    <a:pt x="423" y="35"/>
                  </a:cubicBezTo>
                  <a:cubicBezTo>
                    <a:pt x="451" y="35"/>
                    <a:pt x="451" y="35"/>
                    <a:pt x="451" y="35"/>
                  </a:cubicBezTo>
                  <a:cubicBezTo>
                    <a:pt x="451" y="34"/>
                    <a:pt x="451" y="33"/>
                    <a:pt x="451" y="33"/>
                  </a:cubicBezTo>
                  <a:cubicBezTo>
                    <a:pt x="451" y="27"/>
                    <a:pt x="449" y="22"/>
                    <a:pt x="446" y="19"/>
                  </a:cubicBezTo>
                  <a:cubicBezTo>
                    <a:pt x="443" y="16"/>
                    <a:pt x="439" y="14"/>
                    <a:pt x="434" y="14"/>
                  </a:cubicBezTo>
                  <a:cubicBezTo>
                    <a:pt x="429" y="14"/>
                    <a:pt x="425" y="16"/>
                    <a:pt x="422" y="19"/>
                  </a:cubicBezTo>
                  <a:cubicBezTo>
                    <a:pt x="418" y="23"/>
                    <a:pt x="417" y="27"/>
                    <a:pt x="417" y="33"/>
                  </a:cubicBezTo>
                  <a:cubicBezTo>
                    <a:pt x="417" y="39"/>
                    <a:pt x="418" y="44"/>
                    <a:pt x="421" y="47"/>
                  </a:cubicBezTo>
                  <a:cubicBezTo>
                    <a:pt x="425" y="51"/>
                    <a:pt x="429" y="52"/>
                    <a:pt x="434" y="52"/>
                  </a:cubicBezTo>
                  <a:cubicBezTo>
                    <a:pt x="439" y="52"/>
                    <a:pt x="442" y="51"/>
                    <a:pt x="445" y="49"/>
                  </a:cubicBezTo>
                  <a:cubicBezTo>
                    <a:pt x="447" y="47"/>
                    <a:pt x="449" y="44"/>
                    <a:pt x="450" y="41"/>
                  </a:cubicBezTo>
                  <a:cubicBezTo>
                    <a:pt x="444" y="40"/>
                    <a:pt x="444" y="40"/>
                    <a:pt x="444" y="40"/>
                  </a:cubicBezTo>
                  <a:cubicBezTo>
                    <a:pt x="443" y="42"/>
                    <a:pt x="442" y="44"/>
                    <a:pt x="440" y="45"/>
                  </a:cubicBezTo>
                  <a:close/>
                  <a:moveTo>
                    <a:pt x="465" y="23"/>
                  </a:moveTo>
                  <a:cubicBezTo>
                    <a:pt x="467" y="20"/>
                    <a:pt x="469" y="19"/>
                    <a:pt x="472" y="19"/>
                  </a:cubicBezTo>
                  <a:cubicBezTo>
                    <a:pt x="475" y="19"/>
                    <a:pt x="477" y="20"/>
                    <a:pt x="479" y="23"/>
                  </a:cubicBezTo>
                  <a:cubicBezTo>
                    <a:pt x="481" y="25"/>
                    <a:pt x="482" y="29"/>
                    <a:pt x="482" y="34"/>
                  </a:cubicBezTo>
                  <a:cubicBezTo>
                    <a:pt x="482" y="38"/>
                    <a:pt x="481" y="42"/>
                    <a:pt x="479" y="44"/>
                  </a:cubicBezTo>
                  <a:cubicBezTo>
                    <a:pt x="477" y="46"/>
                    <a:pt x="475" y="47"/>
                    <a:pt x="472" y="47"/>
                  </a:cubicBezTo>
                  <a:cubicBezTo>
                    <a:pt x="470" y="47"/>
                    <a:pt x="467" y="46"/>
                    <a:pt x="465" y="44"/>
                  </a:cubicBezTo>
                  <a:cubicBezTo>
                    <a:pt x="463" y="41"/>
                    <a:pt x="462" y="38"/>
                    <a:pt x="462" y="33"/>
                  </a:cubicBezTo>
                  <a:cubicBezTo>
                    <a:pt x="462" y="28"/>
                    <a:pt x="463" y="25"/>
                    <a:pt x="465" y="23"/>
                  </a:cubicBezTo>
                  <a:close/>
                  <a:moveTo>
                    <a:pt x="488" y="52"/>
                  </a:moveTo>
                  <a:cubicBezTo>
                    <a:pt x="488" y="1"/>
                    <a:pt x="488" y="1"/>
                    <a:pt x="488" y="1"/>
                  </a:cubicBezTo>
                  <a:cubicBezTo>
                    <a:pt x="482" y="1"/>
                    <a:pt x="482" y="1"/>
                    <a:pt x="482" y="1"/>
                  </a:cubicBezTo>
                  <a:cubicBezTo>
                    <a:pt x="482" y="19"/>
                    <a:pt x="482" y="19"/>
                    <a:pt x="482" y="19"/>
                  </a:cubicBezTo>
                  <a:cubicBezTo>
                    <a:pt x="480" y="18"/>
                    <a:pt x="479" y="16"/>
                    <a:pt x="477" y="15"/>
                  </a:cubicBezTo>
                  <a:cubicBezTo>
                    <a:pt x="476" y="14"/>
                    <a:pt x="474" y="14"/>
                    <a:pt x="471" y="14"/>
                  </a:cubicBezTo>
                  <a:cubicBezTo>
                    <a:pt x="468" y="14"/>
                    <a:pt x="466" y="15"/>
                    <a:pt x="463" y="16"/>
                  </a:cubicBezTo>
                  <a:cubicBezTo>
                    <a:pt x="461" y="18"/>
                    <a:pt x="459" y="20"/>
                    <a:pt x="458" y="23"/>
                  </a:cubicBezTo>
                  <a:cubicBezTo>
                    <a:pt x="457" y="26"/>
                    <a:pt x="456" y="30"/>
                    <a:pt x="456" y="33"/>
                  </a:cubicBezTo>
                  <a:cubicBezTo>
                    <a:pt x="456" y="37"/>
                    <a:pt x="457" y="40"/>
                    <a:pt x="458" y="43"/>
                  </a:cubicBezTo>
                  <a:cubicBezTo>
                    <a:pt x="459" y="46"/>
                    <a:pt x="461" y="48"/>
                    <a:pt x="464" y="50"/>
                  </a:cubicBezTo>
                  <a:cubicBezTo>
                    <a:pt x="466" y="52"/>
                    <a:pt x="469" y="52"/>
                    <a:pt x="472" y="52"/>
                  </a:cubicBezTo>
                  <a:cubicBezTo>
                    <a:pt x="476" y="52"/>
                    <a:pt x="480" y="51"/>
                    <a:pt x="482" y="47"/>
                  </a:cubicBezTo>
                  <a:cubicBezTo>
                    <a:pt x="482" y="52"/>
                    <a:pt x="482" y="52"/>
                    <a:pt x="482" y="52"/>
                  </a:cubicBezTo>
                  <a:lnTo>
                    <a:pt x="488" y="52"/>
                  </a:lnTo>
                  <a:close/>
                  <a:moveTo>
                    <a:pt x="526" y="23"/>
                  </a:moveTo>
                  <a:cubicBezTo>
                    <a:pt x="528" y="20"/>
                    <a:pt x="530" y="19"/>
                    <a:pt x="533" y="19"/>
                  </a:cubicBezTo>
                  <a:cubicBezTo>
                    <a:pt x="536" y="19"/>
                    <a:pt x="538" y="20"/>
                    <a:pt x="540" y="23"/>
                  </a:cubicBezTo>
                  <a:cubicBezTo>
                    <a:pt x="542" y="25"/>
                    <a:pt x="543" y="28"/>
                    <a:pt x="543" y="33"/>
                  </a:cubicBezTo>
                  <a:cubicBezTo>
                    <a:pt x="543" y="38"/>
                    <a:pt x="542" y="41"/>
                    <a:pt x="540" y="44"/>
                  </a:cubicBezTo>
                  <a:cubicBezTo>
                    <a:pt x="538" y="46"/>
                    <a:pt x="535" y="47"/>
                    <a:pt x="533" y="47"/>
                  </a:cubicBezTo>
                  <a:cubicBezTo>
                    <a:pt x="529" y="47"/>
                    <a:pt x="527" y="46"/>
                    <a:pt x="525" y="42"/>
                  </a:cubicBezTo>
                  <a:cubicBezTo>
                    <a:pt x="523" y="40"/>
                    <a:pt x="523" y="37"/>
                    <a:pt x="523" y="33"/>
                  </a:cubicBezTo>
                  <a:cubicBezTo>
                    <a:pt x="523" y="28"/>
                    <a:pt x="524" y="25"/>
                    <a:pt x="526" y="23"/>
                  </a:cubicBezTo>
                  <a:close/>
                  <a:moveTo>
                    <a:pt x="523" y="47"/>
                  </a:moveTo>
                  <a:cubicBezTo>
                    <a:pt x="525" y="51"/>
                    <a:pt x="529" y="52"/>
                    <a:pt x="533" y="52"/>
                  </a:cubicBezTo>
                  <a:cubicBezTo>
                    <a:pt x="537" y="52"/>
                    <a:pt x="541" y="51"/>
                    <a:pt x="544" y="47"/>
                  </a:cubicBezTo>
                  <a:cubicBezTo>
                    <a:pt x="547" y="44"/>
                    <a:pt x="549" y="39"/>
                    <a:pt x="549" y="33"/>
                  </a:cubicBezTo>
                  <a:cubicBezTo>
                    <a:pt x="549" y="30"/>
                    <a:pt x="549" y="27"/>
                    <a:pt x="548" y="25"/>
                  </a:cubicBezTo>
                  <a:cubicBezTo>
                    <a:pt x="547" y="23"/>
                    <a:pt x="546" y="21"/>
                    <a:pt x="545" y="19"/>
                  </a:cubicBezTo>
                  <a:cubicBezTo>
                    <a:pt x="544" y="18"/>
                    <a:pt x="542" y="16"/>
                    <a:pt x="540" y="15"/>
                  </a:cubicBezTo>
                  <a:cubicBezTo>
                    <a:pt x="538" y="14"/>
                    <a:pt x="536" y="14"/>
                    <a:pt x="533" y="14"/>
                  </a:cubicBezTo>
                  <a:cubicBezTo>
                    <a:pt x="529" y="14"/>
                    <a:pt x="526" y="16"/>
                    <a:pt x="523" y="19"/>
                  </a:cubicBezTo>
                  <a:cubicBezTo>
                    <a:pt x="523" y="1"/>
                    <a:pt x="523" y="1"/>
                    <a:pt x="523" y="1"/>
                  </a:cubicBezTo>
                  <a:cubicBezTo>
                    <a:pt x="517" y="1"/>
                    <a:pt x="517" y="1"/>
                    <a:pt x="517" y="1"/>
                  </a:cubicBezTo>
                  <a:cubicBezTo>
                    <a:pt x="517" y="52"/>
                    <a:pt x="517" y="52"/>
                    <a:pt x="517" y="52"/>
                  </a:cubicBezTo>
                  <a:cubicBezTo>
                    <a:pt x="523" y="52"/>
                    <a:pt x="523" y="52"/>
                    <a:pt x="523" y="52"/>
                  </a:cubicBezTo>
                  <a:lnTo>
                    <a:pt x="523" y="47"/>
                  </a:lnTo>
                  <a:close/>
                  <a:moveTo>
                    <a:pt x="560" y="66"/>
                  </a:moveTo>
                  <a:cubicBezTo>
                    <a:pt x="562" y="66"/>
                    <a:pt x="564" y="66"/>
                    <a:pt x="565" y="65"/>
                  </a:cubicBezTo>
                  <a:cubicBezTo>
                    <a:pt x="567" y="64"/>
                    <a:pt x="568" y="63"/>
                    <a:pt x="569" y="60"/>
                  </a:cubicBezTo>
                  <a:cubicBezTo>
                    <a:pt x="570" y="59"/>
                    <a:pt x="571" y="56"/>
                    <a:pt x="573" y="52"/>
                  </a:cubicBezTo>
                  <a:cubicBezTo>
                    <a:pt x="587" y="15"/>
                    <a:pt x="587" y="15"/>
                    <a:pt x="587" y="15"/>
                  </a:cubicBezTo>
                  <a:cubicBezTo>
                    <a:pt x="580" y="15"/>
                    <a:pt x="580" y="15"/>
                    <a:pt x="580" y="15"/>
                  </a:cubicBezTo>
                  <a:cubicBezTo>
                    <a:pt x="573" y="36"/>
                    <a:pt x="573" y="36"/>
                    <a:pt x="573" y="36"/>
                  </a:cubicBezTo>
                  <a:cubicBezTo>
                    <a:pt x="572" y="39"/>
                    <a:pt x="571" y="42"/>
                    <a:pt x="570" y="45"/>
                  </a:cubicBezTo>
                  <a:cubicBezTo>
                    <a:pt x="569" y="42"/>
                    <a:pt x="568" y="39"/>
                    <a:pt x="567" y="36"/>
                  </a:cubicBezTo>
                  <a:cubicBezTo>
                    <a:pt x="560" y="15"/>
                    <a:pt x="560" y="15"/>
                    <a:pt x="560" y="15"/>
                  </a:cubicBezTo>
                  <a:cubicBezTo>
                    <a:pt x="553" y="15"/>
                    <a:pt x="553" y="15"/>
                    <a:pt x="553" y="15"/>
                  </a:cubicBezTo>
                  <a:cubicBezTo>
                    <a:pt x="567" y="52"/>
                    <a:pt x="567" y="52"/>
                    <a:pt x="567" y="52"/>
                  </a:cubicBezTo>
                  <a:cubicBezTo>
                    <a:pt x="567" y="52"/>
                    <a:pt x="567" y="53"/>
                    <a:pt x="566" y="53"/>
                  </a:cubicBezTo>
                  <a:cubicBezTo>
                    <a:pt x="566" y="56"/>
                    <a:pt x="565" y="57"/>
                    <a:pt x="564" y="58"/>
                  </a:cubicBezTo>
                  <a:cubicBezTo>
                    <a:pt x="564" y="59"/>
                    <a:pt x="563" y="59"/>
                    <a:pt x="562" y="60"/>
                  </a:cubicBezTo>
                  <a:cubicBezTo>
                    <a:pt x="562" y="60"/>
                    <a:pt x="561" y="60"/>
                    <a:pt x="559" y="60"/>
                  </a:cubicBezTo>
                  <a:cubicBezTo>
                    <a:pt x="558" y="60"/>
                    <a:pt x="557" y="60"/>
                    <a:pt x="556" y="60"/>
                  </a:cubicBezTo>
                  <a:cubicBezTo>
                    <a:pt x="556" y="66"/>
                    <a:pt x="556" y="66"/>
                    <a:pt x="556" y="66"/>
                  </a:cubicBezTo>
                  <a:cubicBezTo>
                    <a:pt x="558" y="66"/>
                    <a:pt x="559" y="66"/>
                    <a:pt x="560" y="66"/>
                  </a:cubicBezTo>
                  <a:close/>
                  <a:moveTo>
                    <a:pt x="622" y="46"/>
                  </a:moveTo>
                  <a:cubicBezTo>
                    <a:pt x="622" y="46"/>
                    <a:pt x="621" y="46"/>
                    <a:pt x="620" y="46"/>
                  </a:cubicBezTo>
                  <a:cubicBezTo>
                    <a:pt x="620" y="45"/>
                    <a:pt x="619" y="45"/>
                    <a:pt x="619" y="45"/>
                  </a:cubicBezTo>
                  <a:cubicBezTo>
                    <a:pt x="619" y="44"/>
                    <a:pt x="619" y="43"/>
                    <a:pt x="619" y="41"/>
                  </a:cubicBezTo>
                  <a:cubicBezTo>
                    <a:pt x="619" y="20"/>
                    <a:pt x="619" y="20"/>
                    <a:pt x="619" y="20"/>
                  </a:cubicBezTo>
                  <a:cubicBezTo>
                    <a:pt x="625" y="20"/>
                    <a:pt x="625" y="20"/>
                    <a:pt x="625" y="20"/>
                  </a:cubicBezTo>
                  <a:cubicBezTo>
                    <a:pt x="625" y="15"/>
                    <a:pt x="625" y="15"/>
                    <a:pt x="625" y="15"/>
                  </a:cubicBezTo>
                  <a:cubicBezTo>
                    <a:pt x="619" y="15"/>
                    <a:pt x="619" y="15"/>
                    <a:pt x="619" y="15"/>
                  </a:cubicBezTo>
                  <a:cubicBezTo>
                    <a:pt x="619" y="2"/>
                    <a:pt x="619" y="2"/>
                    <a:pt x="619" y="2"/>
                  </a:cubicBezTo>
                  <a:cubicBezTo>
                    <a:pt x="613" y="6"/>
                    <a:pt x="613" y="6"/>
                    <a:pt x="613" y="6"/>
                  </a:cubicBezTo>
                  <a:cubicBezTo>
                    <a:pt x="613" y="15"/>
                    <a:pt x="613" y="15"/>
                    <a:pt x="613" y="15"/>
                  </a:cubicBezTo>
                  <a:cubicBezTo>
                    <a:pt x="608" y="15"/>
                    <a:pt x="608" y="15"/>
                    <a:pt x="608" y="15"/>
                  </a:cubicBezTo>
                  <a:cubicBezTo>
                    <a:pt x="608" y="20"/>
                    <a:pt x="608" y="20"/>
                    <a:pt x="608" y="20"/>
                  </a:cubicBezTo>
                  <a:cubicBezTo>
                    <a:pt x="613" y="20"/>
                    <a:pt x="613" y="20"/>
                    <a:pt x="613" y="20"/>
                  </a:cubicBezTo>
                  <a:cubicBezTo>
                    <a:pt x="613" y="41"/>
                    <a:pt x="613" y="41"/>
                    <a:pt x="613" y="41"/>
                  </a:cubicBezTo>
                  <a:cubicBezTo>
                    <a:pt x="613" y="45"/>
                    <a:pt x="613" y="47"/>
                    <a:pt x="613" y="48"/>
                  </a:cubicBezTo>
                  <a:cubicBezTo>
                    <a:pt x="614" y="49"/>
                    <a:pt x="615" y="50"/>
                    <a:pt x="616" y="51"/>
                  </a:cubicBezTo>
                  <a:cubicBezTo>
                    <a:pt x="617" y="52"/>
                    <a:pt x="619" y="52"/>
                    <a:pt x="621" y="52"/>
                  </a:cubicBezTo>
                  <a:cubicBezTo>
                    <a:pt x="623" y="52"/>
                    <a:pt x="624" y="52"/>
                    <a:pt x="626" y="51"/>
                  </a:cubicBezTo>
                  <a:cubicBezTo>
                    <a:pt x="625" y="46"/>
                    <a:pt x="625" y="46"/>
                    <a:pt x="625" y="46"/>
                  </a:cubicBezTo>
                  <a:cubicBezTo>
                    <a:pt x="624" y="46"/>
                    <a:pt x="623" y="46"/>
                    <a:pt x="622" y="46"/>
                  </a:cubicBezTo>
                  <a:close/>
                  <a:moveTo>
                    <a:pt x="637" y="52"/>
                  </a:moveTo>
                  <a:cubicBezTo>
                    <a:pt x="637" y="31"/>
                    <a:pt x="637" y="31"/>
                    <a:pt x="637" y="31"/>
                  </a:cubicBezTo>
                  <a:cubicBezTo>
                    <a:pt x="637" y="29"/>
                    <a:pt x="638" y="26"/>
                    <a:pt x="639" y="25"/>
                  </a:cubicBezTo>
                  <a:cubicBezTo>
                    <a:pt x="639" y="23"/>
                    <a:pt x="640" y="22"/>
                    <a:pt x="642" y="21"/>
                  </a:cubicBezTo>
                  <a:cubicBezTo>
                    <a:pt x="644" y="20"/>
                    <a:pt x="645" y="19"/>
                    <a:pt x="647" y="19"/>
                  </a:cubicBezTo>
                  <a:cubicBezTo>
                    <a:pt x="650" y="19"/>
                    <a:pt x="652" y="20"/>
                    <a:pt x="653" y="21"/>
                  </a:cubicBezTo>
                  <a:cubicBezTo>
                    <a:pt x="654" y="23"/>
                    <a:pt x="655" y="25"/>
                    <a:pt x="655" y="28"/>
                  </a:cubicBezTo>
                  <a:cubicBezTo>
                    <a:pt x="655" y="52"/>
                    <a:pt x="655" y="52"/>
                    <a:pt x="655" y="52"/>
                  </a:cubicBezTo>
                  <a:cubicBezTo>
                    <a:pt x="661" y="52"/>
                    <a:pt x="661" y="52"/>
                    <a:pt x="661" y="52"/>
                  </a:cubicBezTo>
                  <a:cubicBezTo>
                    <a:pt x="661" y="28"/>
                    <a:pt x="661" y="28"/>
                    <a:pt x="661" y="28"/>
                  </a:cubicBezTo>
                  <a:cubicBezTo>
                    <a:pt x="661" y="25"/>
                    <a:pt x="661" y="22"/>
                    <a:pt x="660" y="20"/>
                  </a:cubicBezTo>
                  <a:cubicBezTo>
                    <a:pt x="659" y="18"/>
                    <a:pt x="658" y="17"/>
                    <a:pt x="656" y="16"/>
                  </a:cubicBezTo>
                  <a:cubicBezTo>
                    <a:pt x="654" y="15"/>
                    <a:pt x="651" y="14"/>
                    <a:pt x="648" y="14"/>
                  </a:cubicBezTo>
                  <a:cubicBezTo>
                    <a:pt x="644" y="14"/>
                    <a:pt x="640" y="16"/>
                    <a:pt x="637" y="19"/>
                  </a:cubicBezTo>
                  <a:cubicBezTo>
                    <a:pt x="637" y="1"/>
                    <a:pt x="637" y="1"/>
                    <a:pt x="637" y="1"/>
                  </a:cubicBezTo>
                  <a:cubicBezTo>
                    <a:pt x="631" y="1"/>
                    <a:pt x="631" y="1"/>
                    <a:pt x="631" y="1"/>
                  </a:cubicBezTo>
                  <a:cubicBezTo>
                    <a:pt x="631" y="52"/>
                    <a:pt x="631" y="52"/>
                    <a:pt x="631" y="52"/>
                  </a:cubicBezTo>
                  <a:lnTo>
                    <a:pt x="637" y="52"/>
                  </a:lnTo>
                  <a:close/>
                  <a:moveTo>
                    <a:pt x="679" y="22"/>
                  </a:moveTo>
                  <a:cubicBezTo>
                    <a:pt x="680" y="20"/>
                    <a:pt x="683" y="19"/>
                    <a:pt x="686" y="19"/>
                  </a:cubicBezTo>
                  <a:cubicBezTo>
                    <a:pt x="689" y="19"/>
                    <a:pt x="691" y="20"/>
                    <a:pt x="693" y="23"/>
                  </a:cubicBezTo>
                  <a:cubicBezTo>
                    <a:pt x="695" y="24"/>
                    <a:pt x="696" y="27"/>
                    <a:pt x="696" y="30"/>
                  </a:cubicBezTo>
                  <a:cubicBezTo>
                    <a:pt x="675" y="30"/>
                    <a:pt x="675" y="30"/>
                    <a:pt x="675" y="30"/>
                  </a:cubicBezTo>
                  <a:cubicBezTo>
                    <a:pt x="676" y="26"/>
                    <a:pt x="677" y="24"/>
                    <a:pt x="679" y="22"/>
                  </a:cubicBezTo>
                  <a:close/>
                  <a:moveTo>
                    <a:pt x="692" y="45"/>
                  </a:moveTo>
                  <a:cubicBezTo>
                    <a:pt x="690" y="47"/>
                    <a:pt x="688" y="47"/>
                    <a:pt x="686" y="47"/>
                  </a:cubicBezTo>
                  <a:cubicBezTo>
                    <a:pt x="683" y="47"/>
                    <a:pt x="680" y="46"/>
                    <a:pt x="678" y="44"/>
                  </a:cubicBezTo>
                  <a:cubicBezTo>
                    <a:pt x="676" y="42"/>
                    <a:pt x="675" y="39"/>
                    <a:pt x="675" y="35"/>
                  </a:cubicBezTo>
                  <a:cubicBezTo>
                    <a:pt x="702" y="35"/>
                    <a:pt x="702" y="35"/>
                    <a:pt x="702" y="35"/>
                  </a:cubicBezTo>
                  <a:cubicBezTo>
                    <a:pt x="702" y="34"/>
                    <a:pt x="702" y="33"/>
                    <a:pt x="702" y="33"/>
                  </a:cubicBezTo>
                  <a:cubicBezTo>
                    <a:pt x="702" y="27"/>
                    <a:pt x="701" y="22"/>
                    <a:pt x="698" y="19"/>
                  </a:cubicBezTo>
                  <a:cubicBezTo>
                    <a:pt x="695" y="16"/>
                    <a:pt x="691" y="14"/>
                    <a:pt x="686" y="14"/>
                  </a:cubicBezTo>
                  <a:cubicBezTo>
                    <a:pt x="681" y="14"/>
                    <a:pt x="676" y="16"/>
                    <a:pt x="673" y="19"/>
                  </a:cubicBezTo>
                  <a:cubicBezTo>
                    <a:pt x="670" y="23"/>
                    <a:pt x="669" y="27"/>
                    <a:pt x="669" y="33"/>
                  </a:cubicBezTo>
                  <a:cubicBezTo>
                    <a:pt x="669" y="39"/>
                    <a:pt x="670" y="44"/>
                    <a:pt x="673" y="47"/>
                  </a:cubicBezTo>
                  <a:cubicBezTo>
                    <a:pt x="676" y="51"/>
                    <a:pt x="681" y="52"/>
                    <a:pt x="686" y="52"/>
                  </a:cubicBezTo>
                  <a:cubicBezTo>
                    <a:pt x="690" y="52"/>
                    <a:pt x="694" y="51"/>
                    <a:pt x="697" y="49"/>
                  </a:cubicBezTo>
                  <a:cubicBezTo>
                    <a:pt x="699" y="47"/>
                    <a:pt x="701" y="44"/>
                    <a:pt x="702" y="41"/>
                  </a:cubicBezTo>
                  <a:cubicBezTo>
                    <a:pt x="696" y="40"/>
                    <a:pt x="696" y="40"/>
                    <a:pt x="696" y="40"/>
                  </a:cubicBezTo>
                  <a:cubicBezTo>
                    <a:pt x="695" y="42"/>
                    <a:pt x="693" y="44"/>
                    <a:pt x="692" y="45"/>
                  </a:cubicBezTo>
                  <a:close/>
                  <a:moveTo>
                    <a:pt x="39" y="131"/>
                  </a:moveTo>
                  <a:cubicBezTo>
                    <a:pt x="39" y="125"/>
                    <a:pt x="39" y="125"/>
                    <a:pt x="39" y="125"/>
                  </a:cubicBezTo>
                  <a:cubicBezTo>
                    <a:pt x="8" y="125"/>
                    <a:pt x="8" y="125"/>
                    <a:pt x="8" y="125"/>
                  </a:cubicBezTo>
                  <a:cubicBezTo>
                    <a:pt x="8" y="108"/>
                    <a:pt x="8" y="108"/>
                    <a:pt x="8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2"/>
                    <a:pt x="36" y="102"/>
                    <a:pt x="36" y="102"/>
                  </a:cubicBezTo>
                  <a:cubicBezTo>
                    <a:pt x="8" y="102"/>
                    <a:pt x="8" y="102"/>
                    <a:pt x="8" y="102"/>
                  </a:cubicBezTo>
                  <a:cubicBezTo>
                    <a:pt x="8" y="86"/>
                    <a:pt x="8" y="86"/>
                    <a:pt x="8" y="86"/>
                  </a:cubicBezTo>
                  <a:cubicBezTo>
                    <a:pt x="38" y="86"/>
                    <a:pt x="38" y="86"/>
                    <a:pt x="38" y="86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131"/>
                    <a:pt x="1" y="131"/>
                    <a:pt x="1" y="131"/>
                  </a:cubicBezTo>
                  <a:lnTo>
                    <a:pt x="39" y="131"/>
                  </a:lnTo>
                  <a:close/>
                  <a:moveTo>
                    <a:pt x="54" y="131"/>
                  </a:moveTo>
                  <a:cubicBezTo>
                    <a:pt x="54" y="112"/>
                    <a:pt x="54" y="112"/>
                    <a:pt x="54" y="112"/>
                  </a:cubicBezTo>
                  <a:cubicBezTo>
                    <a:pt x="54" y="109"/>
                    <a:pt x="54" y="107"/>
                    <a:pt x="55" y="104"/>
                  </a:cubicBezTo>
                  <a:cubicBezTo>
                    <a:pt x="55" y="103"/>
                    <a:pt x="56" y="102"/>
                    <a:pt x="57" y="101"/>
                  </a:cubicBezTo>
                  <a:cubicBezTo>
                    <a:pt x="58" y="100"/>
                    <a:pt x="59" y="100"/>
                    <a:pt x="61" y="100"/>
                  </a:cubicBezTo>
                  <a:cubicBezTo>
                    <a:pt x="62" y="100"/>
                    <a:pt x="64" y="100"/>
                    <a:pt x="65" y="101"/>
                  </a:cubicBezTo>
                  <a:cubicBezTo>
                    <a:pt x="67" y="95"/>
                    <a:pt x="67" y="95"/>
                    <a:pt x="67" y="95"/>
                  </a:cubicBezTo>
                  <a:cubicBezTo>
                    <a:pt x="65" y="94"/>
                    <a:pt x="63" y="93"/>
                    <a:pt x="61" y="93"/>
                  </a:cubicBezTo>
                  <a:cubicBezTo>
                    <a:pt x="59" y="93"/>
                    <a:pt x="58" y="94"/>
                    <a:pt x="57" y="94"/>
                  </a:cubicBezTo>
                  <a:cubicBezTo>
                    <a:pt x="56" y="95"/>
                    <a:pt x="54" y="97"/>
                    <a:pt x="53" y="100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47" y="94"/>
                    <a:pt x="47" y="94"/>
                    <a:pt x="47" y="94"/>
                  </a:cubicBezTo>
                  <a:cubicBezTo>
                    <a:pt x="47" y="131"/>
                    <a:pt x="47" y="131"/>
                    <a:pt x="47" y="131"/>
                  </a:cubicBezTo>
                  <a:lnTo>
                    <a:pt x="54" y="131"/>
                  </a:lnTo>
                  <a:close/>
                  <a:moveTo>
                    <a:pt x="94" y="115"/>
                  </a:moveTo>
                  <a:cubicBezTo>
                    <a:pt x="94" y="117"/>
                    <a:pt x="94" y="119"/>
                    <a:pt x="93" y="121"/>
                  </a:cubicBezTo>
                  <a:cubicBezTo>
                    <a:pt x="93" y="123"/>
                    <a:pt x="91" y="124"/>
                    <a:pt x="89" y="125"/>
                  </a:cubicBezTo>
                  <a:cubicBezTo>
                    <a:pt x="87" y="126"/>
                    <a:pt x="85" y="127"/>
                    <a:pt x="83" y="127"/>
                  </a:cubicBezTo>
                  <a:cubicBezTo>
                    <a:pt x="81" y="127"/>
                    <a:pt x="79" y="126"/>
                    <a:pt x="77" y="125"/>
                  </a:cubicBezTo>
                  <a:cubicBezTo>
                    <a:pt x="76" y="124"/>
                    <a:pt x="76" y="123"/>
                    <a:pt x="76" y="121"/>
                  </a:cubicBezTo>
                  <a:cubicBezTo>
                    <a:pt x="76" y="120"/>
                    <a:pt x="76" y="119"/>
                    <a:pt x="76" y="118"/>
                  </a:cubicBezTo>
                  <a:cubicBezTo>
                    <a:pt x="77" y="117"/>
                    <a:pt x="78" y="116"/>
                    <a:pt x="79" y="116"/>
                  </a:cubicBezTo>
                  <a:cubicBezTo>
                    <a:pt x="80" y="115"/>
                    <a:pt x="82" y="115"/>
                    <a:pt x="84" y="115"/>
                  </a:cubicBezTo>
                  <a:cubicBezTo>
                    <a:pt x="89" y="114"/>
                    <a:pt x="92" y="113"/>
                    <a:pt x="94" y="112"/>
                  </a:cubicBezTo>
                  <a:lnTo>
                    <a:pt x="94" y="115"/>
                  </a:lnTo>
                  <a:close/>
                  <a:moveTo>
                    <a:pt x="96" y="131"/>
                  </a:moveTo>
                  <a:cubicBezTo>
                    <a:pt x="103" y="131"/>
                    <a:pt x="103" y="131"/>
                    <a:pt x="103" y="131"/>
                  </a:cubicBezTo>
                  <a:cubicBezTo>
                    <a:pt x="102" y="129"/>
                    <a:pt x="101" y="128"/>
                    <a:pt x="101" y="126"/>
                  </a:cubicBezTo>
                  <a:cubicBezTo>
                    <a:pt x="101" y="125"/>
                    <a:pt x="101" y="121"/>
                    <a:pt x="101" y="115"/>
                  </a:cubicBezTo>
                  <a:cubicBezTo>
                    <a:pt x="101" y="107"/>
                    <a:pt x="101" y="107"/>
                    <a:pt x="101" y="107"/>
                  </a:cubicBezTo>
                  <a:cubicBezTo>
                    <a:pt x="101" y="104"/>
                    <a:pt x="101" y="102"/>
                    <a:pt x="100" y="101"/>
                  </a:cubicBezTo>
                  <a:cubicBezTo>
                    <a:pt x="100" y="100"/>
                    <a:pt x="99" y="98"/>
                    <a:pt x="98" y="97"/>
                  </a:cubicBezTo>
                  <a:cubicBezTo>
                    <a:pt x="98" y="96"/>
                    <a:pt x="96" y="95"/>
                    <a:pt x="94" y="94"/>
                  </a:cubicBezTo>
                  <a:cubicBezTo>
                    <a:pt x="92" y="94"/>
                    <a:pt x="90" y="93"/>
                    <a:pt x="87" y="93"/>
                  </a:cubicBezTo>
                  <a:cubicBezTo>
                    <a:pt x="83" y="93"/>
                    <a:pt x="81" y="94"/>
                    <a:pt x="78" y="95"/>
                  </a:cubicBezTo>
                  <a:cubicBezTo>
                    <a:pt x="76" y="95"/>
                    <a:pt x="74" y="97"/>
                    <a:pt x="73" y="98"/>
                  </a:cubicBezTo>
                  <a:cubicBezTo>
                    <a:pt x="71" y="100"/>
                    <a:pt x="71" y="102"/>
                    <a:pt x="70" y="105"/>
                  </a:cubicBezTo>
                  <a:cubicBezTo>
                    <a:pt x="76" y="105"/>
                    <a:pt x="76" y="105"/>
                    <a:pt x="76" y="105"/>
                  </a:cubicBezTo>
                  <a:cubicBezTo>
                    <a:pt x="77" y="103"/>
                    <a:pt x="78" y="101"/>
                    <a:pt x="79" y="100"/>
                  </a:cubicBezTo>
                  <a:cubicBezTo>
                    <a:pt x="81" y="99"/>
                    <a:pt x="83" y="98"/>
                    <a:pt x="86" y="98"/>
                  </a:cubicBezTo>
                  <a:cubicBezTo>
                    <a:pt x="89" y="98"/>
                    <a:pt x="91" y="99"/>
                    <a:pt x="93" y="101"/>
                  </a:cubicBezTo>
                  <a:cubicBezTo>
                    <a:pt x="94" y="102"/>
                    <a:pt x="94" y="103"/>
                    <a:pt x="94" y="106"/>
                  </a:cubicBezTo>
                  <a:cubicBezTo>
                    <a:pt x="94" y="106"/>
                    <a:pt x="94" y="107"/>
                    <a:pt x="94" y="107"/>
                  </a:cubicBezTo>
                  <a:cubicBezTo>
                    <a:pt x="92" y="108"/>
                    <a:pt x="88" y="109"/>
                    <a:pt x="83" y="110"/>
                  </a:cubicBezTo>
                  <a:cubicBezTo>
                    <a:pt x="81" y="110"/>
                    <a:pt x="79" y="110"/>
                    <a:pt x="78" y="111"/>
                  </a:cubicBezTo>
                  <a:cubicBezTo>
                    <a:pt x="76" y="111"/>
                    <a:pt x="75" y="112"/>
                    <a:pt x="73" y="113"/>
                  </a:cubicBezTo>
                  <a:cubicBezTo>
                    <a:pt x="72" y="113"/>
                    <a:pt x="71" y="115"/>
                    <a:pt x="70" y="116"/>
                  </a:cubicBezTo>
                  <a:cubicBezTo>
                    <a:pt x="69" y="118"/>
                    <a:pt x="69" y="119"/>
                    <a:pt x="69" y="121"/>
                  </a:cubicBezTo>
                  <a:cubicBezTo>
                    <a:pt x="69" y="124"/>
                    <a:pt x="70" y="127"/>
                    <a:pt x="72" y="129"/>
                  </a:cubicBezTo>
                  <a:cubicBezTo>
                    <a:pt x="74" y="131"/>
                    <a:pt x="77" y="132"/>
                    <a:pt x="81" y="132"/>
                  </a:cubicBezTo>
                  <a:cubicBezTo>
                    <a:pt x="84" y="132"/>
                    <a:pt x="86" y="131"/>
                    <a:pt x="88" y="130"/>
                  </a:cubicBezTo>
                  <a:cubicBezTo>
                    <a:pt x="90" y="130"/>
                    <a:pt x="93" y="128"/>
                    <a:pt x="95" y="126"/>
                  </a:cubicBezTo>
                  <a:cubicBezTo>
                    <a:pt x="95" y="128"/>
                    <a:pt x="96" y="129"/>
                    <a:pt x="96" y="131"/>
                  </a:cubicBezTo>
                  <a:close/>
                  <a:moveTo>
                    <a:pt x="113" y="129"/>
                  </a:moveTo>
                  <a:cubicBezTo>
                    <a:pt x="115" y="131"/>
                    <a:pt x="119" y="132"/>
                    <a:pt x="124" y="132"/>
                  </a:cubicBezTo>
                  <a:cubicBezTo>
                    <a:pt x="126" y="132"/>
                    <a:pt x="129" y="131"/>
                    <a:pt x="131" y="130"/>
                  </a:cubicBezTo>
                  <a:cubicBezTo>
                    <a:pt x="134" y="129"/>
                    <a:pt x="135" y="128"/>
                    <a:pt x="137" y="126"/>
                  </a:cubicBezTo>
                  <a:cubicBezTo>
                    <a:pt x="138" y="124"/>
                    <a:pt x="138" y="122"/>
                    <a:pt x="138" y="120"/>
                  </a:cubicBezTo>
                  <a:cubicBezTo>
                    <a:pt x="138" y="118"/>
                    <a:pt x="138" y="116"/>
                    <a:pt x="137" y="115"/>
                  </a:cubicBezTo>
                  <a:cubicBezTo>
                    <a:pt x="136" y="113"/>
                    <a:pt x="134" y="112"/>
                    <a:pt x="133" y="111"/>
                  </a:cubicBezTo>
                  <a:cubicBezTo>
                    <a:pt x="131" y="111"/>
                    <a:pt x="128" y="110"/>
                    <a:pt x="124" y="109"/>
                  </a:cubicBezTo>
                  <a:cubicBezTo>
                    <a:pt x="120" y="108"/>
                    <a:pt x="119" y="107"/>
                    <a:pt x="118" y="107"/>
                  </a:cubicBezTo>
                  <a:cubicBezTo>
                    <a:pt x="117" y="106"/>
                    <a:pt x="116" y="106"/>
                    <a:pt x="116" y="105"/>
                  </a:cubicBezTo>
                  <a:cubicBezTo>
                    <a:pt x="115" y="105"/>
                    <a:pt x="115" y="104"/>
                    <a:pt x="115" y="103"/>
                  </a:cubicBezTo>
                  <a:cubicBezTo>
                    <a:pt x="115" y="102"/>
                    <a:pt x="116" y="101"/>
                    <a:pt x="117" y="100"/>
                  </a:cubicBezTo>
                  <a:cubicBezTo>
                    <a:pt x="118" y="99"/>
                    <a:pt x="120" y="98"/>
                    <a:pt x="123" y="98"/>
                  </a:cubicBezTo>
                  <a:cubicBezTo>
                    <a:pt x="125" y="98"/>
                    <a:pt x="127" y="99"/>
                    <a:pt x="128" y="100"/>
                  </a:cubicBezTo>
                  <a:cubicBezTo>
                    <a:pt x="130" y="101"/>
                    <a:pt x="131" y="102"/>
                    <a:pt x="131" y="104"/>
                  </a:cubicBezTo>
                  <a:cubicBezTo>
                    <a:pt x="137" y="104"/>
                    <a:pt x="137" y="104"/>
                    <a:pt x="137" y="104"/>
                  </a:cubicBezTo>
                  <a:cubicBezTo>
                    <a:pt x="137" y="101"/>
                    <a:pt x="136" y="99"/>
                    <a:pt x="135" y="98"/>
                  </a:cubicBezTo>
                  <a:cubicBezTo>
                    <a:pt x="134" y="96"/>
                    <a:pt x="132" y="95"/>
                    <a:pt x="130" y="94"/>
                  </a:cubicBezTo>
                  <a:cubicBezTo>
                    <a:pt x="128" y="94"/>
                    <a:pt x="125" y="93"/>
                    <a:pt x="122" y="93"/>
                  </a:cubicBezTo>
                  <a:cubicBezTo>
                    <a:pt x="120" y="93"/>
                    <a:pt x="119" y="93"/>
                    <a:pt x="117" y="94"/>
                  </a:cubicBezTo>
                  <a:cubicBezTo>
                    <a:pt x="115" y="94"/>
                    <a:pt x="114" y="95"/>
                    <a:pt x="113" y="96"/>
                  </a:cubicBezTo>
                  <a:cubicBezTo>
                    <a:pt x="112" y="97"/>
                    <a:pt x="111" y="98"/>
                    <a:pt x="110" y="99"/>
                  </a:cubicBezTo>
                  <a:cubicBezTo>
                    <a:pt x="109" y="101"/>
                    <a:pt x="109" y="102"/>
                    <a:pt x="109" y="104"/>
                  </a:cubicBezTo>
                  <a:cubicBezTo>
                    <a:pt x="109" y="106"/>
                    <a:pt x="109" y="107"/>
                    <a:pt x="110" y="109"/>
                  </a:cubicBezTo>
                  <a:cubicBezTo>
                    <a:pt x="111" y="110"/>
                    <a:pt x="113" y="111"/>
                    <a:pt x="114" y="112"/>
                  </a:cubicBezTo>
                  <a:cubicBezTo>
                    <a:pt x="116" y="113"/>
                    <a:pt x="119" y="114"/>
                    <a:pt x="124" y="115"/>
                  </a:cubicBezTo>
                  <a:cubicBezTo>
                    <a:pt x="127" y="116"/>
                    <a:pt x="129" y="117"/>
                    <a:pt x="130" y="117"/>
                  </a:cubicBezTo>
                  <a:cubicBezTo>
                    <a:pt x="131" y="118"/>
                    <a:pt x="132" y="119"/>
                    <a:pt x="132" y="121"/>
                  </a:cubicBezTo>
                  <a:cubicBezTo>
                    <a:pt x="132" y="122"/>
                    <a:pt x="131" y="124"/>
                    <a:pt x="130" y="125"/>
                  </a:cubicBezTo>
                  <a:cubicBezTo>
                    <a:pt x="128" y="126"/>
                    <a:pt x="126" y="126"/>
                    <a:pt x="124" y="126"/>
                  </a:cubicBezTo>
                  <a:cubicBezTo>
                    <a:pt x="121" y="126"/>
                    <a:pt x="118" y="126"/>
                    <a:pt x="117" y="125"/>
                  </a:cubicBezTo>
                  <a:cubicBezTo>
                    <a:pt x="115" y="123"/>
                    <a:pt x="114" y="121"/>
                    <a:pt x="114" y="119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09" y="124"/>
                    <a:pt x="110" y="127"/>
                    <a:pt x="113" y="129"/>
                  </a:cubicBezTo>
                  <a:close/>
                  <a:moveTo>
                    <a:pt x="152" y="131"/>
                  </a:moveTo>
                  <a:cubicBezTo>
                    <a:pt x="152" y="112"/>
                    <a:pt x="152" y="112"/>
                    <a:pt x="152" y="112"/>
                  </a:cubicBezTo>
                  <a:cubicBezTo>
                    <a:pt x="152" y="108"/>
                    <a:pt x="152" y="106"/>
                    <a:pt x="153" y="104"/>
                  </a:cubicBezTo>
                  <a:cubicBezTo>
                    <a:pt x="154" y="102"/>
                    <a:pt x="155" y="101"/>
                    <a:pt x="156" y="100"/>
                  </a:cubicBezTo>
                  <a:cubicBezTo>
                    <a:pt x="158" y="99"/>
                    <a:pt x="159" y="99"/>
                    <a:pt x="161" y="99"/>
                  </a:cubicBezTo>
                  <a:cubicBezTo>
                    <a:pt x="163" y="99"/>
                    <a:pt x="165" y="99"/>
                    <a:pt x="166" y="101"/>
                  </a:cubicBezTo>
                  <a:cubicBezTo>
                    <a:pt x="167" y="102"/>
                    <a:pt x="168" y="104"/>
                    <a:pt x="168" y="107"/>
                  </a:cubicBezTo>
                  <a:cubicBezTo>
                    <a:pt x="168" y="131"/>
                    <a:pt x="168" y="131"/>
                    <a:pt x="168" y="131"/>
                  </a:cubicBezTo>
                  <a:cubicBezTo>
                    <a:pt x="174" y="131"/>
                    <a:pt x="174" y="131"/>
                    <a:pt x="174" y="131"/>
                  </a:cubicBezTo>
                  <a:cubicBezTo>
                    <a:pt x="174" y="109"/>
                    <a:pt x="174" y="109"/>
                    <a:pt x="174" y="109"/>
                  </a:cubicBezTo>
                  <a:cubicBezTo>
                    <a:pt x="174" y="106"/>
                    <a:pt x="175" y="103"/>
                    <a:pt x="176" y="101"/>
                  </a:cubicBezTo>
                  <a:cubicBezTo>
                    <a:pt x="178" y="99"/>
                    <a:pt x="180" y="99"/>
                    <a:pt x="183" y="99"/>
                  </a:cubicBezTo>
                  <a:cubicBezTo>
                    <a:pt x="184" y="99"/>
                    <a:pt x="185" y="99"/>
                    <a:pt x="186" y="100"/>
                  </a:cubicBezTo>
                  <a:cubicBezTo>
                    <a:pt x="188" y="100"/>
                    <a:pt x="188" y="101"/>
                    <a:pt x="189" y="102"/>
                  </a:cubicBezTo>
                  <a:cubicBezTo>
                    <a:pt x="189" y="103"/>
                    <a:pt x="189" y="105"/>
                    <a:pt x="189" y="108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95" y="131"/>
                    <a:pt x="195" y="131"/>
                    <a:pt x="195" y="131"/>
                  </a:cubicBezTo>
                  <a:cubicBezTo>
                    <a:pt x="195" y="106"/>
                    <a:pt x="195" y="106"/>
                    <a:pt x="195" y="106"/>
                  </a:cubicBezTo>
                  <a:cubicBezTo>
                    <a:pt x="195" y="101"/>
                    <a:pt x="194" y="98"/>
                    <a:pt x="193" y="96"/>
                  </a:cubicBezTo>
                  <a:cubicBezTo>
                    <a:pt x="191" y="94"/>
                    <a:pt x="188" y="93"/>
                    <a:pt x="184" y="93"/>
                  </a:cubicBezTo>
                  <a:cubicBezTo>
                    <a:pt x="179" y="93"/>
                    <a:pt x="176" y="95"/>
                    <a:pt x="173" y="100"/>
                  </a:cubicBezTo>
                  <a:cubicBezTo>
                    <a:pt x="172" y="98"/>
                    <a:pt x="171" y="96"/>
                    <a:pt x="169" y="95"/>
                  </a:cubicBezTo>
                  <a:cubicBezTo>
                    <a:pt x="167" y="94"/>
                    <a:pt x="165" y="93"/>
                    <a:pt x="162" y="93"/>
                  </a:cubicBezTo>
                  <a:cubicBezTo>
                    <a:pt x="160" y="93"/>
                    <a:pt x="158" y="94"/>
                    <a:pt x="156" y="95"/>
                  </a:cubicBezTo>
                  <a:cubicBezTo>
                    <a:pt x="154" y="96"/>
                    <a:pt x="152" y="97"/>
                    <a:pt x="151" y="99"/>
                  </a:cubicBezTo>
                  <a:cubicBezTo>
                    <a:pt x="151" y="94"/>
                    <a:pt x="151" y="94"/>
                    <a:pt x="151" y="94"/>
                  </a:cubicBezTo>
                  <a:cubicBezTo>
                    <a:pt x="146" y="94"/>
                    <a:pt x="146" y="94"/>
                    <a:pt x="146" y="94"/>
                  </a:cubicBezTo>
                  <a:cubicBezTo>
                    <a:pt x="146" y="131"/>
                    <a:pt x="146" y="131"/>
                    <a:pt x="146" y="131"/>
                  </a:cubicBezTo>
                  <a:lnTo>
                    <a:pt x="152" y="131"/>
                  </a:lnTo>
                  <a:close/>
                  <a:moveTo>
                    <a:pt x="234" y="131"/>
                  </a:moveTo>
                  <a:cubicBezTo>
                    <a:pt x="234" y="94"/>
                    <a:pt x="234" y="94"/>
                    <a:pt x="234" y="94"/>
                  </a:cubicBezTo>
                  <a:cubicBezTo>
                    <a:pt x="228" y="94"/>
                    <a:pt x="228" y="94"/>
                    <a:pt x="228" y="94"/>
                  </a:cubicBezTo>
                  <a:cubicBezTo>
                    <a:pt x="228" y="114"/>
                    <a:pt x="228" y="114"/>
                    <a:pt x="228" y="114"/>
                  </a:cubicBezTo>
                  <a:cubicBezTo>
                    <a:pt x="228" y="117"/>
                    <a:pt x="228" y="119"/>
                    <a:pt x="227" y="121"/>
                  </a:cubicBezTo>
                  <a:cubicBezTo>
                    <a:pt x="226" y="123"/>
                    <a:pt x="225" y="124"/>
                    <a:pt x="224" y="125"/>
                  </a:cubicBezTo>
                  <a:cubicBezTo>
                    <a:pt x="222" y="126"/>
                    <a:pt x="220" y="126"/>
                    <a:pt x="218" y="126"/>
                  </a:cubicBezTo>
                  <a:cubicBezTo>
                    <a:pt x="216" y="126"/>
                    <a:pt x="215" y="126"/>
                    <a:pt x="214" y="125"/>
                  </a:cubicBezTo>
                  <a:cubicBezTo>
                    <a:pt x="212" y="124"/>
                    <a:pt x="212" y="123"/>
                    <a:pt x="211" y="121"/>
                  </a:cubicBezTo>
                  <a:cubicBezTo>
                    <a:pt x="211" y="120"/>
                    <a:pt x="211" y="118"/>
                    <a:pt x="211" y="114"/>
                  </a:cubicBezTo>
                  <a:cubicBezTo>
                    <a:pt x="211" y="94"/>
                    <a:pt x="211" y="94"/>
                    <a:pt x="211" y="94"/>
                  </a:cubicBezTo>
                  <a:cubicBezTo>
                    <a:pt x="205" y="94"/>
                    <a:pt x="205" y="94"/>
                    <a:pt x="205" y="94"/>
                  </a:cubicBezTo>
                  <a:cubicBezTo>
                    <a:pt x="205" y="117"/>
                    <a:pt x="205" y="117"/>
                    <a:pt x="205" y="117"/>
                  </a:cubicBezTo>
                  <a:cubicBezTo>
                    <a:pt x="205" y="119"/>
                    <a:pt x="205" y="121"/>
                    <a:pt x="205" y="123"/>
                  </a:cubicBezTo>
                  <a:cubicBezTo>
                    <a:pt x="205" y="124"/>
                    <a:pt x="206" y="126"/>
                    <a:pt x="207" y="127"/>
                  </a:cubicBezTo>
                  <a:cubicBezTo>
                    <a:pt x="208" y="128"/>
                    <a:pt x="209" y="130"/>
                    <a:pt x="211" y="130"/>
                  </a:cubicBezTo>
                  <a:cubicBezTo>
                    <a:pt x="213" y="131"/>
                    <a:pt x="215" y="132"/>
                    <a:pt x="217" y="132"/>
                  </a:cubicBezTo>
                  <a:cubicBezTo>
                    <a:pt x="222" y="132"/>
                    <a:pt x="226" y="130"/>
                    <a:pt x="229" y="125"/>
                  </a:cubicBezTo>
                  <a:cubicBezTo>
                    <a:pt x="229" y="131"/>
                    <a:pt x="229" y="131"/>
                    <a:pt x="229" y="131"/>
                  </a:cubicBezTo>
                  <a:lnTo>
                    <a:pt x="234" y="131"/>
                  </a:lnTo>
                  <a:close/>
                  <a:moveTo>
                    <a:pt x="246" y="129"/>
                  </a:moveTo>
                  <a:cubicBezTo>
                    <a:pt x="249" y="131"/>
                    <a:pt x="252" y="132"/>
                    <a:pt x="257" y="132"/>
                  </a:cubicBezTo>
                  <a:cubicBezTo>
                    <a:pt x="260" y="132"/>
                    <a:pt x="263" y="131"/>
                    <a:pt x="265" y="130"/>
                  </a:cubicBezTo>
                  <a:cubicBezTo>
                    <a:pt x="267" y="129"/>
                    <a:pt x="269" y="128"/>
                    <a:pt x="270" y="126"/>
                  </a:cubicBezTo>
                  <a:cubicBezTo>
                    <a:pt x="271" y="124"/>
                    <a:pt x="272" y="122"/>
                    <a:pt x="272" y="120"/>
                  </a:cubicBezTo>
                  <a:cubicBezTo>
                    <a:pt x="272" y="118"/>
                    <a:pt x="271" y="116"/>
                    <a:pt x="271" y="115"/>
                  </a:cubicBezTo>
                  <a:cubicBezTo>
                    <a:pt x="270" y="113"/>
                    <a:pt x="268" y="112"/>
                    <a:pt x="266" y="111"/>
                  </a:cubicBezTo>
                  <a:cubicBezTo>
                    <a:pt x="265" y="111"/>
                    <a:pt x="262" y="110"/>
                    <a:pt x="257" y="109"/>
                  </a:cubicBezTo>
                  <a:cubicBezTo>
                    <a:pt x="254" y="108"/>
                    <a:pt x="252" y="107"/>
                    <a:pt x="252" y="107"/>
                  </a:cubicBezTo>
                  <a:cubicBezTo>
                    <a:pt x="251" y="106"/>
                    <a:pt x="250" y="106"/>
                    <a:pt x="249" y="105"/>
                  </a:cubicBezTo>
                  <a:cubicBezTo>
                    <a:pt x="249" y="105"/>
                    <a:pt x="249" y="104"/>
                    <a:pt x="249" y="103"/>
                  </a:cubicBezTo>
                  <a:cubicBezTo>
                    <a:pt x="249" y="102"/>
                    <a:pt x="249" y="101"/>
                    <a:pt x="250" y="100"/>
                  </a:cubicBezTo>
                  <a:cubicBezTo>
                    <a:pt x="252" y="99"/>
                    <a:pt x="254" y="98"/>
                    <a:pt x="257" y="98"/>
                  </a:cubicBezTo>
                  <a:cubicBezTo>
                    <a:pt x="259" y="98"/>
                    <a:pt x="261" y="99"/>
                    <a:pt x="262" y="100"/>
                  </a:cubicBezTo>
                  <a:cubicBezTo>
                    <a:pt x="263" y="101"/>
                    <a:pt x="264" y="102"/>
                    <a:pt x="265" y="104"/>
                  </a:cubicBezTo>
                  <a:cubicBezTo>
                    <a:pt x="271" y="104"/>
                    <a:pt x="271" y="104"/>
                    <a:pt x="271" y="104"/>
                  </a:cubicBezTo>
                  <a:cubicBezTo>
                    <a:pt x="270" y="101"/>
                    <a:pt x="270" y="99"/>
                    <a:pt x="268" y="98"/>
                  </a:cubicBezTo>
                  <a:cubicBezTo>
                    <a:pt x="267" y="96"/>
                    <a:pt x="266" y="95"/>
                    <a:pt x="264" y="94"/>
                  </a:cubicBezTo>
                  <a:cubicBezTo>
                    <a:pt x="261" y="94"/>
                    <a:pt x="259" y="93"/>
                    <a:pt x="256" y="93"/>
                  </a:cubicBezTo>
                  <a:cubicBezTo>
                    <a:pt x="254" y="93"/>
                    <a:pt x="252" y="93"/>
                    <a:pt x="251" y="94"/>
                  </a:cubicBezTo>
                  <a:cubicBezTo>
                    <a:pt x="249" y="94"/>
                    <a:pt x="248" y="95"/>
                    <a:pt x="247" y="96"/>
                  </a:cubicBezTo>
                  <a:cubicBezTo>
                    <a:pt x="245" y="97"/>
                    <a:pt x="244" y="98"/>
                    <a:pt x="244" y="99"/>
                  </a:cubicBezTo>
                  <a:cubicBezTo>
                    <a:pt x="243" y="101"/>
                    <a:pt x="243" y="102"/>
                    <a:pt x="243" y="104"/>
                  </a:cubicBezTo>
                  <a:cubicBezTo>
                    <a:pt x="243" y="106"/>
                    <a:pt x="243" y="107"/>
                    <a:pt x="244" y="109"/>
                  </a:cubicBezTo>
                  <a:cubicBezTo>
                    <a:pt x="245" y="110"/>
                    <a:pt x="246" y="111"/>
                    <a:pt x="248" y="112"/>
                  </a:cubicBezTo>
                  <a:cubicBezTo>
                    <a:pt x="250" y="113"/>
                    <a:pt x="253" y="114"/>
                    <a:pt x="257" y="115"/>
                  </a:cubicBezTo>
                  <a:cubicBezTo>
                    <a:pt x="261" y="116"/>
                    <a:pt x="263" y="117"/>
                    <a:pt x="264" y="117"/>
                  </a:cubicBezTo>
                  <a:cubicBezTo>
                    <a:pt x="265" y="118"/>
                    <a:pt x="266" y="119"/>
                    <a:pt x="266" y="121"/>
                  </a:cubicBezTo>
                  <a:cubicBezTo>
                    <a:pt x="266" y="122"/>
                    <a:pt x="265" y="124"/>
                    <a:pt x="264" y="125"/>
                  </a:cubicBezTo>
                  <a:cubicBezTo>
                    <a:pt x="262" y="126"/>
                    <a:pt x="260" y="126"/>
                    <a:pt x="257" y="126"/>
                  </a:cubicBezTo>
                  <a:cubicBezTo>
                    <a:pt x="254" y="126"/>
                    <a:pt x="252" y="126"/>
                    <a:pt x="251" y="125"/>
                  </a:cubicBezTo>
                  <a:cubicBezTo>
                    <a:pt x="249" y="123"/>
                    <a:pt x="248" y="121"/>
                    <a:pt x="248" y="119"/>
                  </a:cubicBezTo>
                  <a:cubicBezTo>
                    <a:pt x="242" y="120"/>
                    <a:pt x="242" y="120"/>
                    <a:pt x="242" y="120"/>
                  </a:cubicBezTo>
                  <a:cubicBezTo>
                    <a:pt x="242" y="124"/>
                    <a:pt x="244" y="127"/>
                    <a:pt x="246" y="129"/>
                  </a:cubicBezTo>
                  <a:close/>
                  <a:moveTo>
                    <a:pt x="298" y="123"/>
                  </a:moveTo>
                  <a:cubicBezTo>
                    <a:pt x="298" y="109"/>
                    <a:pt x="298" y="109"/>
                    <a:pt x="298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298" y="103"/>
                    <a:pt x="298" y="103"/>
                    <a:pt x="298" y="103"/>
                  </a:cubicBezTo>
                  <a:cubicBezTo>
                    <a:pt x="298" y="89"/>
                    <a:pt x="298" y="89"/>
                    <a:pt x="298" y="89"/>
                  </a:cubicBezTo>
                  <a:cubicBezTo>
                    <a:pt x="292" y="89"/>
                    <a:pt x="292" y="89"/>
                    <a:pt x="292" y="89"/>
                  </a:cubicBezTo>
                  <a:cubicBezTo>
                    <a:pt x="292" y="103"/>
                    <a:pt x="292" y="103"/>
                    <a:pt x="292" y="103"/>
                  </a:cubicBezTo>
                  <a:cubicBezTo>
                    <a:pt x="279" y="103"/>
                    <a:pt x="279" y="103"/>
                    <a:pt x="279" y="103"/>
                  </a:cubicBezTo>
                  <a:cubicBezTo>
                    <a:pt x="279" y="109"/>
                    <a:pt x="279" y="109"/>
                    <a:pt x="279" y="109"/>
                  </a:cubicBezTo>
                  <a:cubicBezTo>
                    <a:pt x="292" y="109"/>
                    <a:pt x="292" y="109"/>
                    <a:pt x="292" y="109"/>
                  </a:cubicBezTo>
                  <a:cubicBezTo>
                    <a:pt x="292" y="123"/>
                    <a:pt x="292" y="123"/>
                    <a:pt x="292" y="123"/>
                  </a:cubicBezTo>
                  <a:lnTo>
                    <a:pt x="298" y="123"/>
                  </a:lnTo>
                  <a:close/>
                  <a:moveTo>
                    <a:pt x="348" y="86"/>
                  </a:moveTo>
                  <a:cubicBezTo>
                    <a:pt x="361" y="86"/>
                    <a:pt x="361" y="86"/>
                    <a:pt x="361" y="86"/>
                  </a:cubicBezTo>
                  <a:cubicBezTo>
                    <a:pt x="364" y="86"/>
                    <a:pt x="366" y="86"/>
                    <a:pt x="367" y="87"/>
                  </a:cubicBezTo>
                  <a:cubicBezTo>
                    <a:pt x="369" y="87"/>
                    <a:pt x="370" y="88"/>
                    <a:pt x="371" y="90"/>
                  </a:cubicBezTo>
                  <a:cubicBezTo>
                    <a:pt x="372" y="91"/>
                    <a:pt x="373" y="93"/>
                    <a:pt x="373" y="95"/>
                  </a:cubicBezTo>
                  <a:cubicBezTo>
                    <a:pt x="373" y="98"/>
                    <a:pt x="372" y="100"/>
                    <a:pt x="370" y="102"/>
                  </a:cubicBezTo>
                  <a:cubicBezTo>
                    <a:pt x="368" y="103"/>
                    <a:pt x="365" y="104"/>
                    <a:pt x="361" y="104"/>
                  </a:cubicBezTo>
                  <a:cubicBezTo>
                    <a:pt x="348" y="104"/>
                    <a:pt x="348" y="104"/>
                    <a:pt x="348" y="104"/>
                  </a:cubicBezTo>
                  <a:lnTo>
                    <a:pt x="348" y="86"/>
                  </a:lnTo>
                  <a:close/>
                  <a:moveTo>
                    <a:pt x="348" y="131"/>
                  </a:moveTo>
                  <a:cubicBezTo>
                    <a:pt x="348" y="110"/>
                    <a:pt x="348" y="110"/>
                    <a:pt x="348" y="110"/>
                  </a:cubicBezTo>
                  <a:cubicBezTo>
                    <a:pt x="361" y="110"/>
                    <a:pt x="361" y="110"/>
                    <a:pt x="361" y="110"/>
                  </a:cubicBezTo>
                  <a:cubicBezTo>
                    <a:pt x="368" y="110"/>
                    <a:pt x="373" y="109"/>
                    <a:pt x="376" y="106"/>
                  </a:cubicBezTo>
                  <a:cubicBezTo>
                    <a:pt x="378" y="103"/>
                    <a:pt x="380" y="99"/>
                    <a:pt x="380" y="95"/>
                  </a:cubicBezTo>
                  <a:cubicBezTo>
                    <a:pt x="380" y="92"/>
                    <a:pt x="379" y="90"/>
                    <a:pt x="378" y="88"/>
                  </a:cubicBezTo>
                  <a:cubicBezTo>
                    <a:pt x="377" y="86"/>
                    <a:pt x="376" y="84"/>
                    <a:pt x="374" y="83"/>
                  </a:cubicBezTo>
                  <a:cubicBezTo>
                    <a:pt x="373" y="82"/>
                    <a:pt x="370" y="81"/>
                    <a:pt x="368" y="81"/>
                  </a:cubicBezTo>
                  <a:cubicBezTo>
                    <a:pt x="366" y="80"/>
                    <a:pt x="364" y="80"/>
                    <a:pt x="360" y="80"/>
                  </a:cubicBezTo>
                  <a:cubicBezTo>
                    <a:pt x="341" y="80"/>
                    <a:pt x="341" y="80"/>
                    <a:pt x="341" y="80"/>
                  </a:cubicBezTo>
                  <a:cubicBezTo>
                    <a:pt x="341" y="131"/>
                    <a:pt x="341" y="131"/>
                    <a:pt x="341" y="131"/>
                  </a:cubicBezTo>
                  <a:lnTo>
                    <a:pt x="348" y="131"/>
                  </a:lnTo>
                  <a:close/>
                  <a:moveTo>
                    <a:pt x="394" y="131"/>
                  </a:moveTo>
                  <a:cubicBezTo>
                    <a:pt x="394" y="112"/>
                    <a:pt x="394" y="112"/>
                    <a:pt x="394" y="112"/>
                  </a:cubicBezTo>
                  <a:cubicBezTo>
                    <a:pt x="394" y="109"/>
                    <a:pt x="394" y="107"/>
                    <a:pt x="395" y="104"/>
                  </a:cubicBezTo>
                  <a:cubicBezTo>
                    <a:pt x="395" y="103"/>
                    <a:pt x="396" y="102"/>
                    <a:pt x="397" y="101"/>
                  </a:cubicBezTo>
                  <a:cubicBezTo>
                    <a:pt x="398" y="100"/>
                    <a:pt x="399" y="100"/>
                    <a:pt x="401" y="100"/>
                  </a:cubicBezTo>
                  <a:cubicBezTo>
                    <a:pt x="402" y="100"/>
                    <a:pt x="404" y="100"/>
                    <a:pt x="405" y="101"/>
                  </a:cubicBezTo>
                  <a:cubicBezTo>
                    <a:pt x="407" y="95"/>
                    <a:pt x="407" y="95"/>
                    <a:pt x="407" y="95"/>
                  </a:cubicBezTo>
                  <a:cubicBezTo>
                    <a:pt x="405" y="94"/>
                    <a:pt x="403" y="93"/>
                    <a:pt x="401" y="93"/>
                  </a:cubicBezTo>
                  <a:cubicBezTo>
                    <a:pt x="400" y="93"/>
                    <a:pt x="398" y="94"/>
                    <a:pt x="397" y="94"/>
                  </a:cubicBezTo>
                  <a:cubicBezTo>
                    <a:pt x="396" y="95"/>
                    <a:pt x="395" y="97"/>
                    <a:pt x="393" y="100"/>
                  </a:cubicBezTo>
                  <a:cubicBezTo>
                    <a:pt x="393" y="94"/>
                    <a:pt x="393" y="94"/>
                    <a:pt x="393" y="94"/>
                  </a:cubicBezTo>
                  <a:cubicBezTo>
                    <a:pt x="388" y="94"/>
                    <a:pt x="388" y="94"/>
                    <a:pt x="388" y="94"/>
                  </a:cubicBezTo>
                  <a:cubicBezTo>
                    <a:pt x="388" y="131"/>
                    <a:pt x="388" y="131"/>
                    <a:pt x="388" y="131"/>
                  </a:cubicBezTo>
                  <a:lnTo>
                    <a:pt x="394" y="131"/>
                  </a:lnTo>
                  <a:close/>
                  <a:moveTo>
                    <a:pt x="418" y="102"/>
                  </a:moveTo>
                  <a:cubicBezTo>
                    <a:pt x="420" y="100"/>
                    <a:pt x="423" y="98"/>
                    <a:pt x="426" y="98"/>
                  </a:cubicBezTo>
                  <a:cubicBezTo>
                    <a:pt x="429" y="98"/>
                    <a:pt x="432" y="100"/>
                    <a:pt x="434" y="102"/>
                  </a:cubicBezTo>
                  <a:cubicBezTo>
                    <a:pt x="436" y="104"/>
                    <a:pt x="437" y="108"/>
                    <a:pt x="437" y="112"/>
                  </a:cubicBezTo>
                  <a:cubicBezTo>
                    <a:pt x="437" y="117"/>
                    <a:pt x="436" y="121"/>
                    <a:pt x="434" y="123"/>
                  </a:cubicBezTo>
                  <a:cubicBezTo>
                    <a:pt x="432" y="125"/>
                    <a:pt x="429" y="126"/>
                    <a:pt x="426" y="126"/>
                  </a:cubicBezTo>
                  <a:cubicBezTo>
                    <a:pt x="423" y="126"/>
                    <a:pt x="420" y="125"/>
                    <a:pt x="418" y="123"/>
                  </a:cubicBezTo>
                  <a:cubicBezTo>
                    <a:pt x="416" y="121"/>
                    <a:pt x="415" y="117"/>
                    <a:pt x="415" y="112"/>
                  </a:cubicBezTo>
                  <a:cubicBezTo>
                    <a:pt x="415" y="108"/>
                    <a:pt x="416" y="104"/>
                    <a:pt x="418" y="102"/>
                  </a:cubicBezTo>
                  <a:close/>
                  <a:moveTo>
                    <a:pt x="414" y="127"/>
                  </a:moveTo>
                  <a:cubicBezTo>
                    <a:pt x="417" y="130"/>
                    <a:pt x="421" y="132"/>
                    <a:pt x="426" y="132"/>
                  </a:cubicBezTo>
                  <a:cubicBezTo>
                    <a:pt x="429" y="132"/>
                    <a:pt x="432" y="131"/>
                    <a:pt x="435" y="129"/>
                  </a:cubicBezTo>
                  <a:cubicBezTo>
                    <a:pt x="438" y="128"/>
                    <a:pt x="440" y="126"/>
                    <a:pt x="441" y="123"/>
                  </a:cubicBezTo>
                  <a:cubicBezTo>
                    <a:pt x="442" y="120"/>
                    <a:pt x="443" y="117"/>
                    <a:pt x="443" y="112"/>
                  </a:cubicBezTo>
                  <a:cubicBezTo>
                    <a:pt x="443" y="106"/>
                    <a:pt x="442" y="102"/>
                    <a:pt x="438" y="98"/>
                  </a:cubicBezTo>
                  <a:cubicBezTo>
                    <a:pt x="435" y="95"/>
                    <a:pt x="431" y="93"/>
                    <a:pt x="426" y="93"/>
                  </a:cubicBezTo>
                  <a:cubicBezTo>
                    <a:pt x="421" y="93"/>
                    <a:pt x="418" y="95"/>
                    <a:pt x="414" y="97"/>
                  </a:cubicBezTo>
                  <a:cubicBezTo>
                    <a:pt x="411" y="101"/>
                    <a:pt x="409" y="106"/>
                    <a:pt x="409" y="112"/>
                  </a:cubicBezTo>
                  <a:cubicBezTo>
                    <a:pt x="409" y="119"/>
                    <a:pt x="410" y="123"/>
                    <a:pt x="414" y="127"/>
                  </a:cubicBezTo>
                  <a:close/>
                  <a:moveTo>
                    <a:pt x="457" y="102"/>
                  </a:moveTo>
                  <a:cubicBezTo>
                    <a:pt x="459" y="100"/>
                    <a:pt x="462" y="98"/>
                    <a:pt x="464" y="98"/>
                  </a:cubicBezTo>
                  <a:cubicBezTo>
                    <a:pt x="467" y="98"/>
                    <a:pt x="470" y="100"/>
                    <a:pt x="472" y="102"/>
                  </a:cubicBezTo>
                  <a:cubicBezTo>
                    <a:pt x="474" y="104"/>
                    <a:pt x="475" y="107"/>
                    <a:pt x="475" y="112"/>
                  </a:cubicBezTo>
                  <a:cubicBezTo>
                    <a:pt x="475" y="117"/>
                    <a:pt x="474" y="120"/>
                    <a:pt x="472" y="122"/>
                  </a:cubicBezTo>
                  <a:cubicBezTo>
                    <a:pt x="470" y="125"/>
                    <a:pt x="467" y="126"/>
                    <a:pt x="465" y="126"/>
                  </a:cubicBezTo>
                  <a:cubicBezTo>
                    <a:pt x="462" y="126"/>
                    <a:pt x="459" y="125"/>
                    <a:pt x="457" y="122"/>
                  </a:cubicBezTo>
                  <a:cubicBezTo>
                    <a:pt x="455" y="120"/>
                    <a:pt x="454" y="117"/>
                    <a:pt x="454" y="112"/>
                  </a:cubicBezTo>
                  <a:cubicBezTo>
                    <a:pt x="454" y="107"/>
                    <a:pt x="455" y="104"/>
                    <a:pt x="457" y="102"/>
                  </a:cubicBezTo>
                  <a:close/>
                  <a:moveTo>
                    <a:pt x="453" y="143"/>
                  </a:moveTo>
                  <a:cubicBezTo>
                    <a:pt x="456" y="145"/>
                    <a:pt x="459" y="146"/>
                    <a:pt x="464" y="146"/>
                  </a:cubicBezTo>
                  <a:cubicBezTo>
                    <a:pt x="468" y="146"/>
                    <a:pt x="471" y="145"/>
                    <a:pt x="473" y="144"/>
                  </a:cubicBezTo>
                  <a:cubicBezTo>
                    <a:pt x="476" y="142"/>
                    <a:pt x="478" y="140"/>
                    <a:pt x="479" y="138"/>
                  </a:cubicBezTo>
                  <a:cubicBezTo>
                    <a:pt x="480" y="136"/>
                    <a:pt x="480" y="132"/>
                    <a:pt x="480" y="126"/>
                  </a:cubicBezTo>
                  <a:cubicBezTo>
                    <a:pt x="480" y="94"/>
                    <a:pt x="480" y="94"/>
                    <a:pt x="480" y="94"/>
                  </a:cubicBezTo>
                  <a:cubicBezTo>
                    <a:pt x="475" y="94"/>
                    <a:pt x="475" y="94"/>
                    <a:pt x="475" y="94"/>
                  </a:cubicBezTo>
                  <a:cubicBezTo>
                    <a:pt x="475" y="99"/>
                    <a:pt x="475" y="99"/>
                    <a:pt x="475" y="99"/>
                  </a:cubicBezTo>
                  <a:cubicBezTo>
                    <a:pt x="472" y="95"/>
                    <a:pt x="468" y="93"/>
                    <a:pt x="464" y="93"/>
                  </a:cubicBezTo>
                  <a:cubicBezTo>
                    <a:pt x="461" y="93"/>
                    <a:pt x="458" y="94"/>
                    <a:pt x="455" y="96"/>
                  </a:cubicBezTo>
                  <a:cubicBezTo>
                    <a:pt x="453" y="97"/>
                    <a:pt x="451" y="100"/>
                    <a:pt x="450" y="103"/>
                  </a:cubicBezTo>
                  <a:cubicBezTo>
                    <a:pt x="449" y="105"/>
                    <a:pt x="448" y="109"/>
                    <a:pt x="448" y="112"/>
                  </a:cubicBezTo>
                  <a:cubicBezTo>
                    <a:pt x="448" y="117"/>
                    <a:pt x="449" y="122"/>
                    <a:pt x="452" y="125"/>
                  </a:cubicBezTo>
                  <a:cubicBezTo>
                    <a:pt x="455" y="129"/>
                    <a:pt x="459" y="131"/>
                    <a:pt x="464" y="131"/>
                  </a:cubicBezTo>
                  <a:cubicBezTo>
                    <a:pt x="468" y="131"/>
                    <a:pt x="471" y="129"/>
                    <a:pt x="474" y="126"/>
                  </a:cubicBezTo>
                  <a:cubicBezTo>
                    <a:pt x="474" y="130"/>
                    <a:pt x="474" y="133"/>
                    <a:pt x="474" y="134"/>
                  </a:cubicBezTo>
                  <a:cubicBezTo>
                    <a:pt x="473" y="136"/>
                    <a:pt x="472" y="138"/>
                    <a:pt x="470" y="139"/>
                  </a:cubicBezTo>
                  <a:cubicBezTo>
                    <a:pt x="469" y="140"/>
                    <a:pt x="467" y="141"/>
                    <a:pt x="464" y="141"/>
                  </a:cubicBezTo>
                  <a:cubicBezTo>
                    <a:pt x="461" y="141"/>
                    <a:pt x="459" y="140"/>
                    <a:pt x="457" y="139"/>
                  </a:cubicBezTo>
                  <a:cubicBezTo>
                    <a:pt x="456" y="138"/>
                    <a:pt x="456" y="137"/>
                    <a:pt x="455" y="135"/>
                  </a:cubicBezTo>
                  <a:cubicBezTo>
                    <a:pt x="449" y="134"/>
                    <a:pt x="449" y="134"/>
                    <a:pt x="449" y="134"/>
                  </a:cubicBezTo>
                  <a:cubicBezTo>
                    <a:pt x="449" y="138"/>
                    <a:pt x="451" y="141"/>
                    <a:pt x="453" y="143"/>
                  </a:cubicBezTo>
                  <a:close/>
                  <a:moveTo>
                    <a:pt x="496" y="131"/>
                  </a:moveTo>
                  <a:cubicBezTo>
                    <a:pt x="496" y="112"/>
                    <a:pt x="496" y="112"/>
                    <a:pt x="496" y="112"/>
                  </a:cubicBezTo>
                  <a:cubicBezTo>
                    <a:pt x="496" y="109"/>
                    <a:pt x="496" y="107"/>
                    <a:pt x="497" y="104"/>
                  </a:cubicBezTo>
                  <a:cubicBezTo>
                    <a:pt x="497" y="103"/>
                    <a:pt x="498" y="102"/>
                    <a:pt x="499" y="101"/>
                  </a:cubicBezTo>
                  <a:cubicBezTo>
                    <a:pt x="500" y="100"/>
                    <a:pt x="502" y="100"/>
                    <a:pt x="503" y="100"/>
                  </a:cubicBezTo>
                  <a:cubicBezTo>
                    <a:pt x="504" y="100"/>
                    <a:pt x="506" y="100"/>
                    <a:pt x="508" y="101"/>
                  </a:cubicBezTo>
                  <a:cubicBezTo>
                    <a:pt x="510" y="95"/>
                    <a:pt x="510" y="95"/>
                    <a:pt x="510" y="95"/>
                  </a:cubicBezTo>
                  <a:cubicBezTo>
                    <a:pt x="508" y="94"/>
                    <a:pt x="505" y="93"/>
                    <a:pt x="503" y="93"/>
                  </a:cubicBezTo>
                  <a:cubicBezTo>
                    <a:pt x="502" y="93"/>
                    <a:pt x="501" y="94"/>
                    <a:pt x="499" y="94"/>
                  </a:cubicBezTo>
                  <a:cubicBezTo>
                    <a:pt x="498" y="95"/>
                    <a:pt x="497" y="97"/>
                    <a:pt x="495" y="100"/>
                  </a:cubicBezTo>
                  <a:cubicBezTo>
                    <a:pt x="495" y="94"/>
                    <a:pt x="495" y="94"/>
                    <a:pt x="495" y="94"/>
                  </a:cubicBezTo>
                  <a:cubicBezTo>
                    <a:pt x="490" y="94"/>
                    <a:pt x="490" y="94"/>
                    <a:pt x="490" y="94"/>
                  </a:cubicBezTo>
                  <a:cubicBezTo>
                    <a:pt x="490" y="131"/>
                    <a:pt x="490" y="131"/>
                    <a:pt x="490" y="131"/>
                  </a:cubicBezTo>
                  <a:lnTo>
                    <a:pt x="496" y="131"/>
                  </a:lnTo>
                  <a:close/>
                  <a:moveTo>
                    <a:pt x="537" y="115"/>
                  </a:moveTo>
                  <a:cubicBezTo>
                    <a:pt x="537" y="117"/>
                    <a:pt x="536" y="119"/>
                    <a:pt x="536" y="121"/>
                  </a:cubicBezTo>
                  <a:cubicBezTo>
                    <a:pt x="535" y="123"/>
                    <a:pt x="534" y="124"/>
                    <a:pt x="532" y="125"/>
                  </a:cubicBezTo>
                  <a:cubicBezTo>
                    <a:pt x="530" y="126"/>
                    <a:pt x="528" y="127"/>
                    <a:pt x="525" y="127"/>
                  </a:cubicBezTo>
                  <a:cubicBezTo>
                    <a:pt x="523" y="127"/>
                    <a:pt x="521" y="126"/>
                    <a:pt x="520" y="125"/>
                  </a:cubicBezTo>
                  <a:cubicBezTo>
                    <a:pt x="519" y="124"/>
                    <a:pt x="518" y="123"/>
                    <a:pt x="518" y="121"/>
                  </a:cubicBezTo>
                  <a:cubicBezTo>
                    <a:pt x="518" y="120"/>
                    <a:pt x="518" y="119"/>
                    <a:pt x="519" y="118"/>
                  </a:cubicBezTo>
                  <a:cubicBezTo>
                    <a:pt x="519" y="117"/>
                    <a:pt x="520" y="116"/>
                    <a:pt x="521" y="116"/>
                  </a:cubicBezTo>
                  <a:cubicBezTo>
                    <a:pt x="522" y="115"/>
                    <a:pt x="524" y="115"/>
                    <a:pt x="527" y="115"/>
                  </a:cubicBezTo>
                  <a:cubicBezTo>
                    <a:pt x="531" y="114"/>
                    <a:pt x="535" y="113"/>
                    <a:pt x="537" y="112"/>
                  </a:cubicBezTo>
                  <a:lnTo>
                    <a:pt x="537" y="115"/>
                  </a:lnTo>
                  <a:close/>
                  <a:moveTo>
                    <a:pt x="539" y="131"/>
                  </a:moveTo>
                  <a:cubicBezTo>
                    <a:pt x="545" y="131"/>
                    <a:pt x="545" y="131"/>
                    <a:pt x="545" y="131"/>
                  </a:cubicBezTo>
                  <a:cubicBezTo>
                    <a:pt x="544" y="129"/>
                    <a:pt x="544" y="128"/>
                    <a:pt x="543" y="126"/>
                  </a:cubicBezTo>
                  <a:cubicBezTo>
                    <a:pt x="543" y="125"/>
                    <a:pt x="543" y="121"/>
                    <a:pt x="543" y="115"/>
                  </a:cubicBezTo>
                  <a:cubicBezTo>
                    <a:pt x="543" y="107"/>
                    <a:pt x="543" y="107"/>
                    <a:pt x="543" y="107"/>
                  </a:cubicBezTo>
                  <a:cubicBezTo>
                    <a:pt x="543" y="104"/>
                    <a:pt x="543" y="102"/>
                    <a:pt x="543" y="101"/>
                  </a:cubicBezTo>
                  <a:cubicBezTo>
                    <a:pt x="542" y="100"/>
                    <a:pt x="542" y="98"/>
                    <a:pt x="541" y="97"/>
                  </a:cubicBezTo>
                  <a:cubicBezTo>
                    <a:pt x="540" y="96"/>
                    <a:pt x="538" y="95"/>
                    <a:pt x="537" y="94"/>
                  </a:cubicBezTo>
                  <a:cubicBezTo>
                    <a:pt x="535" y="94"/>
                    <a:pt x="532" y="93"/>
                    <a:pt x="529" y="93"/>
                  </a:cubicBezTo>
                  <a:cubicBezTo>
                    <a:pt x="526" y="93"/>
                    <a:pt x="523" y="94"/>
                    <a:pt x="521" y="95"/>
                  </a:cubicBezTo>
                  <a:cubicBezTo>
                    <a:pt x="518" y="95"/>
                    <a:pt x="516" y="97"/>
                    <a:pt x="515" y="98"/>
                  </a:cubicBezTo>
                  <a:cubicBezTo>
                    <a:pt x="514" y="100"/>
                    <a:pt x="513" y="102"/>
                    <a:pt x="512" y="105"/>
                  </a:cubicBezTo>
                  <a:cubicBezTo>
                    <a:pt x="518" y="105"/>
                    <a:pt x="518" y="105"/>
                    <a:pt x="518" y="105"/>
                  </a:cubicBezTo>
                  <a:cubicBezTo>
                    <a:pt x="519" y="103"/>
                    <a:pt x="520" y="101"/>
                    <a:pt x="522" y="100"/>
                  </a:cubicBezTo>
                  <a:cubicBezTo>
                    <a:pt x="523" y="99"/>
                    <a:pt x="525" y="98"/>
                    <a:pt x="528" y="98"/>
                  </a:cubicBezTo>
                  <a:cubicBezTo>
                    <a:pt x="531" y="98"/>
                    <a:pt x="533" y="99"/>
                    <a:pt x="535" y="101"/>
                  </a:cubicBezTo>
                  <a:cubicBezTo>
                    <a:pt x="536" y="102"/>
                    <a:pt x="537" y="103"/>
                    <a:pt x="537" y="106"/>
                  </a:cubicBezTo>
                  <a:cubicBezTo>
                    <a:pt x="537" y="106"/>
                    <a:pt x="537" y="107"/>
                    <a:pt x="537" y="107"/>
                  </a:cubicBezTo>
                  <a:cubicBezTo>
                    <a:pt x="534" y="108"/>
                    <a:pt x="531" y="109"/>
                    <a:pt x="526" y="110"/>
                  </a:cubicBezTo>
                  <a:cubicBezTo>
                    <a:pt x="523" y="110"/>
                    <a:pt x="521" y="110"/>
                    <a:pt x="520" y="111"/>
                  </a:cubicBezTo>
                  <a:cubicBezTo>
                    <a:pt x="519" y="111"/>
                    <a:pt x="517" y="112"/>
                    <a:pt x="516" y="113"/>
                  </a:cubicBezTo>
                  <a:cubicBezTo>
                    <a:pt x="514" y="113"/>
                    <a:pt x="513" y="115"/>
                    <a:pt x="512" y="116"/>
                  </a:cubicBezTo>
                  <a:cubicBezTo>
                    <a:pt x="512" y="118"/>
                    <a:pt x="511" y="119"/>
                    <a:pt x="511" y="121"/>
                  </a:cubicBezTo>
                  <a:cubicBezTo>
                    <a:pt x="511" y="124"/>
                    <a:pt x="512" y="127"/>
                    <a:pt x="515" y="129"/>
                  </a:cubicBezTo>
                  <a:cubicBezTo>
                    <a:pt x="517" y="131"/>
                    <a:pt x="520" y="132"/>
                    <a:pt x="524" y="132"/>
                  </a:cubicBezTo>
                  <a:cubicBezTo>
                    <a:pt x="526" y="132"/>
                    <a:pt x="529" y="131"/>
                    <a:pt x="531" y="130"/>
                  </a:cubicBezTo>
                  <a:cubicBezTo>
                    <a:pt x="533" y="130"/>
                    <a:pt x="535" y="128"/>
                    <a:pt x="537" y="126"/>
                  </a:cubicBezTo>
                  <a:cubicBezTo>
                    <a:pt x="538" y="128"/>
                    <a:pt x="538" y="129"/>
                    <a:pt x="539" y="131"/>
                  </a:cubicBezTo>
                  <a:close/>
                  <a:moveTo>
                    <a:pt x="559" y="131"/>
                  </a:moveTo>
                  <a:cubicBezTo>
                    <a:pt x="559" y="112"/>
                    <a:pt x="559" y="112"/>
                    <a:pt x="559" y="112"/>
                  </a:cubicBezTo>
                  <a:cubicBezTo>
                    <a:pt x="559" y="108"/>
                    <a:pt x="559" y="106"/>
                    <a:pt x="560" y="104"/>
                  </a:cubicBezTo>
                  <a:cubicBezTo>
                    <a:pt x="561" y="102"/>
                    <a:pt x="562" y="101"/>
                    <a:pt x="563" y="100"/>
                  </a:cubicBezTo>
                  <a:cubicBezTo>
                    <a:pt x="565" y="99"/>
                    <a:pt x="566" y="99"/>
                    <a:pt x="568" y="99"/>
                  </a:cubicBezTo>
                  <a:cubicBezTo>
                    <a:pt x="570" y="99"/>
                    <a:pt x="572" y="99"/>
                    <a:pt x="573" y="101"/>
                  </a:cubicBezTo>
                  <a:cubicBezTo>
                    <a:pt x="574" y="102"/>
                    <a:pt x="575" y="104"/>
                    <a:pt x="575" y="107"/>
                  </a:cubicBezTo>
                  <a:cubicBezTo>
                    <a:pt x="575" y="131"/>
                    <a:pt x="575" y="131"/>
                    <a:pt x="575" y="131"/>
                  </a:cubicBezTo>
                  <a:cubicBezTo>
                    <a:pt x="581" y="131"/>
                    <a:pt x="581" y="131"/>
                    <a:pt x="581" y="131"/>
                  </a:cubicBezTo>
                  <a:cubicBezTo>
                    <a:pt x="581" y="109"/>
                    <a:pt x="581" y="109"/>
                    <a:pt x="581" y="109"/>
                  </a:cubicBezTo>
                  <a:cubicBezTo>
                    <a:pt x="581" y="106"/>
                    <a:pt x="582" y="103"/>
                    <a:pt x="583" y="101"/>
                  </a:cubicBezTo>
                  <a:cubicBezTo>
                    <a:pt x="585" y="99"/>
                    <a:pt x="587" y="99"/>
                    <a:pt x="590" y="99"/>
                  </a:cubicBezTo>
                  <a:cubicBezTo>
                    <a:pt x="591" y="99"/>
                    <a:pt x="592" y="99"/>
                    <a:pt x="593" y="100"/>
                  </a:cubicBezTo>
                  <a:cubicBezTo>
                    <a:pt x="595" y="100"/>
                    <a:pt x="595" y="101"/>
                    <a:pt x="596" y="102"/>
                  </a:cubicBezTo>
                  <a:cubicBezTo>
                    <a:pt x="596" y="103"/>
                    <a:pt x="596" y="105"/>
                    <a:pt x="596" y="108"/>
                  </a:cubicBezTo>
                  <a:cubicBezTo>
                    <a:pt x="596" y="131"/>
                    <a:pt x="596" y="131"/>
                    <a:pt x="596" y="131"/>
                  </a:cubicBezTo>
                  <a:cubicBezTo>
                    <a:pt x="602" y="131"/>
                    <a:pt x="602" y="131"/>
                    <a:pt x="602" y="131"/>
                  </a:cubicBezTo>
                  <a:cubicBezTo>
                    <a:pt x="602" y="106"/>
                    <a:pt x="602" y="106"/>
                    <a:pt x="602" y="106"/>
                  </a:cubicBezTo>
                  <a:cubicBezTo>
                    <a:pt x="602" y="101"/>
                    <a:pt x="601" y="98"/>
                    <a:pt x="599" y="96"/>
                  </a:cubicBezTo>
                  <a:cubicBezTo>
                    <a:pt x="598" y="94"/>
                    <a:pt x="595" y="93"/>
                    <a:pt x="591" y="93"/>
                  </a:cubicBezTo>
                  <a:cubicBezTo>
                    <a:pt x="586" y="93"/>
                    <a:pt x="583" y="95"/>
                    <a:pt x="580" y="100"/>
                  </a:cubicBezTo>
                  <a:cubicBezTo>
                    <a:pt x="579" y="98"/>
                    <a:pt x="578" y="96"/>
                    <a:pt x="576" y="95"/>
                  </a:cubicBezTo>
                  <a:cubicBezTo>
                    <a:pt x="574" y="94"/>
                    <a:pt x="572" y="93"/>
                    <a:pt x="569" y="93"/>
                  </a:cubicBezTo>
                  <a:cubicBezTo>
                    <a:pt x="567" y="93"/>
                    <a:pt x="565" y="94"/>
                    <a:pt x="563" y="95"/>
                  </a:cubicBezTo>
                  <a:cubicBezTo>
                    <a:pt x="561" y="96"/>
                    <a:pt x="559" y="97"/>
                    <a:pt x="558" y="99"/>
                  </a:cubicBezTo>
                  <a:cubicBezTo>
                    <a:pt x="558" y="94"/>
                    <a:pt x="558" y="94"/>
                    <a:pt x="558" y="94"/>
                  </a:cubicBezTo>
                  <a:cubicBezTo>
                    <a:pt x="553" y="94"/>
                    <a:pt x="553" y="94"/>
                    <a:pt x="553" y="94"/>
                  </a:cubicBezTo>
                  <a:cubicBezTo>
                    <a:pt x="553" y="131"/>
                    <a:pt x="553" y="131"/>
                    <a:pt x="553" y="131"/>
                  </a:cubicBezTo>
                  <a:lnTo>
                    <a:pt x="559" y="131"/>
                  </a:lnTo>
                  <a:close/>
                  <a:moveTo>
                    <a:pt x="618" y="131"/>
                  </a:moveTo>
                  <a:cubicBezTo>
                    <a:pt x="618" y="112"/>
                    <a:pt x="618" y="112"/>
                    <a:pt x="618" y="112"/>
                  </a:cubicBezTo>
                  <a:cubicBezTo>
                    <a:pt x="618" y="108"/>
                    <a:pt x="618" y="106"/>
                    <a:pt x="619" y="104"/>
                  </a:cubicBezTo>
                  <a:cubicBezTo>
                    <a:pt x="620" y="102"/>
                    <a:pt x="621" y="101"/>
                    <a:pt x="622" y="100"/>
                  </a:cubicBezTo>
                  <a:cubicBezTo>
                    <a:pt x="624" y="99"/>
                    <a:pt x="625" y="99"/>
                    <a:pt x="627" y="99"/>
                  </a:cubicBezTo>
                  <a:cubicBezTo>
                    <a:pt x="629" y="99"/>
                    <a:pt x="631" y="99"/>
                    <a:pt x="632" y="101"/>
                  </a:cubicBezTo>
                  <a:cubicBezTo>
                    <a:pt x="633" y="102"/>
                    <a:pt x="633" y="104"/>
                    <a:pt x="633" y="107"/>
                  </a:cubicBezTo>
                  <a:cubicBezTo>
                    <a:pt x="633" y="131"/>
                    <a:pt x="633" y="131"/>
                    <a:pt x="633" y="131"/>
                  </a:cubicBezTo>
                  <a:cubicBezTo>
                    <a:pt x="640" y="131"/>
                    <a:pt x="640" y="131"/>
                    <a:pt x="640" y="131"/>
                  </a:cubicBezTo>
                  <a:cubicBezTo>
                    <a:pt x="640" y="109"/>
                    <a:pt x="640" y="109"/>
                    <a:pt x="640" y="109"/>
                  </a:cubicBezTo>
                  <a:cubicBezTo>
                    <a:pt x="640" y="106"/>
                    <a:pt x="641" y="103"/>
                    <a:pt x="642" y="101"/>
                  </a:cubicBezTo>
                  <a:cubicBezTo>
                    <a:pt x="644" y="99"/>
                    <a:pt x="646" y="99"/>
                    <a:pt x="649" y="99"/>
                  </a:cubicBezTo>
                  <a:cubicBezTo>
                    <a:pt x="650" y="99"/>
                    <a:pt x="651" y="99"/>
                    <a:pt x="652" y="100"/>
                  </a:cubicBezTo>
                  <a:cubicBezTo>
                    <a:pt x="653" y="100"/>
                    <a:pt x="654" y="101"/>
                    <a:pt x="655" y="102"/>
                  </a:cubicBezTo>
                  <a:cubicBezTo>
                    <a:pt x="655" y="103"/>
                    <a:pt x="655" y="105"/>
                    <a:pt x="655" y="108"/>
                  </a:cubicBezTo>
                  <a:cubicBezTo>
                    <a:pt x="655" y="131"/>
                    <a:pt x="655" y="131"/>
                    <a:pt x="655" y="131"/>
                  </a:cubicBezTo>
                  <a:cubicBezTo>
                    <a:pt x="661" y="131"/>
                    <a:pt x="661" y="131"/>
                    <a:pt x="661" y="131"/>
                  </a:cubicBezTo>
                  <a:cubicBezTo>
                    <a:pt x="661" y="106"/>
                    <a:pt x="661" y="106"/>
                    <a:pt x="661" y="106"/>
                  </a:cubicBezTo>
                  <a:cubicBezTo>
                    <a:pt x="661" y="101"/>
                    <a:pt x="660" y="98"/>
                    <a:pt x="658" y="96"/>
                  </a:cubicBezTo>
                  <a:cubicBezTo>
                    <a:pt x="656" y="94"/>
                    <a:pt x="654" y="93"/>
                    <a:pt x="650" y="93"/>
                  </a:cubicBezTo>
                  <a:cubicBezTo>
                    <a:pt x="645" y="93"/>
                    <a:pt x="642" y="95"/>
                    <a:pt x="639" y="100"/>
                  </a:cubicBezTo>
                  <a:cubicBezTo>
                    <a:pt x="638" y="98"/>
                    <a:pt x="637" y="96"/>
                    <a:pt x="635" y="95"/>
                  </a:cubicBezTo>
                  <a:cubicBezTo>
                    <a:pt x="633" y="94"/>
                    <a:pt x="631" y="93"/>
                    <a:pt x="628" y="93"/>
                  </a:cubicBezTo>
                  <a:cubicBezTo>
                    <a:pt x="626" y="93"/>
                    <a:pt x="624" y="94"/>
                    <a:pt x="622" y="95"/>
                  </a:cubicBezTo>
                  <a:cubicBezTo>
                    <a:pt x="620" y="96"/>
                    <a:pt x="618" y="97"/>
                    <a:pt x="617" y="99"/>
                  </a:cubicBezTo>
                  <a:cubicBezTo>
                    <a:pt x="617" y="94"/>
                    <a:pt x="617" y="94"/>
                    <a:pt x="617" y="94"/>
                  </a:cubicBezTo>
                  <a:cubicBezTo>
                    <a:pt x="612" y="94"/>
                    <a:pt x="612" y="94"/>
                    <a:pt x="612" y="94"/>
                  </a:cubicBezTo>
                  <a:cubicBezTo>
                    <a:pt x="612" y="131"/>
                    <a:pt x="612" y="131"/>
                    <a:pt x="612" y="131"/>
                  </a:cubicBezTo>
                  <a:lnTo>
                    <a:pt x="618" y="131"/>
                  </a:lnTo>
                  <a:close/>
                  <a:moveTo>
                    <a:pt x="679" y="101"/>
                  </a:moveTo>
                  <a:cubicBezTo>
                    <a:pt x="680" y="99"/>
                    <a:pt x="683" y="98"/>
                    <a:pt x="686" y="98"/>
                  </a:cubicBezTo>
                  <a:cubicBezTo>
                    <a:pt x="689" y="98"/>
                    <a:pt x="691" y="100"/>
                    <a:pt x="693" y="102"/>
                  </a:cubicBezTo>
                  <a:cubicBezTo>
                    <a:pt x="695" y="103"/>
                    <a:pt x="696" y="106"/>
                    <a:pt x="696" y="109"/>
                  </a:cubicBezTo>
                  <a:cubicBezTo>
                    <a:pt x="675" y="109"/>
                    <a:pt x="675" y="109"/>
                    <a:pt x="675" y="109"/>
                  </a:cubicBezTo>
                  <a:cubicBezTo>
                    <a:pt x="676" y="106"/>
                    <a:pt x="677" y="103"/>
                    <a:pt x="679" y="101"/>
                  </a:cubicBezTo>
                  <a:close/>
                  <a:moveTo>
                    <a:pt x="692" y="125"/>
                  </a:moveTo>
                  <a:cubicBezTo>
                    <a:pt x="690" y="126"/>
                    <a:pt x="688" y="126"/>
                    <a:pt x="686" y="126"/>
                  </a:cubicBezTo>
                  <a:cubicBezTo>
                    <a:pt x="683" y="126"/>
                    <a:pt x="680" y="125"/>
                    <a:pt x="678" y="123"/>
                  </a:cubicBezTo>
                  <a:cubicBezTo>
                    <a:pt x="676" y="121"/>
                    <a:pt x="675" y="118"/>
                    <a:pt x="675" y="114"/>
                  </a:cubicBezTo>
                  <a:cubicBezTo>
                    <a:pt x="702" y="114"/>
                    <a:pt x="702" y="114"/>
                    <a:pt x="702" y="114"/>
                  </a:cubicBezTo>
                  <a:cubicBezTo>
                    <a:pt x="702" y="113"/>
                    <a:pt x="702" y="113"/>
                    <a:pt x="702" y="112"/>
                  </a:cubicBezTo>
                  <a:cubicBezTo>
                    <a:pt x="702" y="106"/>
                    <a:pt x="701" y="102"/>
                    <a:pt x="698" y="98"/>
                  </a:cubicBezTo>
                  <a:cubicBezTo>
                    <a:pt x="695" y="95"/>
                    <a:pt x="691" y="93"/>
                    <a:pt x="686" y="93"/>
                  </a:cubicBezTo>
                  <a:cubicBezTo>
                    <a:pt x="681" y="93"/>
                    <a:pt x="676" y="95"/>
                    <a:pt x="673" y="98"/>
                  </a:cubicBezTo>
                  <a:cubicBezTo>
                    <a:pt x="670" y="102"/>
                    <a:pt x="669" y="107"/>
                    <a:pt x="669" y="113"/>
                  </a:cubicBezTo>
                  <a:cubicBezTo>
                    <a:pt x="669" y="119"/>
                    <a:pt x="670" y="123"/>
                    <a:pt x="673" y="127"/>
                  </a:cubicBezTo>
                  <a:cubicBezTo>
                    <a:pt x="676" y="130"/>
                    <a:pt x="681" y="132"/>
                    <a:pt x="686" y="132"/>
                  </a:cubicBezTo>
                  <a:cubicBezTo>
                    <a:pt x="690" y="132"/>
                    <a:pt x="694" y="131"/>
                    <a:pt x="697" y="128"/>
                  </a:cubicBezTo>
                  <a:cubicBezTo>
                    <a:pt x="699" y="126"/>
                    <a:pt x="701" y="124"/>
                    <a:pt x="702" y="120"/>
                  </a:cubicBezTo>
                  <a:cubicBezTo>
                    <a:pt x="696" y="119"/>
                    <a:pt x="696" y="119"/>
                    <a:pt x="696" y="119"/>
                  </a:cubicBezTo>
                  <a:cubicBezTo>
                    <a:pt x="695" y="122"/>
                    <a:pt x="693" y="123"/>
                    <a:pt x="692" y="125"/>
                  </a:cubicBezTo>
                  <a:close/>
                  <a:moveTo>
                    <a:pt x="9" y="181"/>
                  </a:moveTo>
                  <a:cubicBezTo>
                    <a:pt x="11" y="179"/>
                    <a:pt x="14" y="178"/>
                    <a:pt x="17" y="178"/>
                  </a:cubicBezTo>
                  <a:cubicBezTo>
                    <a:pt x="20" y="178"/>
                    <a:pt x="22" y="179"/>
                    <a:pt x="24" y="181"/>
                  </a:cubicBezTo>
                  <a:cubicBezTo>
                    <a:pt x="27" y="183"/>
                    <a:pt x="28" y="187"/>
                    <a:pt x="28" y="191"/>
                  </a:cubicBezTo>
                  <a:cubicBezTo>
                    <a:pt x="28" y="196"/>
                    <a:pt x="27" y="200"/>
                    <a:pt x="24" y="202"/>
                  </a:cubicBezTo>
                  <a:cubicBezTo>
                    <a:pt x="22" y="205"/>
                    <a:pt x="20" y="206"/>
                    <a:pt x="17" y="206"/>
                  </a:cubicBezTo>
                  <a:cubicBezTo>
                    <a:pt x="14" y="206"/>
                    <a:pt x="11" y="205"/>
                    <a:pt x="9" y="202"/>
                  </a:cubicBezTo>
                  <a:cubicBezTo>
                    <a:pt x="7" y="200"/>
                    <a:pt x="6" y="196"/>
                    <a:pt x="6" y="192"/>
                  </a:cubicBezTo>
                  <a:cubicBezTo>
                    <a:pt x="6" y="187"/>
                    <a:pt x="7" y="183"/>
                    <a:pt x="9" y="181"/>
                  </a:cubicBezTo>
                  <a:close/>
                  <a:moveTo>
                    <a:pt x="4" y="206"/>
                  </a:moveTo>
                  <a:cubicBezTo>
                    <a:pt x="7" y="209"/>
                    <a:pt x="12" y="211"/>
                    <a:pt x="17" y="211"/>
                  </a:cubicBezTo>
                  <a:cubicBezTo>
                    <a:pt x="20" y="211"/>
                    <a:pt x="23" y="210"/>
                    <a:pt x="26" y="209"/>
                  </a:cubicBezTo>
                  <a:cubicBezTo>
                    <a:pt x="28" y="207"/>
                    <a:pt x="30" y="205"/>
                    <a:pt x="32" y="202"/>
                  </a:cubicBezTo>
                  <a:cubicBezTo>
                    <a:pt x="33" y="200"/>
                    <a:pt x="34" y="196"/>
                    <a:pt x="34" y="191"/>
                  </a:cubicBezTo>
                  <a:cubicBezTo>
                    <a:pt x="34" y="185"/>
                    <a:pt x="32" y="181"/>
                    <a:pt x="29" y="177"/>
                  </a:cubicBezTo>
                  <a:cubicBezTo>
                    <a:pt x="26" y="174"/>
                    <a:pt x="22" y="172"/>
                    <a:pt x="17" y="172"/>
                  </a:cubicBezTo>
                  <a:cubicBezTo>
                    <a:pt x="12" y="172"/>
                    <a:pt x="8" y="174"/>
                    <a:pt x="5" y="177"/>
                  </a:cubicBezTo>
                  <a:cubicBezTo>
                    <a:pt x="1" y="180"/>
                    <a:pt x="0" y="185"/>
                    <a:pt x="0" y="192"/>
                  </a:cubicBezTo>
                  <a:cubicBezTo>
                    <a:pt x="0" y="198"/>
                    <a:pt x="1" y="203"/>
                    <a:pt x="4" y="206"/>
                  </a:cubicBezTo>
                  <a:close/>
                  <a:moveTo>
                    <a:pt x="49" y="210"/>
                  </a:moveTo>
                  <a:cubicBezTo>
                    <a:pt x="49" y="178"/>
                    <a:pt x="49" y="178"/>
                    <a:pt x="49" y="178"/>
                  </a:cubicBezTo>
                  <a:cubicBezTo>
                    <a:pt x="56" y="178"/>
                    <a:pt x="56" y="178"/>
                    <a:pt x="56" y="178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49" y="173"/>
                    <a:pt x="49" y="173"/>
                    <a:pt x="49" y="173"/>
                  </a:cubicBezTo>
                  <a:cubicBezTo>
                    <a:pt x="49" y="170"/>
                    <a:pt x="49" y="170"/>
                    <a:pt x="49" y="170"/>
                  </a:cubicBezTo>
                  <a:cubicBezTo>
                    <a:pt x="49" y="168"/>
                    <a:pt x="49" y="166"/>
                    <a:pt x="50" y="165"/>
                  </a:cubicBezTo>
                  <a:cubicBezTo>
                    <a:pt x="51" y="165"/>
                    <a:pt x="52" y="164"/>
                    <a:pt x="54" y="164"/>
                  </a:cubicBezTo>
                  <a:cubicBezTo>
                    <a:pt x="55" y="164"/>
                    <a:pt x="56" y="164"/>
                    <a:pt x="58" y="165"/>
                  </a:cubicBezTo>
                  <a:cubicBezTo>
                    <a:pt x="59" y="159"/>
                    <a:pt x="59" y="159"/>
                    <a:pt x="59" y="159"/>
                  </a:cubicBezTo>
                  <a:cubicBezTo>
                    <a:pt x="57" y="159"/>
                    <a:pt x="55" y="159"/>
                    <a:pt x="53" y="159"/>
                  </a:cubicBezTo>
                  <a:cubicBezTo>
                    <a:pt x="50" y="159"/>
                    <a:pt x="48" y="159"/>
                    <a:pt x="47" y="160"/>
                  </a:cubicBezTo>
                  <a:cubicBezTo>
                    <a:pt x="45" y="161"/>
                    <a:pt x="44" y="162"/>
                    <a:pt x="43" y="164"/>
                  </a:cubicBezTo>
                  <a:cubicBezTo>
                    <a:pt x="43" y="165"/>
                    <a:pt x="43" y="167"/>
                    <a:pt x="43" y="169"/>
                  </a:cubicBezTo>
                  <a:cubicBezTo>
                    <a:pt x="43" y="173"/>
                    <a:pt x="43" y="173"/>
                    <a:pt x="43" y="173"/>
                  </a:cubicBezTo>
                  <a:cubicBezTo>
                    <a:pt x="37" y="173"/>
                    <a:pt x="37" y="173"/>
                    <a:pt x="37" y="173"/>
                  </a:cubicBezTo>
                  <a:cubicBezTo>
                    <a:pt x="37" y="178"/>
                    <a:pt x="37" y="178"/>
                    <a:pt x="37" y="178"/>
                  </a:cubicBezTo>
                  <a:cubicBezTo>
                    <a:pt x="43" y="178"/>
                    <a:pt x="43" y="178"/>
                    <a:pt x="43" y="178"/>
                  </a:cubicBezTo>
                  <a:cubicBezTo>
                    <a:pt x="43" y="210"/>
                    <a:pt x="43" y="210"/>
                    <a:pt x="43" y="210"/>
                  </a:cubicBezTo>
                  <a:lnTo>
                    <a:pt x="49" y="210"/>
                  </a:lnTo>
                  <a:close/>
                  <a:moveTo>
                    <a:pt x="91" y="205"/>
                  </a:moveTo>
                  <a:cubicBezTo>
                    <a:pt x="90" y="205"/>
                    <a:pt x="90" y="205"/>
                    <a:pt x="89" y="204"/>
                  </a:cubicBezTo>
                  <a:cubicBezTo>
                    <a:pt x="89" y="204"/>
                    <a:pt x="88" y="204"/>
                    <a:pt x="88" y="203"/>
                  </a:cubicBezTo>
                  <a:cubicBezTo>
                    <a:pt x="88" y="203"/>
                    <a:pt x="88" y="201"/>
                    <a:pt x="88" y="200"/>
                  </a:cubicBezTo>
                  <a:cubicBezTo>
                    <a:pt x="88" y="178"/>
                    <a:pt x="88" y="178"/>
                    <a:pt x="88" y="178"/>
                  </a:cubicBezTo>
                  <a:cubicBezTo>
                    <a:pt x="94" y="178"/>
                    <a:pt x="94" y="178"/>
                    <a:pt x="94" y="178"/>
                  </a:cubicBezTo>
                  <a:cubicBezTo>
                    <a:pt x="94" y="173"/>
                    <a:pt x="94" y="173"/>
                    <a:pt x="94" y="173"/>
                  </a:cubicBezTo>
                  <a:cubicBezTo>
                    <a:pt x="88" y="173"/>
                    <a:pt x="88" y="173"/>
                    <a:pt x="88" y="173"/>
                  </a:cubicBezTo>
                  <a:cubicBezTo>
                    <a:pt x="88" y="161"/>
                    <a:pt x="88" y="161"/>
                    <a:pt x="88" y="161"/>
                  </a:cubicBezTo>
                  <a:cubicBezTo>
                    <a:pt x="82" y="164"/>
                    <a:pt x="82" y="164"/>
                    <a:pt x="82" y="164"/>
                  </a:cubicBezTo>
                  <a:cubicBezTo>
                    <a:pt x="82" y="173"/>
                    <a:pt x="82" y="173"/>
                    <a:pt x="82" y="173"/>
                  </a:cubicBezTo>
                  <a:cubicBezTo>
                    <a:pt x="77" y="173"/>
                    <a:pt x="77" y="173"/>
                    <a:pt x="77" y="173"/>
                  </a:cubicBezTo>
                  <a:cubicBezTo>
                    <a:pt x="77" y="178"/>
                    <a:pt x="77" y="178"/>
                    <a:pt x="77" y="178"/>
                  </a:cubicBezTo>
                  <a:cubicBezTo>
                    <a:pt x="82" y="178"/>
                    <a:pt x="82" y="178"/>
                    <a:pt x="82" y="178"/>
                  </a:cubicBezTo>
                  <a:cubicBezTo>
                    <a:pt x="82" y="199"/>
                    <a:pt x="82" y="199"/>
                    <a:pt x="82" y="199"/>
                  </a:cubicBezTo>
                  <a:cubicBezTo>
                    <a:pt x="82" y="203"/>
                    <a:pt x="82" y="205"/>
                    <a:pt x="82" y="207"/>
                  </a:cubicBezTo>
                  <a:cubicBezTo>
                    <a:pt x="83" y="208"/>
                    <a:pt x="84" y="209"/>
                    <a:pt x="85" y="209"/>
                  </a:cubicBezTo>
                  <a:cubicBezTo>
                    <a:pt x="86" y="210"/>
                    <a:pt x="88" y="211"/>
                    <a:pt x="90" y="211"/>
                  </a:cubicBezTo>
                  <a:cubicBezTo>
                    <a:pt x="92" y="211"/>
                    <a:pt x="93" y="210"/>
                    <a:pt x="95" y="210"/>
                  </a:cubicBezTo>
                  <a:cubicBezTo>
                    <a:pt x="94" y="204"/>
                    <a:pt x="94" y="204"/>
                    <a:pt x="94" y="204"/>
                  </a:cubicBezTo>
                  <a:cubicBezTo>
                    <a:pt x="93" y="205"/>
                    <a:pt x="92" y="205"/>
                    <a:pt x="91" y="205"/>
                  </a:cubicBezTo>
                  <a:close/>
                  <a:moveTo>
                    <a:pt x="106" y="210"/>
                  </a:moveTo>
                  <a:cubicBezTo>
                    <a:pt x="106" y="190"/>
                    <a:pt x="106" y="190"/>
                    <a:pt x="106" y="190"/>
                  </a:cubicBezTo>
                  <a:cubicBezTo>
                    <a:pt x="106" y="187"/>
                    <a:pt x="107" y="185"/>
                    <a:pt x="107" y="183"/>
                  </a:cubicBezTo>
                  <a:cubicBezTo>
                    <a:pt x="108" y="182"/>
                    <a:pt x="109" y="180"/>
                    <a:pt x="111" y="179"/>
                  </a:cubicBezTo>
                  <a:cubicBezTo>
                    <a:pt x="113" y="178"/>
                    <a:pt x="114" y="178"/>
                    <a:pt x="116" y="178"/>
                  </a:cubicBezTo>
                  <a:cubicBezTo>
                    <a:pt x="119" y="178"/>
                    <a:pt x="121" y="179"/>
                    <a:pt x="122" y="180"/>
                  </a:cubicBezTo>
                  <a:cubicBezTo>
                    <a:pt x="123" y="181"/>
                    <a:pt x="124" y="184"/>
                    <a:pt x="124" y="187"/>
                  </a:cubicBezTo>
                  <a:cubicBezTo>
                    <a:pt x="124" y="210"/>
                    <a:pt x="124" y="210"/>
                    <a:pt x="124" y="210"/>
                  </a:cubicBezTo>
                  <a:cubicBezTo>
                    <a:pt x="130" y="210"/>
                    <a:pt x="130" y="210"/>
                    <a:pt x="130" y="210"/>
                  </a:cubicBezTo>
                  <a:cubicBezTo>
                    <a:pt x="130" y="187"/>
                    <a:pt x="130" y="187"/>
                    <a:pt x="130" y="187"/>
                  </a:cubicBezTo>
                  <a:cubicBezTo>
                    <a:pt x="130" y="183"/>
                    <a:pt x="130" y="180"/>
                    <a:pt x="129" y="179"/>
                  </a:cubicBezTo>
                  <a:cubicBezTo>
                    <a:pt x="128" y="177"/>
                    <a:pt x="127" y="175"/>
                    <a:pt x="125" y="174"/>
                  </a:cubicBezTo>
                  <a:cubicBezTo>
                    <a:pt x="123" y="173"/>
                    <a:pt x="120" y="172"/>
                    <a:pt x="117" y="172"/>
                  </a:cubicBezTo>
                  <a:cubicBezTo>
                    <a:pt x="113" y="172"/>
                    <a:pt x="109" y="174"/>
                    <a:pt x="106" y="178"/>
                  </a:cubicBezTo>
                  <a:cubicBezTo>
                    <a:pt x="106" y="159"/>
                    <a:pt x="106" y="159"/>
                    <a:pt x="106" y="159"/>
                  </a:cubicBezTo>
                  <a:cubicBezTo>
                    <a:pt x="100" y="159"/>
                    <a:pt x="100" y="159"/>
                    <a:pt x="100" y="159"/>
                  </a:cubicBezTo>
                  <a:cubicBezTo>
                    <a:pt x="100" y="210"/>
                    <a:pt x="100" y="210"/>
                    <a:pt x="100" y="210"/>
                  </a:cubicBezTo>
                  <a:lnTo>
                    <a:pt x="106" y="210"/>
                  </a:lnTo>
                  <a:close/>
                  <a:moveTo>
                    <a:pt x="147" y="180"/>
                  </a:moveTo>
                  <a:cubicBezTo>
                    <a:pt x="149" y="179"/>
                    <a:pt x="152" y="178"/>
                    <a:pt x="155" y="178"/>
                  </a:cubicBezTo>
                  <a:cubicBezTo>
                    <a:pt x="158" y="178"/>
                    <a:pt x="160" y="179"/>
                    <a:pt x="162" y="181"/>
                  </a:cubicBezTo>
                  <a:cubicBezTo>
                    <a:pt x="164" y="183"/>
                    <a:pt x="164" y="185"/>
                    <a:pt x="165" y="188"/>
                  </a:cubicBezTo>
                  <a:cubicBezTo>
                    <a:pt x="144" y="188"/>
                    <a:pt x="144" y="188"/>
                    <a:pt x="144" y="188"/>
                  </a:cubicBezTo>
                  <a:cubicBezTo>
                    <a:pt x="144" y="185"/>
                    <a:pt x="146" y="182"/>
                    <a:pt x="147" y="180"/>
                  </a:cubicBezTo>
                  <a:close/>
                  <a:moveTo>
                    <a:pt x="161" y="204"/>
                  </a:moveTo>
                  <a:cubicBezTo>
                    <a:pt x="159" y="205"/>
                    <a:pt x="157" y="206"/>
                    <a:pt x="155" y="206"/>
                  </a:cubicBezTo>
                  <a:cubicBezTo>
                    <a:pt x="152" y="206"/>
                    <a:pt x="149" y="205"/>
                    <a:pt x="147" y="203"/>
                  </a:cubicBezTo>
                  <a:cubicBezTo>
                    <a:pt x="145" y="200"/>
                    <a:pt x="144" y="197"/>
                    <a:pt x="144" y="193"/>
                  </a:cubicBezTo>
                  <a:cubicBezTo>
                    <a:pt x="171" y="193"/>
                    <a:pt x="171" y="193"/>
                    <a:pt x="171" y="193"/>
                  </a:cubicBezTo>
                  <a:cubicBezTo>
                    <a:pt x="171" y="193"/>
                    <a:pt x="171" y="192"/>
                    <a:pt x="171" y="192"/>
                  </a:cubicBezTo>
                  <a:cubicBezTo>
                    <a:pt x="171" y="186"/>
                    <a:pt x="170" y="181"/>
                    <a:pt x="167" y="178"/>
                  </a:cubicBezTo>
                  <a:cubicBezTo>
                    <a:pt x="164" y="174"/>
                    <a:pt x="160" y="172"/>
                    <a:pt x="155" y="172"/>
                  </a:cubicBezTo>
                  <a:cubicBezTo>
                    <a:pt x="150" y="172"/>
                    <a:pt x="145" y="174"/>
                    <a:pt x="142" y="178"/>
                  </a:cubicBezTo>
                  <a:cubicBezTo>
                    <a:pt x="139" y="181"/>
                    <a:pt x="137" y="186"/>
                    <a:pt x="137" y="192"/>
                  </a:cubicBezTo>
                  <a:cubicBezTo>
                    <a:pt x="137" y="198"/>
                    <a:pt x="139" y="203"/>
                    <a:pt x="142" y="206"/>
                  </a:cubicBezTo>
                  <a:cubicBezTo>
                    <a:pt x="145" y="209"/>
                    <a:pt x="150" y="211"/>
                    <a:pt x="155" y="211"/>
                  </a:cubicBezTo>
                  <a:cubicBezTo>
                    <a:pt x="159" y="211"/>
                    <a:pt x="163" y="210"/>
                    <a:pt x="165" y="208"/>
                  </a:cubicBezTo>
                  <a:cubicBezTo>
                    <a:pt x="168" y="206"/>
                    <a:pt x="170" y="203"/>
                    <a:pt x="171" y="199"/>
                  </a:cubicBezTo>
                  <a:cubicBezTo>
                    <a:pt x="165" y="198"/>
                    <a:pt x="165" y="198"/>
                    <a:pt x="165" y="198"/>
                  </a:cubicBezTo>
                  <a:cubicBezTo>
                    <a:pt x="164" y="201"/>
                    <a:pt x="162" y="203"/>
                    <a:pt x="161" y="204"/>
                  </a:cubicBezTo>
                  <a:close/>
                  <a:moveTo>
                    <a:pt x="237" y="210"/>
                  </a:moveTo>
                  <a:cubicBezTo>
                    <a:pt x="237" y="204"/>
                    <a:pt x="237" y="204"/>
                    <a:pt x="237" y="204"/>
                  </a:cubicBezTo>
                  <a:cubicBezTo>
                    <a:pt x="206" y="204"/>
                    <a:pt x="206" y="204"/>
                    <a:pt x="206" y="204"/>
                  </a:cubicBezTo>
                  <a:cubicBezTo>
                    <a:pt x="206" y="187"/>
                    <a:pt x="206" y="187"/>
                    <a:pt x="206" y="187"/>
                  </a:cubicBezTo>
                  <a:cubicBezTo>
                    <a:pt x="234" y="187"/>
                    <a:pt x="234" y="187"/>
                    <a:pt x="234" y="187"/>
                  </a:cubicBezTo>
                  <a:cubicBezTo>
                    <a:pt x="234" y="181"/>
                    <a:pt x="234" y="181"/>
                    <a:pt x="234" y="181"/>
                  </a:cubicBezTo>
                  <a:cubicBezTo>
                    <a:pt x="206" y="181"/>
                    <a:pt x="206" y="181"/>
                    <a:pt x="206" y="181"/>
                  </a:cubicBezTo>
                  <a:cubicBezTo>
                    <a:pt x="206" y="165"/>
                    <a:pt x="206" y="165"/>
                    <a:pt x="206" y="165"/>
                  </a:cubicBezTo>
                  <a:cubicBezTo>
                    <a:pt x="236" y="165"/>
                    <a:pt x="236" y="165"/>
                    <a:pt x="236" y="165"/>
                  </a:cubicBezTo>
                  <a:cubicBezTo>
                    <a:pt x="236" y="159"/>
                    <a:pt x="236" y="159"/>
                    <a:pt x="236" y="159"/>
                  </a:cubicBezTo>
                  <a:cubicBezTo>
                    <a:pt x="200" y="159"/>
                    <a:pt x="200" y="159"/>
                    <a:pt x="200" y="159"/>
                  </a:cubicBezTo>
                  <a:cubicBezTo>
                    <a:pt x="200" y="210"/>
                    <a:pt x="200" y="210"/>
                    <a:pt x="200" y="210"/>
                  </a:cubicBezTo>
                  <a:lnTo>
                    <a:pt x="237" y="210"/>
                  </a:lnTo>
                  <a:close/>
                  <a:moveTo>
                    <a:pt x="275" y="210"/>
                  </a:moveTo>
                  <a:cubicBezTo>
                    <a:pt x="275" y="173"/>
                    <a:pt x="275" y="173"/>
                    <a:pt x="275" y="173"/>
                  </a:cubicBezTo>
                  <a:cubicBezTo>
                    <a:pt x="269" y="173"/>
                    <a:pt x="269" y="173"/>
                    <a:pt x="269" y="173"/>
                  </a:cubicBezTo>
                  <a:cubicBezTo>
                    <a:pt x="269" y="193"/>
                    <a:pt x="269" y="193"/>
                    <a:pt x="269" y="193"/>
                  </a:cubicBezTo>
                  <a:cubicBezTo>
                    <a:pt x="269" y="196"/>
                    <a:pt x="269" y="199"/>
                    <a:pt x="268" y="200"/>
                  </a:cubicBezTo>
                  <a:cubicBezTo>
                    <a:pt x="267" y="202"/>
                    <a:pt x="266" y="203"/>
                    <a:pt x="265" y="204"/>
                  </a:cubicBezTo>
                  <a:cubicBezTo>
                    <a:pt x="263" y="205"/>
                    <a:pt x="261" y="205"/>
                    <a:pt x="259" y="205"/>
                  </a:cubicBezTo>
                  <a:cubicBezTo>
                    <a:pt x="258" y="205"/>
                    <a:pt x="256" y="205"/>
                    <a:pt x="255" y="204"/>
                  </a:cubicBezTo>
                  <a:cubicBezTo>
                    <a:pt x="253" y="203"/>
                    <a:pt x="253" y="202"/>
                    <a:pt x="252" y="200"/>
                  </a:cubicBezTo>
                  <a:cubicBezTo>
                    <a:pt x="252" y="199"/>
                    <a:pt x="252" y="197"/>
                    <a:pt x="252" y="194"/>
                  </a:cubicBezTo>
                  <a:cubicBezTo>
                    <a:pt x="252" y="173"/>
                    <a:pt x="252" y="173"/>
                    <a:pt x="252" y="173"/>
                  </a:cubicBezTo>
                  <a:cubicBezTo>
                    <a:pt x="246" y="173"/>
                    <a:pt x="246" y="173"/>
                    <a:pt x="246" y="173"/>
                  </a:cubicBezTo>
                  <a:cubicBezTo>
                    <a:pt x="246" y="196"/>
                    <a:pt x="246" y="196"/>
                    <a:pt x="246" y="196"/>
                  </a:cubicBezTo>
                  <a:cubicBezTo>
                    <a:pt x="246" y="199"/>
                    <a:pt x="246" y="201"/>
                    <a:pt x="246" y="202"/>
                  </a:cubicBezTo>
                  <a:cubicBezTo>
                    <a:pt x="246" y="204"/>
                    <a:pt x="247" y="205"/>
                    <a:pt x="248" y="206"/>
                  </a:cubicBezTo>
                  <a:cubicBezTo>
                    <a:pt x="249" y="208"/>
                    <a:pt x="250" y="209"/>
                    <a:pt x="252" y="210"/>
                  </a:cubicBezTo>
                  <a:cubicBezTo>
                    <a:pt x="254" y="210"/>
                    <a:pt x="256" y="211"/>
                    <a:pt x="258" y="211"/>
                  </a:cubicBezTo>
                  <a:cubicBezTo>
                    <a:pt x="263" y="211"/>
                    <a:pt x="267" y="209"/>
                    <a:pt x="270" y="205"/>
                  </a:cubicBezTo>
                  <a:cubicBezTo>
                    <a:pt x="270" y="210"/>
                    <a:pt x="270" y="210"/>
                    <a:pt x="270" y="210"/>
                  </a:cubicBezTo>
                  <a:lnTo>
                    <a:pt x="275" y="210"/>
                  </a:lnTo>
                  <a:close/>
                  <a:moveTo>
                    <a:pt x="291" y="210"/>
                  </a:moveTo>
                  <a:cubicBezTo>
                    <a:pt x="291" y="191"/>
                    <a:pt x="291" y="191"/>
                    <a:pt x="291" y="191"/>
                  </a:cubicBezTo>
                  <a:cubicBezTo>
                    <a:pt x="291" y="188"/>
                    <a:pt x="292" y="186"/>
                    <a:pt x="292" y="184"/>
                  </a:cubicBezTo>
                  <a:cubicBezTo>
                    <a:pt x="293" y="182"/>
                    <a:pt x="294" y="181"/>
                    <a:pt x="295" y="180"/>
                  </a:cubicBezTo>
                  <a:cubicBezTo>
                    <a:pt x="296" y="179"/>
                    <a:pt x="297" y="179"/>
                    <a:pt x="298" y="179"/>
                  </a:cubicBezTo>
                  <a:cubicBezTo>
                    <a:pt x="300" y="179"/>
                    <a:pt x="301" y="179"/>
                    <a:pt x="303" y="180"/>
                  </a:cubicBezTo>
                  <a:cubicBezTo>
                    <a:pt x="305" y="175"/>
                    <a:pt x="305" y="175"/>
                    <a:pt x="305" y="175"/>
                  </a:cubicBezTo>
                  <a:cubicBezTo>
                    <a:pt x="303" y="173"/>
                    <a:pt x="301" y="172"/>
                    <a:pt x="299" y="172"/>
                  </a:cubicBezTo>
                  <a:cubicBezTo>
                    <a:pt x="297" y="172"/>
                    <a:pt x="296" y="173"/>
                    <a:pt x="295" y="174"/>
                  </a:cubicBezTo>
                  <a:cubicBezTo>
                    <a:pt x="293" y="175"/>
                    <a:pt x="292" y="176"/>
                    <a:pt x="291" y="179"/>
                  </a:cubicBezTo>
                  <a:cubicBezTo>
                    <a:pt x="291" y="173"/>
                    <a:pt x="291" y="173"/>
                    <a:pt x="291" y="173"/>
                  </a:cubicBezTo>
                  <a:cubicBezTo>
                    <a:pt x="285" y="173"/>
                    <a:pt x="285" y="173"/>
                    <a:pt x="285" y="173"/>
                  </a:cubicBezTo>
                  <a:cubicBezTo>
                    <a:pt x="285" y="210"/>
                    <a:pt x="285" y="210"/>
                    <a:pt x="285" y="210"/>
                  </a:cubicBezTo>
                  <a:lnTo>
                    <a:pt x="291" y="210"/>
                  </a:lnTo>
                  <a:close/>
                  <a:moveTo>
                    <a:pt x="316" y="181"/>
                  </a:moveTo>
                  <a:cubicBezTo>
                    <a:pt x="318" y="179"/>
                    <a:pt x="320" y="178"/>
                    <a:pt x="324" y="178"/>
                  </a:cubicBezTo>
                  <a:cubicBezTo>
                    <a:pt x="327" y="178"/>
                    <a:pt x="329" y="179"/>
                    <a:pt x="331" y="181"/>
                  </a:cubicBezTo>
                  <a:cubicBezTo>
                    <a:pt x="333" y="183"/>
                    <a:pt x="334" y="187"/>
                    <a:pt x="334" y="191"/>
                  </a:cubicBezTo>
                  <a:cubicBezTo>
                    <a:pt x="334" y="196"/>
                    <a:pt x="333" y="200"/>
                    <a:pt x="331" y="202"/>
                  </a:cubicBezTo>
                  <a:cubicBezTo>
                    <a:pt x="329" y="205"/>
                    <a:pt x="327" y="206"/>
                    <a:pt x="324" y="206"/>
                  </a:cubicBezTo>
                  <a:cubicBezTo>
                    <a:pt x="320" y="206"/>
                    <a:pt x="318" y="205"/>
                    <a:pt x="316" y="202"/>
                  </a:cubicBezTo>
                  <a:cubicBezTo>
                    <a:pt x="314" y="200"/>
                    <a:pt x="313" y="196"/>
                    <a:pt x="313" y="192"/>
                  </a:cubicBezTo>
                  <a:cubicBezTo>
                    <a:pt x="313" y="187"/>
                    <a:pt x="314" y="183"/>
                    <a:pt x="316" y="181"/>
                  </a:cubicBezTo>
                  <a:close/>
                  <a:moveTo>
                    <a:pt x="311" y="206"/>
                  </a:moveTo>
                  <a:cubicBezTo>
                    <a:pt x="314" y="209"/>
                    <a:pt x="318" y="211"/>
                    <a:pt x="324" y="211"/>
                  </a:cubicBezTo>
                  <a:cubicBezTo>
                    <a:pt x="327" y="211"/>
                    <a:pt x="330" y="210"/>
                    <a:pt x="332" y="209"/>
                  </a:cubicBezTo>
                  <a:cubicBezTo>
                    <a:pt x="335" y="207"/>
                    <a:pt x="337" y="205"/>
                    <a:pt x="339" y="202"/>
                  </a:cubicBezTo>
                  <a:cubicBezTo>
                    <a:pt x="340" y="200"/>
                    <a:pt x="341" y="196"/>
                    <a:pt x="341" y="191"/>
                  </a:cubicBezTo>
                  <a:cubicBezTo>
                    <a:pt x="341" y="185"/>
                    <a:pt x="339" y="181"/>
                    <a:pt x="336" y="177"/>
                  </a:cubicBezTo>
                  <a:cubicBezTo>
                    <a:pt x="333" y="174"/>
                    <a:pt x="329" y="172"/>
                    <a:pt x="324" y="172"/>
                  </a:cubicBezTo>
                  <a:cubicBezTo>
                    <a:pt x="319" y="172"/>
                    <a:pt x="315" y="174"/>
                    <a:pt x="312" y="177"/>
                  </a:cubicBezTo>
                  <a:cubicBezTo>
                    <a:pt x="308" y="180"/>
                    <a:pt x="306" y="185"/>
                    <a:pt x="306" y="192"/>
                  </a:cubicBezTo>
                  <a:cubicBezTo>
                    <a:pt x="306" y="198"/>
                    <a:pt x="308" y="203"/>
                    <a:pt x="311" y="206"/>
                  </a:cubicBezTo>
                  <a:close/>
                  <a:moveTo>
                    <a:pt x="357" y="181"/>
                  </a:moveTo>
                  <a:cubicBezTo>
                    <a:pt x="359" y="179"/>
                    <a:pt x="361" y="177"/>
                    <a:pt x="364" y="177"/>
                  </a:cubicBezTo>
                  <a:cubicBezTo>
                    <a:pt x="366" y="177"/>
                    <a:pt x="369" y="179"/>
                    <a:pt x="371" y="181"/>
                  </a:cubicBezTo>
                  <a:cubicBezTo>
                    <a:pt x="373" y="183"/>
                    <a:pt x="374" y="187"/>
                    <a:pt x="374" y="191"/>
                  </a:cubicBezTo>
                  <a:cubicBezTo>
                    <a:pt x="374" y="196"/>
                    <a:pt x="373" y="200"/>
                    <a:pt x="371" y="202"/>
                  </a:cubicBezTo>
                  <a:cubicBezTo>
                    <a:pt x="369" y="205"/>
                    <a:pt x="366" y="206"/>
                    <a:pt x="363" y="206"/>
                  </a:cubicBezTo>
                  <a:cubicBezTo>
                    <a:pt x="361" y="206"/>
                    <a:pt x="358" y="205"/>
                    <a:pt x="357" y="202"/>
                  </a:cubicBezTo>
                  <a:cubicBezTo>
                    <a:pt x="355" y="200"/>
                    <a:pt x="354" y="197"/>
                    <a:pt x="354" y="192"/>
                  </a:cubicBezTo>
                  <a:cubicBezTo>
                    <a:pt x="354" y="187"/>
                    <a:pt x="355" y="184"/>
                    <a:pt x="357" y="181"/>
                  </a:cubicBezTo>
                  <a:close/>
                  <a:moveTo>
                    <a:pt x="354" y="224"/>
                  </a:moveTo>
                  <a:cubicBezTo>
                    <a:pt x="354" y="206"/>
                    <a:pt x="354" y="206"/>
                    <a:pt x="354" y="206"/>
                  </a:cubicBezTo>
                  <a:cubicBezTo>
                    <a:pt x="355" y="208"/>
                    <a:pt x="357" y="209"/>
                    <a:pt x="358" y="210"/>
                  </a:cubicBezTo>
                  <a:cubicBezTo>
                    <a:pt x="360" y="210"/>
                    <a:pt x="362" y="211"/>
                    <a:pt x="364" y="211"/>
                  </a:cubicBezTo>
                  <a:cubicBezTo>
                    <a:pt x="367" y="211"/>
                    <a:pt x="369" y="210"/>
                    <a:pt x="372" y="208"/>
                  </a:cubicBezTo>
                  <a:cubicBezTo>
                    <a:pt x="375" y="207"/>
                    <a:pt x="377" y="205"/>
                    <a:pt x="378" y="202"/>
                  </a:cubicBezTo>
                  <a:cubicBezTo>
                    <a:pt x="379" y="199"/>
                    <a:pt x="380" y="195"/>
                    <a:pt x="380" y="191"/>
                  </a:cubicBezTo>
                  <a:cubicBezTo>
                    <a:pt x="380" y="188"/>
                    <a:pt x="379" y="185"/>
                    <a:pt x="378" y="182"/>
                  </a:cubicBezTo>
                  <a:cubicBezTo>
                    <a:pt x="377" y="179"/>
                    <a:pt x="375" y="177"/>
                    <a:pt x="373" y="175"/>
                  </a:cubicBezTo>
                  <a:cubicBezTo>
                    <a:pt x="370" y="173"/>
                    <a:pt x="367" y="172"/>
                    <a:pt x="364" y="172"/>
                  </a:cubicBezTo>
                  <a:cubicBezTo>
                    <a:pt x="362" y="172"/>
                    <a:pt x="360" y="173"/>
                    <a:pt x="358" y="174"/>
                  </a:cubicBezTo>
                  <a:cubicBezTo>
                    <a:pt x="357" y="175"/>
                    <a:pt x="355" y="176"/>
                    <a:pt x="354" y="178"/>
                  </a:cubicBezTo>
                  <a:cubicBezTo>
                    <a:pt x="354" y="173"/>
                    <a:pt x="354" y="173"/>
                    <a:pt x="354" y="173"/>
                  </a:cubicBezTo>
                  <a:cubicBezTo>
                    <a:pt x="348" y="173"/>
                    <a:pt x="348" y="173"/>
                    <a:pt x="348" y="173"/>
                  </a:cubicBezTo>
                  <a:cubicBezTo>
                    <a:pt x="348" y="224"/>
                    <a:pt x="348" y="224"/>
                    <a:pt x="348" y="224"/>
                  </a:cubicBezTo>
                  <a:lnTo>
                    <a:pt x="354" y="224"/>
                  </a:lnTo>
                  <a:close/>
                  <a:moveTo>
                    <a:pt x="395" y="180"/>
                  </a:moveTo>
                  <a:cubicBezTo>
                    <a:pt x="397" y="179"/>
                    <a:pt x="400" y="178"/>
                    <a:pt x="402" y="178"/>
                  </a:cubicBezTo>
                  <a:cubicBezTo>
                    <a:pt x="406" y="178"/>
                    <a:pt x="408" y="179"/>
                    <a:pt x="410" y="181"/>
                  </a:cubicBezTo>
                  <a:cubicBezTo>
                    <a:pt x="411" y="183"/>
                    <a:pt x="412" y="185"/>
                    <a:pt x="413" y="188"/>
                  </a:cubicBezTo>
                  <a:cubicBezTo>
                    <a:pt x="392" y="188"/>
                    <a:pt x="392" y="188"/>
                    <a:pt x="392" y="188"/>
                  </a:cubicBezTo>
                  <a:cubicBezTo>
                    <a:pt x="392" y="185"/>
                    <a:pt x="393" y="182"/>
                    <a:pt x="395" y="180"/>
                  </a:cubicBezTo>
                  <a:close/>
                  <a:moveTo>
                    <a:pt x="409" y="204"/>
                  </a:moveTo>
                  <a:cubicBezTo>
                    <a:pt x="407" y="205"/>
                    <a:pt x="405" y="206"/>
                    <a:pt x="403" y="206"/>
                  </a:cubicBezTo>
                  <a:cubicBezTo>
                    <a:pt x="400" y="206"/>
                    <a:pt x="397" y="205"/>
                    <a:pt x="395" y="203"/>
                  </a:cubicBezTo>
                  <a:cubicBezTo>
                    <a:pt x="393" y="200"/>
                    <a:pt x="392" y="197"/>
                    <a:pt x="392" y="193"/>
                  </a:cubicBezTo>
                  <a:cubicBezTo>
                    <a:pt x="419" y="193"/>
                    <a:pt x="419" y="193"/>
                    <a:pt x="419" y="193"/>
                  </a:cubicBezTo>
                  <a:cubicBezTo>
                    <a:pt x="419" y="193"/>
                    <a:pt x="419" y="192"/>
                    <a:pt x="419" y="192"/>
                  </a:cubicBezTo>
                  <a:cubicBezTo>
                    <a:pt x="419" y="186"/>
                    <a:pt x="418" y="181"/>
                    <a:pt x="414" y="178"/>
                  </a:cubicBezTo>
                  <a:cubicBezTo>
                    <a:pt x="411" y="174"/>
                    <a:pt x="407" y="172"/>
                    <a:pt x="402" y="172"/>
                  </a:cubicBezTo>
                  <a:cubicBezTo>
                    <a:pt x="397" y="172"/>
                    <a:pt x="393" y="174"/>
                    <a:pt x="390" y="178"/>
                  </a:cubicBezTo>
                  <a:cubicBezTo>
                    <a:pt x="387" y="181"/>
                    <a:pt x="385" y="186"/>
                    <a:pt x="385" y="192"/>
                  </a:cubicBezTo>
                  <a:cubicBezTo>
                    <a:pt x="385" y="198"/>
                    <a:pt x="387" y="203"/>
                    <a:pt x="390" y="206"/>
                  </a:cubicBezTo>
                  <a:cubicBezTo>
                    <a:pt x="393" y="209"/>
                    <a:pt x="397" y="211"/>
                    <a:pt x="403" y="211"/>
                  </a:cubicBezTo>
                  <a:cubicBezTo>
                    <a:pt x="407" y="211"/>
                    <a:pt x="411" y="210"/>
                    <a:pt x="413" y="208"/>
                  </a:cubicBezTo>
                  <a:cubicBezTo>
                    <a:pt x="416" y="206"/>
                    <a:pt x="418" y="203"/>
                    <a:pt x="419" y="199"/>
                  </a:cubicBezTo>
                  <a:cubicBezTo>
                    <a:pt x="412" y="198"/>
                    <a:pt x="412" y="198"/>
                    <a:pt x="412" y="198"/>
                  </a:cubicBezTo>
                  <a:cubicBezTo>
                    <a:pt x="412" y="201"/>
                    <a:pt x="410" y="203"/>
                    <a:pt x="409" y="204"/>
                  </a:cubicBezTo>
                  <a:close/>
                  <a:moveTo>
                    <a:pt x="450" y="194"/>
                  </a:moveTo>
                  <a:cubicBezTo>
                    <a:pt x="450" y="197"/>
                    <a:pt x="450" y="199"/>
                    <a:pt x="449" y="200"/>
                  </a:cubicBezTo>
                  <a:cubicBezTo>
                    <a:pt x="448" y="202"/>
                    <a:pt x="447" y="203"/>
                    <a:pt x="445" y="204"/>
                  </a:cubicBezTo>
                  <a:cubicBezTo>
                    <a:pt x="443" y="205"/>
                    <a:pt x="441" y="206"/>
                    <a:pt x="439" y="206"/>
                  </a:cubicBezTo>
                  <a:cubicBezTo>
                    <a:pt x="436" y="206"/>
                    <a:pt x="434" y="205"/>
                    <a:pt x="433" y="204"/>
                  </a:cubicBezTo>
                  <a:cubicBezTo>
                    <a:pt x="432" y="203"/>
                    <a:pt x="431" y="202"/>
                    <a:pt x="431" y="200"/>
                  </a:cubicBezTo>
                  <a:cubicBezTo>
                    <a:pt x="431" y="199"/>
                    <a:pt x="432" y="198"/>
                    <a:pt x="432" y="197"/>
                  </a:cubicBezTo>
                  <a:cubicBezTo>
                    <a:pt x="433" y="196"/>
                    <a:pt x="433" y="196"/>
                    <a:pt x="435" y="195"/>
                  </a:cubicBezTo>
                  <a:cubicBezTo>
                    <a:pt x="436" y="195"/>
                    <a:pt x="437" y="194"/>
                    <a:pt x="440" y="194"/>
                  </a:cubicBezTo>
                  <a:cubicBezTo>
                    <a:pt x="444" y="193"/>
                    <a:pt x="448" y="193"/>
                    <a:pt x="450" y="192"/>
                  </a:cubicBezTo>
                  <a:lnTo>
                    <a:pt x="450" y="194"/>
                  </a:lnTo>
                  <a:close/>
                  <a:moveTo>
                    <a:pt x="452" y="210"/>
                  </a:moveTo>
                  <a:cubicBezTo>
                    <a:pt x="458" y="210"/>
                    <a:pt x="458" y="210"/>
                    <a:pt x="458" y="210"/>
                  </a:cubicBezTo>
                  <a:cubicBezTo>
                    <a:pt x="458" y="209"/>
                    <a:pt x="457" y="207"/>
                    <a:pt x="457" y="206"/>
                  </a:cubicBezTo>
                  <a:cubicBezTo>
                    <a:pt x="457" y="204"/>
                    <a:pt x="456" y="200"/>
                    <a:pt x="456" y="195"/>
                  </a:cubicBezTo>
                  <a:cubicBezTo>
                    <a:pt x="456" y="186"/>
                    <a:pt x="456" y="186"/>
                    <a:pt x="456" y="186"/>
                  </a:cubicBezTo>
                  <a:cubicBezTo>
                    <a:pt x="456" y="184"/>
                    <a:pt x="456" y="182"/>
                    <a:pt x="456" y="181"/>
                  </a:cubicBezTo>
                  <a:cubicBezTo>
                    <a:pt x="456" y="179"/>
                    <a:pt x="455" y="178"/>
                    <a:pt x="454" y="176"/>
                  </a:cubicBezTo>
                  <a:cubicBezTo>
                    <a:pt x="453" y="175"/>
                    <a:pt x="452" y="174"/>
                    <a:pt x="450" y="174"/>
                  </a:cubicBezTo>
                  <a:cubicBezTo>
                    <a:pt x="448" y="173"/>
                    <a:pt x="445" y="172"/>
                    <a:pt x="442" y="172"/>
                  </a:cubicBezTo>
                  <a:cubicBezTo>
                    <a:pt x="439" y="172"/>
                    <a:pt x="436" y="173"/>
                    <a:pt x="434" y="174"/>
                  </a:cubicBezTo>
                  <a:cubicBezTo>
                    <a:pt x="431" y="175"/>
                    <a:pt x="430" y="176"/>
                    <a:pt x="428" y="177"/>
                  </a:cubicBezTo>
                  <a:cubicBezTo>
                    <a:pt x="427" y="179"/>
                    <a:pt x="426" y="181"/>
                    <a:pt x="426" y="184"/>
                  </a:cubicBezTo>
                  <a:cubicBezTo>
                    <a:pt x="432" y="185"/>
                    <a:pt x="432" y="185"/>
                    <a:pt x="432" y="185"/>
                  </a:cubicBezTo>
                  <a:cubicBezTo>
                    <a:pt x="432" y="182"/>
                    <a:pt x="433" y="180"/>
                    <a:pt x="435" y="179"/>
                  </a:cubicBezTo>
                  <a:cubicBezTo>
                    <a:pt x="436" y="178"/>
                    <a:pt x="438" y="178"/>
                    <a:pt x="441" y="178"/>
                  </a:cubicBezTo>
                  <a:cubicBezTo>
                    <a:pt x="444" y="178"/>
                    <a:pt x="447" y="178"/>
                    <a:pt x="448" y="180"/>
                  </a:cubicBezTo>
                  <a:cubicBezTo>
                    <a:pt x="450" y="181"/>
                    <a:pt x="450" y="183"/>
                    <a:pt x="450" y="185"/>
                  </a:cubicBezTo>
                  <a:cubicBezTo>
                    <a:pt x="450" y="185"/>
                    <a:pt x="450" y="186"/>
                    <a:pt x="450" y="187"/>
                  </a:cubicBezTo>
                  <a:cubicBezTo>
                    <a:pt x="448" y="188"/>
                    <a:pt x="444" y="188"/>
                    <a:pt x="439" y="189"/>
                  </a:cubicBezTo>
                  <a:cubicBezTo>
                    <a:pt x="437" y="189"/>
                    <a:pt x="435" y="189"/>
                    <a:pt x="434" y="190"/>
                  </a:cubicBezTo>
                  <a:cubicBezTo>
                    <a:pt x="432" y="190"/>
                    <a:pt x="430" y="191"/>
                    <a:pt x="429" y="192"/>
                  </a:cubicBezTo>
                  <a:cubicBezTo>
                    <a:pt x="428" y="193"/>
                    <a:pt x="427" y="194"/>
                    <a:pt x="426" y="195"/>
                  </a:cubicBezTo>
                  <a:cubicBezTo>
                    <a:pt x="425" y="197"/>
                    <a:pt x="425" y="199"/>
                    <a:pt x="425" y="200"/>
                  </a:cubicBezTo>
                  <a:cubicBezTo>
                    <a:pt x="425" y="203"/>
                    <a:pt x="426" y="206"/>
                    <a:pt x="428" y="208"/>
                  </a:cubicBezTo>
                  <a:cubicBezTo>
                    <a:pt x="430" y="210"/>
                    <a:pt x="433" y="211"/>
                    <a:pt x="437" y="211"/>
                  </a:cubicBezTo>
                  <a:cubicBezTo>
                    <a:pt x="440" y="211"/>
                    <a:pt x="442" y="210"/>
                    <a:pt x="444" y="210"/>
                  </a:cubicBezTo>
                  <a:cubicBezTo>
                    <a:pt x="446" y="209"/>
                    <a:pt x="448" y="207"/>
                    <a:pt x="451" y="205"/>
                  </a:cubicBezTo>
                  <a:cubicBezTo>
                    <a:pt x="451" y="207"/>
                    <a:pt x="451" y="209"/>
                    <a:pt x="452" y="210"/>
                  </a:cubicBezTo>
                  <a:close/>
                  <a:moveTo>
                    <a:pt x="472" y="210"/>
                  </a:moveTo>
                  <a:cubicBezTo>
                    <a:pt x="472" y="190"/>
                    <a:pt x="472" y="190"/>
                    <a:pt x="472" y="190"/>
                  </a:cubicBezTo>
                  <a:cubicBezTo>
                    <a:pt x="472" y="185"/>
                    <a:pt x="473" y="182"/>
                    <a:pt x="475" y="180"/>
                  </a:cubicBezTo>
                  <a:cubicBezTo>
                    <a:pt x="477" y="179"/>
                    <a:pt x="479" y="178"/>
                    <a:pt x="482" y="178"/>
                  </a:cubicBezTo>
                  <a:cubicBezTo>
                    <a:pt x="484" y="178"/>
                    <a:pt x="485" y="178"/>
                    <a:pt x="486" y="179"/>
                  </a:cubicBezTo>
                  <a:cubicBezTo>
                    <a:pt x="488" y="180"/>
                    <a:pt x="488" y="181"/>
                    <a:pt x="489" y="182"/>
                  </a:cubicBezTo>
                  <a:cubicBezTo>
                    <a:pt x="489" y="183"/>
                    <a:pt x="490" y="185"/>
                    <a:pt x="490" y="188"/>
                  </a:cubicBezTo>
                  <a:cubicBezTo>
                    <a:pt x="490" y="210"/>
                    <a:pt x="490" y="210"/>
                    <a:pt x="490" y="210"/>
                  </a:cubicBezTo>
                  <a:cubicBezTo>
                    <a:pt x="496" y="210"/>
                    <a:pt x="496" y="210"/>
                    <a:pt x="496" y="210"/>
                  </a:cubicBezTo>
                  <a:cubicBezTo>
                    <a:pt x="496" y="187"/>
                    <a:pt x="496" y="187"/>
                    <a:pt x="496" y="187"/>
                  </a:cubicBezTo>
                  <a:cubicBezTo>
                    <a:pt x="496" y="185"/>
                    <a:pt x="496" y="183"/>
                    <a:pt x="496" y="181"/>
                  </a:cubicBezTo>
                  <a:cubicBezTo>
                    <a:pt x="495" y="180"/>
                    <a:pt x="494" y="178"/>
                    <a:pt x="494" y="177"/>
                  </a:cubicBezTo>
                  <a:cubicBezTo>
                    <a:pt x="493" y="176"/>
                    <a:pt x="491" y="174"/>
                    <a:pt x="489" y="174"/>
                  </a:cubicBezTo>
                  <a:cubicBezTo>
                    <a:pt x="488" y="173"/>
                    <a:pt x="486" y="172"/>
                    <a:pt x="483" y="172"/>
                  </a:cubicBezTo>
                  <a:cubicBezTo>
                    <a:pt x="478" y="172"/>
                    <a:pt x="474" y="175"/>
                    <a:pt x="472" y="179"/>
                  </a:cubicBezTo>
                  <a:cubicBezTo>
                    <a:pt x="472" y="173"/>
                    <a:pt x="472" y="173"/>
                    <a:pt x="472" y="173"/>
                  </a:cubicBezTo>
                  <a:cubicBezTo>
                    <a:pt x="466" y="173"/>
                    <a:pt x="466" y="173"/>
                    <a:pt x="466" y="173"/>
                  </a:cubicBezTo>
                  <a:cubicBezTo>
                    <a:pt x="466" y="210"/>
                    <a:pt x="466" y="210"/>
                    <a:pt x="466" y="210"/>
                  </a:cubicBezTo>
                  <a:lnTo>
                    <a:pt x="472" y="210"/>
                  </a:lnTo>
                  <a:close/>
                  <a:moveTo>
                    <a:pt x="559" y="189"/>
                  </a:moveTo>
                  <a:cubicBezTo>
                    <a:pt x="559" y="195"/>
                    <a:pt x="558" y="199"/>
                    <a:pt x="556" y="201"/>
                  </a:cubicBezTo>
                  <a:cubicBezTo>
                    <a:pt x="554" y="204"/>
                    <a:pt x="550" y="205"/>
                    <a:pt x="545" y="205"/>
                  </a:cubicBezTo>
                  <a:cubicBezTo>
                    <a:pt x="543" y="205"/>
                    <a:pt x="540" y="204"/>
                    <a:pt x="538" y="203"/>
                  </a:cubicBezTo>
                  <a:cubicBezTo>
                    <a:pt x="536" y="202"/>
                    <a:pt x="535" y="200"/>
                    <a:pt x="534" y="198"/>
                  </a:cubicBezTo>
                  <a:cubicBezTo>
                    <a:pt x="533" y="196"/>
                    <a:pt x="533" y="193"/>
                    <a:pt x="533" y="189"/>
                  </a:cubicBezTo>
                  <a:cubicBezTo>
                    <a:pt x="533" y="159"/>
                    <a:pt x="533" y="159"/>
                    <a:pt x="533" y="159"/>
                  </a:cubicBezTo>
                  <a:cubicBezTo>
                    <a:pt x="526" y="159"/>
                    <a:pt x="526" y="159"/>
                    <a:pt x="526" y="159"/>
                  </a:cubicBezTo>
                  <a:cubicBezTo>
                    <a:pt x="526" y="189"/>
                    <a:pt x="526" y="189"/>
                    <a:pt x="526" y="189"/>
                  </a:cubicBezTo>
                  <a:cubicBezTo>
                    <a:pt x="526" y="194"/>
                    <a:pt x="527" y="198"/>
                    <a:pt x="528" y="201"/>
                  </a:cubicBezTo>
                  <a:cubicBezTo>
                    <a:pt x="529" y="204"/>
                    <a:pt x="531" y="207"/>
                    <a:pt x="534" y="208"/>
                  </a:cubicBezTo>
                  <a:cubicBezTo>
                    <a:pt x="537" y="210"/>
                    <a:pt x="541" y="211"/>
                    <a:pt x="546" y="211"/>
                  </a:cubicBezTo>
                  <a:cubicBezTo>
                    <a:pt x="551" y="211"/>
                    <a:pt x="555" y="210"/>
                    <a:pt x="558" y="208"/>
                  </a:cubicBezTo>
                  <a:cubicBezTo>
                    <a:pt x="561" y="206"/>
                    <a:pt x="563" y="204"/>
                    <a:pt x="564" y="201"/>
                  </a:cubicBezTo>
                  <a:cubicBezTo>
                    <a:pt x="565" y="198"/>
                    <a:pt x="566" y="194"/>
                    <a:pt x="566" y="189"/>
                  </a:cubicBezTo>
                  <a:cubicBezTo>
                    <a:pt x="566" y="159"/>
                    <a:pt x="566" y="159"/>
                    <a:pt x="566" y="159"/>
                  </a:cubicBezTo>
                  <a:cubicBezTo>
                    <a:pt x="559" y="159"/>
                    <a:pt x="559" y="159"/>
                    <a:pt x="559" y="159"/>
                  </a:cubicBezTo>
                  <a:lnTo>
                    <a:pt x="559" y="189"/>
                  </a:lnTo>
                  <a:close/>
                  <a:moveTo>
                    <a:pt x="582" y="210"/>
                  </a:moveTo>
                  <a:cubicBezTo>
                    <a:pt x="582" y="190"/>
                    <a:pt x="582" y="190"/>
                    <a:pt x="582" y="190"/>
                  </a:cubicBezTo>
                  <a:cubicBezTo>
                    <a:pt x="582" y="185"/>
                    <a:pt x="583" y="182"/>
                    <a:pt x="585" y="180"/>
                  </a:cubicBezTo>
                  <a:cubicBezTo>
                    <a:pt x="587" y="179"/>
                    <a:pt x="589" y="178"/>
                    <a:pt x="592" y="178"/>
                  </a:cubicBezTo>
                  <a:cubicBezTo>
                    <a:pt x="594" y="178"/>
                    <a:pt x="595" y="178"/>
                    <a:pt x="596" y="179"/>
                  </a:cubicBezTo>
                  <a:cubicBezTo>
                    <a:pt x="598" y="180"/>
                    <a:pt x="599" y="181"/>
                    <a:pt x="599" y="182"/>
                  </a:cubicBezTo>
                  <a:cubicBezTo>
                    <a:pt x="599" y="183"/>
                    <a:pt x="600" y="185"/>
                    <a:pt x="600" y="188"/>
                  </a:cubicBezTo>
                  <a:cubicBezTo>
                    <a:pt x="600" y="210"/>
                    <a:pt x="600" y="210"/>
                    <a:pt x="600" y="210"/>
                  </a:cubicBezTo>
                  <a:cubicBezTo>
                    <a:pt x="606" y="210"/>
                    <a:pt x="606" y="210"/>
                    <a:pt x="606" y="210"/>
                  </a:cubicBezTo>
                  <a:cubicBezTo>
                    <a:pt x="606" y="187"/>
                    <a:pt x="606" y="187"/>
                    <a:pt x="606" y="187"/>
                  </a:cubicBezTo>
                  <a:cubicBezTo>
                    <a:pt x="606" y="185"/>
                    <a:pt x="606" y="183"/>
                    <a:pt x="606" y="181"/>
                  </a:cubicBezTo>
                  <a:cubicBezTo>
                    <a:pt x="605" y="180"/>
                    <a:pt x="605" y="178"/>
                    <a:pt x="604" y="177"/>
                  </a:cubicBezTo>
                  <a:cubicBezTo>
                    <a:pt x="603" y="176"/>
                    <a:pt x="601" y="174"/>
                    <a:pt x="600" y="174"/>
                  </a:cubicBezTo>
                  <a:cubicBezTo>
                    <a:pt x="598" y="173"/>
                    <a:pt x="596" y="172"/>
                    <a:pt x="593" y="172"/>
                  </a:cubicBezTo>
                  <a:cubicBezTo>
                    <a:pt x="588" y="172"/>
                    <a:pt x="584" y="175"/>
                    <a:pt x="582" y="179"/>
                  </a:cubicBezTo>
                  <a:cubicBezTo>
                    <a:pt x="582" y="173"/>
                    <a:pt x="582" y="173"/>
                    <a:pt x="582" y="173"/>
                  </a:cubicBezTo>
                  <a:cubicBezTo>
                    <a:pt x="576" y="173"/>
                    <a:pt x="576" y="173"/>
                    <a:pt x="576" y="173"/>
                  </a:cubicBezTo>
                  <a:cubicBezTo>
                    <a:pt x="576" y="210"/>
                    <a:pt x="576" y="210"/>
                    <a:pt x="576" y="210"/>
                  </a:cubicBezTo>
                  <a:lnTo>
                    <a:pt x="582" y="210"/>
                  </a:lnTo>
                  <a:close/>
                  <a:moveTo>
                    <a:pt x="622" y="210"/>
                  </a:moveTo>
                  <a:cubicBezTo>
                    <a:pt x="622" y="173"/>
                    <a:pt x="622" y="173"/>
                    <a:pt x="622" y="173"/>
                  </a:cubicBezTo>
                  <a:cubicBezTo>
                    <a:pt x="616" y="173"/>
                    <a:pt x="616" y="173"/>
                    <a:pt x="616" y="173"/>
                  </a:cubicBezTo>
                  <a:cubicBezTo>
                    <a:pt x="616" y="210"/>
                    <a:pt x="616" y="210"/>
                    <a:pt x="616" y="210"/>
                  </a:cubicBezTo>
                  <a:lnTo>
                    <a:pt x="622" y="210"/>
                  </a:lnTo>
                  <a:close/>
                  <a:moveTo>
                    <a:pt x="622" y="167"/>
                  </a:moveTo>
                  <a:cubicBezTo>
                    <a:pt x="622" y="159"/>
                    <a:pt x="622" y="159"/>
                    <a:pt x="622" y="159"/>
                  </a:cubicBezTo>
                  <a:cubicBezTo>
                    <a:pt x="616" y="159"/>
                    <a:pt x="616" y="159"/>
                    <a:pt x="616" y="159"/>
                  </a:cubicBezTo>
                  <a:cubicBezTo>
                    <a:pt x="616" y="167"/>
                    <a:pt x="616" y="167"/>
                    <a:pt x="616" y="167"/>
                  </a:cubicBezTo>
                  <a:lnTo>
                    <a:pt x="622" y="167"/>
                  </a:lnTo>
                  <a:close/>
                  <a:moveTo>
                    <a:pt x="638" y="181"/>
                  </a:moveTo>
                  <a:cubicBezTo>
                    <a:pt x="640" y="179"/>
                    <a:pt x="643" y="178"/>
                    <a:pt x="646" y="178"/>
                  </a:cubicBezTo>
                  <a:cubicBezTo>
                    <a:pt x="649" y="178"/>
                    <a:pt x="652" y="179"/>
                    <a:pt x="654" y="181"/>
                  </a:cubicBezTo>
                  <a:cubicBezTo>
                    <a:pt x="656" y="183"/>
                    <a:pt x="657" y="187"/>
                    <a:pt x="657" y="191"/>
                  </a:cubicBezTo>
                  <a:cubicBezTo>
                    <a:pt x="657" y="196"/>
                    <a:pt x="656" y="200"/>
                    <a:pt x="654" y="202"/>
                  </a:cubicBezTo>
                  <a:cubicBezTo>
                    <a:pt x="652" y="205"/>
                    <a:pt x="649" y="206"/>
                    <a:pt x="646" y="206"/>
                  </a:cubicBezTo>
                  <a:cubicBezTo>
                    <a:pt x="643" y="206"/>
                    <a:pt x="640" y="205"/>
                    <a:pt x="638" y="202"/>
                  </a:cubicBezTo>
                  <a:cubicBezTo>
                    <a:pt x="636" y="200"/>
                    <a:pt x="635" y="196"/>
                    <a:pt x="635" y="192"/>
                  </a:cubicBezTo>
                  <a:cubicBezTo>
                    <a:pt x="635" y="187"/>
                    <a:pt x="636" y="183"/>
                    <a:pt x="638" y="181"/>
                  </a:cubicBezTo>
                  <a:close/>
                  <a:moveTo>
                    <a:pt x="634" y="206"/>
                  </a:moveTo>
                  <a:cubicBezTo>
                    <a:pt x="637" y="209"/>
                    <a:pt x="641" y="211"/>
                    <a:pt x="646" y="211"/>
                  </a:cubicBezTo>
                  <a:cubicBezTo>
                    <a:pt x="649" y="211"/>
                    <a:pt x="652" y="210"/>
                    <a:pt x="655" y="209"/>
                  </a:cubicBezTo>
                  <a:cubicBezTo>
                    <a:pt x="658" y="207"/>
                    <a:pt x="660" y="205"/>
                    <a:pt x="661" y="202"/>
                  </a:cubicBezTo>
                  <a:cubicBezTo>
                    <a:pt x="663" y="200"/>
                    <a:pt x="663" y="196"/>
                    <a:pt x="663" y="191"/>
                  </a:cubicBezTo>
                  <a:cubicBezTo>
                    <a:pt x="663" y="185"/>
                    <a:pt x="662" y="181"/>
                    <a:pt x="658" y="177"/>
                  </a:cubicBezTo>
                  <a:cubicBezTo>
                    <a:pt x="655" y="174"/>
                    <a:pt x="651" y="172"/>
                    <a:pt x="646" y="172"/>
                  </a:cubicBezTo>
                  <a:cubicBezTo>
                    <a:pt x="642" y="172"/>
                    <a:pt x="638" y="174"/>
                    <a:pt x="635" y="177"/>
                  </a:cubicBezTo>
                  <a:cubicBezTo>
                    <a:pt x="631" y="180"/>
                    <a:pt x="629" y="185"/>
                    <a:pt x="629" y="192"/>
                  </a:cubicBezTo>
                  <a:cubicBezTo>
                    <a:pt x="629" y="198"/>
                    <a:pt x="630" y="203"/>
                    <a:pt x="634" y="206"/>
                  </a:cubicBezTo>
                  <a:close/>
                  <a:moveTo>
                    <a:pt x="677" y="210"/>
                  </a:moveTo>
                  <a:cubicBezTo>
                    <a:pt x="677" y="190"/>
                    <a:pt x="677" y="190"/>
                    <a:pt x="677" y="190"/>
                  </a:cubicBezTo>
                  <a:cubicBezTo>
                    <a:pt x="677" y="185"/>
                    <a:pt x="678" y="182"/>
                    <a:pt x="680" y="180"/>
                  </a:cubicBezTo>
                  <a:cubicBezTo>
                    <a:pt x="682" y="179"/>
                    <a:pt x="684" y="178"/>
                    <a:pt x="686" y="178"/>
                  </a:cubicBezTo>
                  <a:cubicBezTo>
                    <a:pt x="688" y="178"/>
                    <a:pt x="690" y="178"/>
                    <a:pt x="691" y="179"/>
                  </a:cubicBezTo>
                  <a:cubicBezTo>
                    <a:pt x="692" y="180"/>
                    <a:pt x="693" y="181"/>
                    <a:pt x="693" y="182"/>
                  </a:cubicBezTo>
                  <a:cubicBezTo>
                    <a:pt x="694" y="183"/>
                    <a:pt x="694" y="185"/>
                    <a:pt x="694" y="188"/>
                  </a:cubicBezTo>
                  <a:cubicBezTo>
                    <a:pt x="694" y="210"/>
                    <a:pt x="694" y="210"/>
                    <a:pt x="694" y="210"/>
                  </a:cubicBezTo>
                  <a:cubicBezTo>
                    <a:pt x="700" y="210"/>
                    <a:pt x="700" y="210"/>
                    <a:pt x="700" y="210"/>
                  </a:cubicBezTo>
                  <a:cubicBezTo>
                    <a:pt x="700" y="187"/>
                    <a:pt x="700" y="187"/>
                    <a:pt x="700" y="187"/>
                  </a:cubicBezTo>
                  <a:cubicBezTo>
                    <a:pt x="700" y="185"/>
                    <a:pt x="700" y="183"/>
                    <a:pt x="700" y="181"/>
                  </a:cubicBezTo>
                  <a:cubicBezTo>
                    <a:pt x="700" y="180"/>
                    <a:pt x="699" y="178"/>
                    <a:pt x="698" y="177"/>
                  </a:cubicBezTo>
                  <a:cubicBezTo>
                    <a:pt x="697" y="176"/>
                    <a:pt x="696" y="174"/>
                    <a:pt x="694" y="174"/>
                  </a:cubicBezTo>
                  <a:cubicBezTo>
                    <a:pt x="692" y="173"/>
                    <a:pt x="690" y="172"/>
                    <a:pt x="688" y="172"/>
                  </a:cubicBezTo>
                  <a:cubicBezTo>
                    <a:pt x="683" y="172"/>
                    <a:pt x="679" y="175"/>
                    <a:pt x="676" y="179"/>
                  </a:cubicBezTo>
                  <a:cubicBezTo>
                    <a:pt x="676" y="173"/>
                    <a:pt x="676" y="173"/>
                    <a:pt x="676" y="173"/>
                  </a:cubicBezTo>
                  <a:cubicBezTo>
                    <a:pt x="671" y="173"/>
                    <a:pt x="671" y="173"/>
                    <a:pt x="671" y="173"/>
                  </a:cubicBezTo>
                  <a:cubicBezTo>
                    <a:pt x="671" y="210"/>
                    <a:pt x="671" y="210"/>
                    <a:pt x="671" y="210"/>
                  </a:cubicBezTo>
                  <a:lnTo>
                    <a:pt x="677" y="2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</p:grpSp>
    </p:spTree>
    <p:extLst>
      <p:ext uri="{BB962C8B-B14F-4D97-AF65-F5344CB8AC3E}">
        <p14:creationId xmlns:p14="http://schemas.microsoft.com/office/powerpoint/2010/main" val="198204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 Cover - External" userDrawn="1">
  <p:cSld name="Cover - External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icture Placeholder 7">
            <a:extLst>
              <a:ext uri="{FF2B5EF4-FFF2-40B4-BE49-F238E27FC236}">
                <a16:creationId xmlns:a16="http://schemas.microsoft.com/office/drawing/2014/main" id="{7C79A48C-1403-482D-B586-B39E20C11C5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1793" y="-3125"/>
            <a:ext cx="9144020" cy="4458394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INSERT IMAGE HERE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IMAGE SHOULD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BLEED TO EDGES</a:t>
            </a:r>
          </a:p>
        </p:txBody>
      </p:sp>
      <p:cxnSp>
        <p:nvCxnSpPr>
          <p:cNvPr id="11" name="Google Shape;11;p2"/>
          <p:cNvCxnSpPr/>
          <p:nvPr/>
        </p:nvCxnSpPr>
        <p:spPr>
          <a:xfrm rot="10800000">
            <a:off x="4573781" y="-225"/>
            <a:ext cx="0" cy="709200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2" name="Google Shape;12;p2"/>
          <p:cNvCxnSpPr/>
          <p:nvPr/>
        </p:nvCxnSpPr>
        <p:spPr>
          <a:xfrm rot="10800000">
            <a:off x="1" y="2036996"/>
            <a:ext cx="3208250" cy="0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3" name="Google Shape;13;p2"/>
          <p:cNvCxnSpPr/>
          <p:nvPr/>
        </p:nvCxnSpPr>
        <p:spPr>
          <a:xfrm>
            <a:off x="5891400" y="2036996"/>
            <a:ext cx="3252600" cy="0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4" name="Google Shape;14;p2"/>
          <p:cNvCxnSpPr>
            <a:cxnSpLocks/>
          </p:cNvCxnSpPr>
          <p:nvPr/>
        </p:nvCxnSpPr>
        <p:spPr>
          <a:xfrm>
            <a:off x="4573781" y="1978625"/>
            <a:ext cx="0" cy="2476644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2" name="Google Shape;22;p2"/>
          <p:cNvSpPr txBox="1">
            <a:spLocks noGrp="1"/>
          </p:cNvSpPr>
          <p:nvPr>
            <p:ph type="title" hasCustomPrompt="1"/>
          </p:nvPr>
        </p:nvSpPr>
        <p:spPr>
          <a:xfrm>
            <a:off x="0" y="1074779"/>
            <a:ext cx="4570217" cy="1008000"/>
          </a:xfrm>
          <a:prstGeom prst="rect">
            <a:avLst/>
          </a:prstGeom>
        </p:spPr>
        <p:txBody>
          <a:bodyPr spcFirstLastPara="1" wrap="square" lIns="274300" tIns="91425" rIns="228600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Title of external presentation here</a:t>
            </a:r>
            <a:endParaRPr dirty="0"/>
          </a:p>
        </p:txBody>
      </p:sp>
      <p:sp>
        <p:nvSpPr>
          <p:cNvPr id="23" name="Google Shape;23;p2"/>
          <p:cNvSpPr txBox="1">
            <a:spLocks noGrp="1"/>
          </p:cNvSpPr>
          <p:nvPr>
            <p:ph type="subTitle" idx="1" hasCustomPrompt="1"/>
          </p:nvPr>
        </p:nvSpPr>
        <p:spPr>
          <a:xfrm>
            <a:off x="0" y="1989713"/>
            <a:ext cx="4570217" cy="513900"/>
          </a:xfrm>
          <a:prstGeom prst="rect">
            <a:avLst/>
          </a:prstGeom>
        </p:spPr>
        <p:txBody>
          <a:bodyPr spcFirstLastPara="1" wrap="square" lIns="274300" tIns="91425" rIns="18287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dk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First Last Name | Month 00, 2019</a:t>
            </a:r>
          </a:p>
        </p:txBody>
      </p:sp>
      <p:pic>
        <p:nvPicPr>
          <p:cNvPr id="197" name="Picture 196">
            <a:extLst>
              <a:ext uri="{FF2B5EF4-FFF2-40B4-BE49-F238E27FC236}">
                <a16:creationId xmlns:a16="http://schemas.microsoft.com/office/drawing/2014/main" id="{BE742695-9DC9-4301-B40B-68B6916078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207" name="Text Placeholder 17">
            <a:extLst>
              <a:ext uri="{FF2B5EF4-FFF2-40B4-BE49-F238E27FC236}">
                <a16:creationId xmlns:a16="http://schemas.microsoft.com/office/drawing/2014/main" id="{49A16940-1794-47A4-A8B4-16537A560F3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-3566" y="3554792"/>
            <a:ext cx="3013075" cy="256684"/>
          </a:xfrm>
          <a:prstGeom prst="rect">
            <a:avLst/>
          </a:prstGeom>
        </p:spPr>
        <p:txBody>
          <a:bodyPr lIns="108000" rIns="108000">
            <a:noAutofit/>
          </a:bodyPr>
          <a:lstStyle>
            <a:lvl1pPr marL="152396" indent="0" algn="l">
              <a:spcAft>
                <a:spcPts val="0"/>
              </a:spcAft>
              <a:buNone/>
              <a:defRPr sz="14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Lorem </a:t>
            </a:r>
          </a:p>
        </p:txBody>
      </p:sp>
      <p:sp>
        <p:nvSpPr>
          <p:cNvPr id="208" name="Text Placeholder 17">
            <a:extLst>
              <a:ext uri="{FF2B5EF4-FFF2-40B4-BE49-F238E27FC236}">
                <a16:creationId xmlns:a16="http://schemas.microsoft.com/office/drawing/2014/main" id="{6585959F-522A-42EA-8320-24EDD97593D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-3566" y="3822586"/>
            <a:ext cx="3013075" cy="632683"/>
          </a:xfrm>
          <a:prstGeom prst="rect">
            <a:avLst/>
          </a:prstGeom>
        </p:spPr>
        <p:txBody>
          <a:bodyPr lIns="108000" rIns="108000">
            <a:noAutofit/>
          </a:bodyPr>
          <a:lstStyle>
            <a:lvl1pPr marL="152396" indent="0" algn="l">
              <a:spcAft>
                <a:spcPts val="0"/>
              </a:spcAft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Lorem ipsum dolor sit amet,</a:t>
            </a:r>
          </a:p>
          <a:p>
            <a:pPr lvl="0"/>
            <a:r>
              <a:rPr lang="en-US" dirty="0" err="1"/>
              <a:t>consectetur</a:t>
            </a:r>
            <a:r>
              <a:rPr lang="en-US" dirty="0"/>
              <a:t> adipiscing elit</a:t>
            </a:r>
          </a:p>
        </p:txBody>
      </p:sp>
      <p:sp>
        <p:nvSpPr>
          <p:cNvPr id="209" name="Date Placeholder 8">
            <a:extLst>
              <a:ext uri="{FF2B5EF4-FFF2-40B4-BE49-F238E27FC236}">
                <a16:creationId xmlns:a16="http://schemas.microsoft.com/office/drawing/2014/main" id="{25804725-EB5F-4C88-94C6-FF5BAD3DE4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21123" y="4767263"/>
            <a:ext cx="169818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algn="ctr">
              <a:defRPr lang="sr-Latn-RS" sz="900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>
              <a:buSzPts val="800"/>
            </a:pPr>
            <a:fld id="{06B79511-F79E-4E5E-988F-193149E42EBF}" type="datetime1">
              <a:rPr lang="en-US" smtClean="0"/>
              <a:pPr>
                <a:buSzPts val="800"/>
              </a:pPr>
              <a:t>3/18/2020</a:t>
            </a:fld>
            <a:endParaRPr lang="en-US" dirty="0"/>
          </a:p>
        </p:txBody>
      </p: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31C276B1-CEB0-40DF-9C35-C7488CB4AA72}"/>
              </a:ext>
            </a:extLst>
          </p:cNvPr>
          <p:cNvGrpSpPr/>
          <p:nvPr userDrawn="1"/>
        </p:nvGrpSpPr>
        <p:grpSpPr>
          <a:xfrm>
            <a:off x="7655823" y="4746721"/>
            <a:ext cx="1277544" cy="277038"/>
            <a:chOff x="5788026" y="4610101"/>
            <a:chExt cx="1281113" cy="277812"/>
          </a:xfrm>
        </p:grpSpPr>
        <p:sp>
          <p:nvSpPr>
            <p:cNvPr id="235" name="Rectangle 188">
              <a:extLst>
                <a:ext uri="{FF2B5EF4-FFF2-40B4-BE49-F238E27FC236}">
                  <a16:creationId xmlns:a16="http://schemas.microsoft.com/office/drawing/2014/main" id="{E93B5AA9-A5DA-4C8B-9D5B-4718F667216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661151" y="4610101"/>
              <a:ext cx="407988" cy="277812"/>
            </a:xfrm>
            <a:prstGeom prst="rect">
              <a:avLst/>
            </a:prstGeom>
            <a:solidFill>
              <a:srgbClr val="224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  <p:sp>
          <p:nvSpPr>
            <p:cNvPr id="236" name="Freeform 189">
              <a:extLst>
                <a:ext uri="{FF2B5EF4-FFF2-40B4-BE49-F238E27FC236}">
                  <a16:creationId xmlns:a16="http://schemas.microsoft.com/office/drawing/2014/main" id="{9826341B-C2CD-4694-B3D5-C12C435407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762751" y="4645025"/>
              <a:ext cx="204788" cy="203200"/>
            </a:xfrm>
            <a:custGeom>
              <a:avLst/>
              <a:gdLst>
                <a:gd name="T0" fmla="*/ 126 w 129"/>
                <a:gd name="T1" fmla="*/ 72 h 128"/>
                <a:gd name="T2" fmla="*/ 115 w 129"/>
                <a:gd name="T3" fmla="*/ 72 h 128"/>
                <a:gd name="T4" fmla="*/ 111 w 129"/>
                <a:gd name="T5" fmla="*/ 63 h 128"/>
                <a:gd name="T6" fmla="*/ 120 w 129"/>
                <a:gd name="T7" fmla="*/ 57 h 128"/>
                <a:gd name="T8" fmla="*/ 129 w 129"/>
                <a:gd name="T9" fmla="*/ 63 h 128"/>
                <a:gd name="T10" fmla="*/ 107 w 129"/>
                <a:gd name="T11" fmla="*/ 44 h 128"/>
                <a:gd name="T12" fmla="*/ 118 w 129"/>
                <a:gd name="T13" fmla="*/ 44 h 128"/>
                <a:gd name="T14" fmla="*/ 121 w 129"/>
                <a:gd name="T15" fmla="*/ 34 h 128"/>
                <a:gd name="T16" fmla="*/ 113 w 129"/>
                <a:gd name="T17" fmla="*/ 29 h 128"/>
                <a:gd name="T18" fmla="*/ 104 w 129"/>
                <a:gd name="T19" fmla="*/ 34 h 128"/>
                <a:gd name="T20" fmla="*/ 94 w 129"/>
                <a:gd name="T21" fmla="*/ 10 h 128"/>
                <a:gd name="T22" fmla="*/ 86 w 129"/>
                <a:gd name="T23" fmla="*/ 14 h 128"/>
                <a:gd name="T24" fmla="*/ 88 w 129"/>
                <a:gd name="T25" fmla="*/ 21 h 128"/>
                <a:gd name="T26" fmla="*/ 96 w 129"/>
                <a:gd name="T27" fmla="*/ 23 h 128"/>
                <a:gd name="T28" fmla="*/ 99 w 129"/>
                <a:gd name="T29" fmla="*/ 15 h 128"/>
                <a:gd name="T30" fmla="*/ 66 w 129"/>
                <a:gd name="T31" fmla="*/ 6 h 128"/>
                <a:gd name="T32" fmla="*/ 62 w 129"/>
                <a:gd name="T33" fmla="*/ 6 h 128"/>
                <a:gd name="T34" fmla="*/ 61 w 129"/>
                <a:gd name="T35" fmla="*/ 10 h 128"/>
                <a:gd name="T36" fmla="*/ 64 w 129"/>
                <a:gd name="T37" fmla="*/ 13 h 128"/>
                <a:gd name="T38" fmla="*/ 68 w 129"/>
                <a:gd name="T39" fmla="*/ 10 h 128"/>
                <a:gd name="T40" fmla="*/ 66 w 129"/>
                <a:gd name="T41" fmla="*/ 6 h 128"/>
                <a:gd name="T42" fmla="*/ 36 w 129"/>
                <a:gd name="T43" fmla="*/ 10 h 128"/>
                <a:gd name="T44" fmla="*/ 30 w 129"/>
                <a:gd name="T45" fmla="*/ 15 h 128"/>
                <a:gd name="T46" fmla="*/ 33 w 129"/>
                <a:gd name="T47" fmla="*/ 23 h 128"/>
                <a:gd name="T48" fmla="*/ 41 w 129"/>
                <a:gd name="T49" fmla="*/ 21 h 128"/>
                <a:gd name="T50" fmla="*/ 42 w 129"/>
                <a:gd name="T51" fmla="*/ 14 h 128"/>
                <a:gd name="T52" fmla="*/ 16 w 129"/>
                <a:gd name="T53" fmla="*/ 29 h 128"/>
                <a:gd name="T54" fmla="*/ 7 w 129"/>
                <a:gd name="T55" fmla="*/ 34 h 128"/>
                <a:gd name="T56" fmla="*/ 11 w 129"/>
                <a:gd name="T57" fmla="*/ 44 h 128"/>
                <a:gd name="T58" fmla="*/ 21 w 129"/>
                <a:gd name="T59" fmla="*/ 44 h 128"/>
                <a:gd name="T60" fmla="*/ 25 w 129"/>
                <a:gd name="T61" fmla="*/ 34 h 128"/>
                <a:gd name="T62" fmla="*/ 14 w 129"/>
                <a:gd name="T63" fmla="*/ 72 h 128"/>
                <a:gd name="T64" fmla="*/ 17 w 129"/>
                <a:gd name="T65" fmla="*/ 63 h 128"/>
                <a:gd name="T66" fmla="*/ 9 w 129"/>
                <a:gd name="T67" fmla="*/ 57 h 128"/>
                <a:gd name="T68" fmla="*/ 0 w 129"/>
                <a:gd name="T69" fmla="*/ 63 h 128"/>
                <a:gd name="T70" fmla="*/ 3 w 129"/>
                <a:gd name="T71" fmla="*/ 72 h 128"/>
                <a:gd name="T72" fmla="*/ 18 w 129"/>
                <a:gd name="T73" fmla="*/ 91 h 128"/>
                <a:gd name="T74" fmla="*/ 14 w 129"/>
                <a:gd name="T75" fmla="*/ 91 h 128"/>
                <a:gd name="T76" fmla="*/ 12 w 129"/>
                <a:gd name="T77" fmla="*/ 94 h 128"/>
                <a:gd name="T78" fmla="*/ 16 w 129"/>
                <a:gd name="T79" fmla="*/ 97 h 128"/>
                <a:gd name="T80" fmla="*/ 20 w 129"/>
                <a:gd name="T81" fmla="*/ 94 h 128"/>
                <a:gd name="T82" fmla="*/ 18 w 129"/>
                <a:gd name="T83" fmla="*/ 91 h 128"/>
                <a:gd name="T84" fmla="*/ 35 w 129"/>
                <a:gd name="T85" fmla="*/ 107 h 128"/>
                <a:gd name="T86" fmla="*/ 29 w 129"/>
                <a:gd name="T87" fmla="*/ 113 h 128"/>
                <a:gd name="T88" fmla="*/ 33 w 129"/>
                <a:gd name="T89" fmla="*/ 119 h 128"/>
                <a:gd name="T90" fmla="*/ 41 w 129"/>
                <a:gd name="T91" fmla="*/ 118 h 128"/>
                <a:gd name="T92" fmla="*/ 42 w 129"/>
                <a:gd name="T93" fmla="*/ 111 h 128"/>
                <a:gd name="T94" fmla="*/ 64 w 129"/>
                <a:gd name="T95" fmla="*/ 113 h 128"/>
                <a:gd name="T96" fmla="*/ 55 w 129"/>
                <a:gd name="T97" fmla="*/ 119 h 128"/>
                <a:gd name="T98" fmla="*/ 59 w 129"/>
                <a:gd name="T99" fmla="*/ 128 h 128"/>
                <a:gd name="T100" fmla="*/ 69 w 129"/>
                <a:gd name="T101" fmla="*/ 128 h 128"/>
                <a:gd name="T102" fmla="*/ 73 w 129"/>
                <a:gd name="T103" fmla="*/ 119 h 128"/>
                <a:gd name="T104" fmla="*/ 93 w 129"/>
                <a:gd name="T105" fmla="*/ 108 h 128"/>
                <a:gd name="T106" fmla="*/ 86 w 129"/>
                <a:gd name="T107" fmla="*/ 111 h 128"/>
                <a:gd name="T108" fmla="*/ 88 w 129"/>
                <a:gd name="T109" fmla="*/ 119 h 128"/>
                <a:gd name="T110" fmla="*/ 96 w 129"/>
                <a:gd name="T111" fmla="*/ 119 h 128"/>
                <a:gd name="T112" fmla="*/ 99 w 129"/>
                <a:gd name="T113" fmla="*/ 113 h 128"/>
                <a:gd name="T114" fmla="*/ 115 w 129"/>
                <a:gd name="T115" fmla="*/ 91 h 128"/>
                <a:gd name="T116" fmla="*/ 110 w 129"/>
                <a:gd name="T117" fmla="*/ 91 h 128"/>
                <a:gd name="T118" fmla="*/ 109 w 129"/>
                <a:gd name="T119" fmla="*/ 94 h 128"/>
                <a:gd name="T120" fmla="*/ 113 w 129"/>
                <a:gd name="T121" fmla="*/ 97 h 128"/>
                <a:gd name="T122" fmla="*/ 116 w 129"/>
                <a:gd name="T123" fmla="*/ 94 h 128"/>
                <a:gd name="T124" fmla="*/ 115 w 129"/>
                <a:gd name="T125" fmla="*/ 9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9" h="128">
                  <a:moveTo>
                    <a:pt x="126" y="64"/>
                  </a:moveTo>
                  <a:lnTo>
                    <a:pt x="124" y="66"/>
                  </a:lnTo>
                  <a:lnTo>
                    <a:pt x="125" y="70"/>
                  </a:lnTo>
                  <a:lnTo>
                    <a:pt x="126" y="72"/>
                  </a:lnTo>
                  <a:lnTo>
                    <a:pt x="124" y="71"/>
                  </a:lnTo>
                  <a:lnTo>
                    <a:pt x="120" y="69"/>
                  </a:lnTo>
                  <a:lnTo>
                    <a:pt x="117" y="71"/>
                  </a:lnTo>
                  <a:lnTo>
                    <a:pt x="115" y="72"/>
                  </a:lnTo>
                  <a:lnTo>
                    <a:pt x="115" y="70"/>
                  </a:lnTo>
                  <a:lnTo>
                    <a:pt x="117" y="66"/>
                  </a:lnTo>
                  <a:lnTo>
                    <a:pt x="113" y="64"/>
                  </a:lnTo>
                  <a:lnTo>
                    <a:pt x="111" y="63"/>
                  </a:lnTo>
                  <a:lnTo>
                    <a:pt x="114" y="63"/>
                  </a:lnTo>
                  <a:lnTo>
                    <a:pt x="118" y="63"/>
                  </a:lnTo>
                  <a:lnTo>
                    <a:pt x="119" y="59"/>
                  </a:lnTo>
                  <a:lnTo>
                    <a:pt x="120" y="57"/>
                  </a:lnTo>
                  <a:lnTo>
                    <a:pt x="121" y="59"/>
                  </a:lnTo>
                  <a:lnTo>
                    <a:pt x="122" y="63"/>
                  </a:lnTo>
                  <a:lnTo>
                    <a:pt x="126" y="63"/>
                  </a:lnTo>
                  <a:lnTo>
                    <a:pt x="129" y="63"/>
                  </a:lnTo>
                  <a:lnTo>
                    <a:pt x="126" y="64"/>
                  </a:lnTo>
                  <a:close/>
                  <a:moveTo>
                    <a:pt x="109" y="38"/>
                  </a:moveTo>
                  <a:lnTo>
                    <a:pt x="108" y="42"/>
                  </a:lnTo>
                  <a:lnTo>
                    <a:pt x="107" y="44"/>
                  </a:lnTo>
                  <a:lnTo>
                    <a:pt x="110" y="43"/>
                  </a:lnTo>
                  <a:lnTo>
                    <a:pt x="113" y="40"/>
                  </a:lnTo>
                  <a:lnTo>
                    <a:pt x="116" y="43"/>
                  </a:lnTo>
                  <a:lnTo>
                    <a:pt x="118" y="44"/>
                  </a:lnTo>
                  <a:lnTo>
                    <a:pt x="117" y="42"/>
                  </a:lnTo>
                  <a:lnTo>
                    <a:pt x="116" y="38"/>
                  </a:lnTo>
                  <a:lnTo>
                    <a:pt x="119" y="36"/>
                  </a:lnTo>
                  <a:lnTo>
                    <a:pt x="121" y="34"/>
                  </a:lnTo>
                  <a:lnTo>
                    <a:pt x="118" y="34"/>
                  </a:lnTo>
                  <a:lnTo>
                    <a:pt x="115" y="34"/>
                  </a:lnTo>
                  <a:lnTo>
                    <a:pt x="113" y="31"/>
                  </a:lnTo>
                  <a:lnTo>
                    <a:pt x="113" y="29"/>
                  </a:lnTo>
                  <a:lnTo>
                    <a:pt x="112" y="31"/>
                  </a:lnTo>
                  <a:lnTo>
                    <a:pt x="110" y="34"/>
                  </a:lnTo>
                  <a:lnTo>
                    <a:pt x="107" y="34"/>
                  </a:lnTo>
                  <a:lnTo>
                    <a:pt x="104" y="34"/>
                  </a:lnTo>
                  <a:lnTo>
                    <a:pt x="106" y="36"/>
                  </a:lnTo>
                  <a:lnTo>
                    <a:pt x="109" y="38"/>
                  </a:lnTo>
                  <a:close/>
                  <a:moveTo>
                    <a:pt x="94" y="14"/>
                  </a:moveTo>
                  <a:lnTo>
                    <a:pt x="94" y="10"/>
                  </a:lnTo>
                  <a:lnTo>
                    <a:pt x="93" y="8"/>
                  </a:lnTo>
                  <a:lnTo>
                    <a:pt x="91" y="10"/>
                  </a:lnTo>
                  <a:lnTo>
                    <a:pt x="91" y="14"/>
                  </a:lnTo>
                  <a:lnTo>
                    <a:pt x="86" y="14"/>
                  </a:lnTo>
                  <a:lnTo>
                    <a:pt x="84" y="14"/>
                  </a:lnTo>
                  <a:lnTo>
                    <a:pt x="86" y="15"/>
                  </a:lnTo>
                  <a:lnTo>
                    <a:pt x="89" y="18"/>
                  </a:lnTo>
                  <a:lnTo>
                    <a:pt x="88" y="21"/>
                  </a:lnTo>
                  <a:lnTo>
                    <a:pt x="87" y="24"/>
                  </a:lnTo>
                  <a:lnTo>
                    <a:pt x="89" y="23"/>
                  </a:lnTo>
                  <a:lnTo>
                    <a:pt x="93" y="20"/>
                  </a:lnTo>
                  <a:lnTo>
                    <a:pt x="96" y="23"/>
                  </a:lnTo>
                  <a:lnTo>
                    <a:pt x="98" y="24"/>
                  </a:lnTo>
                  <a:lnTo>
                    <a:pt x="97" y="21"/>
                  </a:lnTo>
                  <a:lnTo>
                    <a:pt x="96" y="18"/>
                  </a:lnTo>
                  <a:lnTo>
                    <a:pt x="99" y="15"/>
                  </a:lnTo>
                  <a:lnTo>
                    <a:pt x="102" y="14"/>
                  </a:lnTo>
                  <a:lnTo>
                    <a:pt x="99" y="14"/>
                  </a:lnTo>
                  <a:lnTo>
                    <a:pt x="94" y="14"/>
                  </a:lnTo>
                  <a:close/>
                  <a:moveTo>
                    <a:pt x="66" y="6"/>
                  </a:moveTo>
                  <a:lnTo>
                    <a:pt x="65" y="3"/>
                  </a:lnTo>
                  <a:lnTo>
                    <a:pt x="64" y="0"/>
                  </a:lnTo>
                  <a:lnTo>
                    <a:pt x="63" y="3"/>
                  </a:lnTo>
                  <a:lnTo>
                    <a:pt x="62" y="6"/>
                  </a:lnTo>
                  <a:lnTo>
                    <a:pt x="58" y="6"/>
                  </a:lnTo>
                  <a:lnTo>
                    <a:pt x="55" y="6"/>
                  </a:lnTo>
                  <a:lnTo>
                    <a:pt x="58" y="8"/>
                  </a:lnTo>
                  <a:lnTo>
                    <a:pt x="61" y="10"/>
                  </a:lnTo>
                  <a:lnTo>
                    <a:pt x="60" y="14"/>
                  </a:lnTo>
                  <a:lnTo>
                    <a:pt x="59" y="16"/>
                  </a:lnTo>
                  <a:lnTo>
                    <a:pt x="61" y="15"/>
                  </a:lnTo>
                  <a:lnTo>
                    <a:pt x="64" y="13"/>
                  </a:lnTo>
                  <a:lnTo>
                    <a:pt x="67" y="15"/>
                  </a:lnTo>
                  <a:lnTo>
                    <a:pt x="69" y="16"/>
                  </a:lnTo>
                  <a:lnTo>
                    <a:pt x="69" y="14"/>
                  </a:lnTo>
                  <a:lnTo>
                    <a:pt x="68" y="10"/>
                  </a:lnTo>
                  <a:lnTo>
                    <a:pt x="71" y="8"/>
                  </a:lnTo>
                  <a:lnTo>
                    <a:pt x="73" y="6"/>
                  </a:lnTo>
                  <a:lnTo>
                    <a:pt x="70" y="6"/>
                  </a:lnTo>
                  <a:lnTo>
                    <a:pt x="66" y="6"/>
                  </a:lnTo>
                  <a:close/>
                  <a:moveTo>
                    <a:pt x="39" y="14"/>
                  </a:moveTo>
                  <a:lnTo>
                    <a:pt x="37" y="10"/>
                  </a:lnTo>
                  <a:lnTo>
                    <a:pt x="36" y="8"/>
                  </a:lnTo>
                  <a:lnTo>
                    <a:pt x="36" y="10"/>
                  </a:lnTo>
                  <a:lnTo>
                    <a:pt x="34" y="14"/>
                  </a:lnTo>
                  <a:lnTo>
                    <a:pt x="31" y="14"/>
                  </a:lnTo>
                  <a:lnTo>
                    <a:pt x="28" y="14"/>
                  </a:lnTo>
                  <a:lnTo>
                    <a:pt x="30" y="15"/>
                  </a:lnTo>
                  <a:lnTo>
                    <a:pt x="33" y="17"/>
                  </a:lnTo>
                  <a:lnTo>
                    <a:pt x="32" y="21"/>
                  </a:lnTo>
                  <a:lnTo>
                    <a:pt x="31" y="24"/>
                  </a:lnTo>
                  <a:lnTo>
                    <a:pt x="33" y="23"/>
                  </a:lnTo>
                  <a:lnTo>
                    <a:pt x="36" y="20"/>
                  </a:lnTo>
                  <a:lnTo>
                    <a:pt x="39" y="23"/>
                  </a:lnTo>
                  <a:lnTo>
                    <a:pt x="42" y="24"/>
                  </a:lnTo>
                  <a:lnTo>
                    <a:pt x="41" y="21"/>
                  </a:lnTo>
                  <a:lnTo>
                    <a:pt x="40" y="17"/>
                  </a:lnTo>
                  <a:lnTo>
                    <a:pt x="43" y="15"/>
                  </a:lnTo>
                  <a:lnTo>
                    <a:pt x="45" y="14"/>
                  </a:lnTo>
                  <a:lnTo>
                    <a:pt x="42" y="14"/>
                  </a:lnTo>
                  <a:lnTo>
                    <a:pt x="39" y="14"/>
                  </a:lnTo>
                  <a:close/>
                  <a:moveTo>
                    <a:pt x="18" y="34"/>
                  </a:moveTo>
                  <a:lnTo>
                    <a:pt x="17" y="31"/>
                  </a:lnTo>
                  <a:lnTo>
                    <a:pt x="16" y="29"/>
                  </a:lnTo>
                  <a:lnTo>
                    <a:pt x="15" y="31"/>
                  </a:lnTo>
                  <a:lnTo>
                    <a:pt x="14" y="34"/>
                  </a:lnTo>
                  <a:lnTo>
                    <a:pt x="10" y="34"/>
                  </a:lnTo>
                  <a:lnTo>
                    <a:pt x="7" y="34"/>
                  </a:lnTo>
                  <a:lnTo>
                    <a:pt x="9" y="36"/>
                  </a:lnTo>
                  <a:lnTo>
                    <a:pt x="12" y="38"/>
                  </a:lnTo>
                  <a:lnTo>
                    <a:pt x="12" y="42"/>
                  </a:lnTo>
                  <a:lnTo>
                    <a:pt x="11" y="44"/>
                  </a:lnTo>
                  <a:lnTo>
                    <a:pt x="13" y="43"/>
                  </a:lnTo>
                  <a:lnTo>
                    <a:pt x="16" y="40"/>
                  </a:lnTo>
                  <a:lnTo>
                    <a:pt x="19" y="43"/>
                  </a:lnTo>
                  <a:lnTo>
                    <a:pt x="21" y="44"/>
                  </a:lnTo>
                  <a:lnTo>
                    <a:pt x="20" y="42"/>
                  </a:lnTo>
                  <a:lnTo>
                    <a:pt x="20" y="38"/>
                  </a:lnTo>
                  <a:lnTo>
                    <a:pt x="23" y="36"/>
                  </a:lnTo>
                  <a:lnTo>
                    <a:pt x="25" y="34"/>
                  </a:lnTo>
                  <a:lnTo>
                    <a:pt x="22" y="34"/>
                  </a:lnTo>
                  <a:lnTo>
                    <a:pt x="18" y="34"/>
                  </a:lnTo>
                  <a:close/>
                  <a:moveTo>
                    <a:pt x="12" y="71"/>
                  </a:moveTo>
                  <a:lnTo>
                    <a:pt x="14" y="72"/>
                  </a:lnTo>
                  <a:lnTo>
                    <a:pt x="13" y="70"/>
                  </a:lnTo>
                  <a:lnTo>
                    <a:pt x="12" y="66"/>
                  </a:lnTo>
                  <a:lnTo>
                    <a:pt x="15" y="64"/>
                  </a:lnTo>
                  <a:lnTo>
                    <a:pt x="17" y="63"/>
                  </a:lnTo>
                  <a:lnTo>
                    <a:pt x="14" y="63"/>
                  </a:lnTo>
                  <a:lnTo>
                    <a:pt x="11" y="63"/>
                  </a:lnTo>
                  <a:lnTo>
                    <a:pt x="9" y="59"/>
                  </a:lnTo>
                  <a:lnTo>
                    <a:pt x="9" y="57"/>
                  </a:lnTo>
                  <a:lnTo>
                    <a:pt x="7" y="59"/>
                  </a:lnTo>
                  <a:lnTo>
                    <a:pt x="6" y="63"/>
                  </a:lnTo>
                  <a:lnTo>
                    <a:pt x="2" y="63"/>
                  </a:lnTo>
                  <a:lnTo>
                    <a:pt x="0" y="63"/>
                  </a:lnTo>
                  <a:lnTo>
                    <a:pt x="2" y="64"/>
                  </a:lnTo>
                  <a:lnTo>
                    <a:pt x="5" y="66"/>
                  </a:lnTo>
                  <a:lnTo>
                    <a:pt x="3" y="70"/>
                  </a:lnTo>
                  <a:lnTo>
                    <a:pt x="3" y="72"/>
                  </a:lnTo>
                  <a:lnTo>
                    <a:pt x="5" y="71"/>
                  </a:lnTo>
                  <a:lnTo>
                    <a:pt x="9" y="68"/>
                  </a:lnTo>
                  <a:lnTo>
                    <a:pt x="12" y="71"/>
                  </a:lnTo>
                  <a:close/>
                  <a:moveTo>
                    <a:pt x="18" y="91"/>
                  </a:moveTo>
                  <a:lnTo>
                    <a:pt x="17" y="87"/>
                  </a:lnTo>
                  <a:lnTo>
                    <a:pt x="16" y="85"/>
                  </a:lnTo>
                  <a:lnTo>
                    <a:pt x="15" y="87"/>
                  </a:lnTo>
                  <a:lnTo>
                    <a:pt x="14" y="91"/>
                  </a:lnTo>
                  <a:lnTo>
                    <a:pt x="10" y="91"/>
                  </a:lnTo>
                  <a:lnTo>
                    <a:pt x="7" y="91"/>
                  </a:lnTo>
                  <a:lnTo>
                    <a:pt x="9" y="92"/>
                  </a:lnTo>
                  <a:lnTo>
                    <a:pt x="12" y="94"/>
                  </a:lnTo>
                  <a:lnTo>
                    <a:pt x="12" y="98"/>
                  </a:lnTo>
                  <a:lnTo>
                    <a:pt x="11" y="100"/>
                  </a:lnTo>
                  <a:lnTo>
                    <a:pt x="12" y="99"/>
                  </a:lnTo>
                  <a:lnTo>
                    <a:pt x="16" y="97"/>
                  </a:lnTo>
                  <a:lnTo>
                    <a:pt x="19" y="99"/>
                  </a:lnTo>
                  <a:lnTo>
                    <a:pt x="21" y="100"/>
                  </a:lnTo>
                  <a:lnTo>
                    <a:pt x="20" y="98"/>
                  </a:lnTo>
                  <a:lnTo>
                    <a:pt x="20" y="94"/>
                  </a:lnTo>
                  <a:lnTo>
                    <a:pt x="23" y="92"/>
                  </a:lnTo>
                  <a:lnTo>
                    <a:pt x="25" y="91"/>
                  </a:lnTo>
                  <a:lnTo>
                    <a:pt x="22" y="91"/>
                  </a:lnTo>
                  <a:lnTo>
                    <a:pt x="18" y="91"/>
                  </a:lnTo>
                  <a:close/>
                  <a:moveTo>
                    <a:pt x="38" y="111"/>
                  </a:moveTo>
                  <a:lnTo>
                    <a:pt x="37" y="107"/>
                  </a:lnTo>
                  <a:lnTo>
                    <a:pt x="36" y="105"/>
                  </a:lnTo>
                  <a:lnTo>
                    <a:pt x="35" y="107"/>
                  </a:lnTo>
                  <a:lnTo>
                    <a:pt x="34" y="111"/>
                  </a:lnTo>
                  <a:lnTo>
                    <a:pt x="30" y="111"/>
                  </a:lnTo>
                  <a:lnTo>
                    <a:pt x="27" y="111"/>
                  </a:lnTo>
                  <a:lnTo>
                    <a:pt x="29" y="113"/>
                  </a:lnTo>
                  <a:lnTo>
                    <a:pt x="33" y="115"/>
                  </a:lnTo>
                  <a:lnTo>
                    <a:pt x="31" y="118"/>
                  </a:lnTo>
                  <a:lnTo>
                    <a:pt x="31" y="121"/>
                  </a:lnTo>
                  <a:lnTo>
                    <a:pt x="33" y="119"/>
                  </a:lnTo>
                  <a:lnTo>
                    <a:pt x="36" y="117"/>
                  </a:lnTo>
                  <a:lnTo>
                    <a:pt x="39" y="119"/>
                  </a:lnTo>
                  <a:lnTo>
                    <a:pt x="42" y="121"/>
                  </a:lnTo>
                  <a:lnTo>
                    <a:pt x="41" y="118"/>
                  </a:lnTo>
                  <a:lnTo>
                    <a:pt x="39" y="115"/>
                  </a:lnTo>
                  <a:lnTo>
                    <a:pt x="42" y="113"/>
                  </a:lnTo>
                  <a:lnTo>
                    <a:pt x="44" y="111"/>
                  </a:lnTo>
                  <a:lnTo>
                    <a:pt x="42" y="111"/>
                  </a:lnTo>
                  <a:lnTo>
                    <a:pt x="38" y="111"/>
                  </a:lnTo>
                  <a:close/>
                  <a:moveTo>
                    <a:pt x="66" y="118"/>
                  </a:moveTo>
                  <a:lnTo>
                    <a:pt x="65" y="115"/>
                  </a:lnTo>
                  <a:lnTo>
                    <a:pt x="64" y="113"/>
                  </a:lnTo>
                  <a:lnTo>
                    <a:pt x="63" y="115"/>
                  </a:lnTo>
                  <a:lnTo>
                    <a:pt x="62" y="118"/>
                  </a:lnTo>
                  <a:lnTo>
                    <a:pt x="58" y="119"/>
                  </a:lnTo>
                  <a:lnTo>
                    <a:pt x="55" y="119"/>
                  </a:lnTo>
                  <a:lnTo>
                    <a:pt x="58" y="120"/>
                  </a:lnTo>
                  <a:lnTo>
                    <a:pt x="61" y="122"/>
                  </a:lnTo>
                  <a:lnTo>
                    <a:pt x="60" y="126"/>
                  </a:lnTo>
                  <a:lnTo>
                    <a:pt x="59" y="128"/>
                  </a:lnTo>
                  <a:lnTo>
                    <a:pt x="61" y="127"/>
                  </a:lnTo>
                  <a:lnTo>
                    <a:pt x="64" y="125"/>
                  </a:lnTo>
                  <a:lnTo>
                    <a:pt x="67" y="127"/>
                  </a:lnTo>
                  <a:lnTo>
                    <a:pt x="69" y="128"/>
                  </a:lnTo>
                  <a:lnTo>
                    <a:pt x="69" y="126"/>
                  </a:lnTo>
                  <a:lnTo>
                    <a:pt x="68" y="122"/>
                  </a:lnTo>
                  <a:lnTo>
                    <a:pt x="71" y="120"/>
                  </a:lnTo>
                  <a:lnTo>
                    <a:pt x="73" y="119"/>
                  </a:lnTo>
                  <a:lnTo>
                    <a:pt x="70" y="119"/>
                  </a:lnTo>
                  <a:lnTo>
                    <a:pt x="66" y="118"/>
                  </a:lnTo>
                  <a:close/>
                  <a:moveTo>
                    <a:pt x="94" y="111"/>
                  </a:moveTo>
                  <a:lnTo>
                    <a:pt x="93" y="108"/>
                  </a:lnTo>
                  <a:lnTo>
                    <a:pt x="92" y="105"/>
                  </a:lnTo>
                  <a:lnTo>
                    <a:pt x="91" y="108"/>
                  </a:lnTo>
                  <a:lnTo>
                    <a:pt x="90" y="111"/>
                  </a:lnTo>
                  <a:lnTo>
                    <a:pt x="86" y="111"/>
                  </a:lnTo>
                  <a:lnTo>
                    <a:pt x="83" y="111"/>
                  </a:lnTo>
                  <a:lnTo>
                    <a:pt x="85" y="113"/>
                  </a:lnTo>
                  <a:lnTo>
                    <a:pt x="88" y="115"/>
                  </a:lnTo>
                  <a:lnTo>
                    <a:pt x="88" y="119"/>
                  </a:lnTo>
                  <a:lnTo>
                    <a:pt x="87" y="121"/>
                  </a:lnTo>
                  <a:lnTo>
                    <a:pt x="89" y="119"/>
                  </a:lnTo>
                  <a:lnTo>
                    <a:pt x="92" y="117"/>
                  </a:lnTo>
                  <a:lnTo>
                    <a:pt x="96" y="119"/>
                  </a:lnTo>
                  <a:lnTo>
                    <a:pt x="98" y="121"/>
                  </a:lnTo>
                  <a:lnTo>
                    <a:pt x="97" y="119"/>
                  </a:lnTo>
                  <a:lnTo>
                    <a:pt x="96" y="115"/>
                  </a:lnTo>
                  <a:lnTo>
                    <a:pt x="99" y="113"/>
                  </a:lnTo>
                  <a:lnTo>
                    <a:pt x="101" y="111"/>
                  </a:lnTo>
                  <a:lnTo>
                    <a:pt x="99" y="111"/>
                  </a:lnTo>
                  <a:lnTo>
                    <a:pt x="94" y="111"/>
                  </a:lnTo>
                  <a:close/>
                  <a:moveTo>
                    <a:pt x="115" y="91"/>
                  </a:moveTo>
                  <a:lnTo>
                    <a:pt x="113" y="87"/>
                  </a:lnTo>
                  <a:lnTo>
                    <a:pt x="113" y="85"/>
                  </a:lnTo>
                  <a:lnTo>
                    <a:pt x="112" y="87"/>
                  </a:lnTo>
                  <a:lnTo>
                    <a:pt x="110" y="91"/>
                  </a:lnTo>
                  <a:lnTo>
                    <a:pt x="107" y="91"/>
                  </a:lnTo>
                  <a:lnTo>
                    <a:pt x="104" y="91"/>
                  </a:lnTo>
                  <a:lnTo>
                    <a:pt x="106" y="92"/>
                  </a:lnTo>
                  <a:lnTo>
                    <a:pt x="109" y="94"/>
                  </a:lnTo>
                  <a:lnTo>
                    <a:pt x="108" y="98"/>
                  </a:lnTo>
                  <a:lnTo>
                    <a:pt x="107" y="100"/>
                  </a:lnTo>
                  <a:lnTo>
                    <a:pt x="110" y="100"/>
                  </a:lnTo>
                  <a:lnTo>
                    <a:pt x="113" y="97"/>
                  </a:lnTo>
                  <a:lnTo>
                    <a:pt x="115" y="100"/>
                  </a:lnTo>
                  <a:lnTo>
                    <a:pt x="118" y="100"/>
                  </a:lnTo>
                  <a:lnTo>
                    <a:pt x="117" y="98"/>
                  </a:lnTo>
                  <a:lnTo>
                    <a:pt x="116" y="94"/>
                  </a:lnTo>
                  <a:lnTo>
                    <a:pt x="119" y="92"/>
                  </a:lnTo>
                  <a:lnTo>
                    <a:pt x="121" y="91"/>
                  </a:lnTo>
                  <a:lnTo>
                    <a:pt x="118" y="91"/>
                  </a:lnTo>
                  <a:lnTo>
                    <a:pt x="115" y="91"/>
                  </a:lnTo>
                  <a:close/>
                </a:path>
              </a:pathLst>
            </a:custGeom>
            <a:solidFill>
              <a:srgbClr val="F9EC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  <p:sp>
          <p:nvSpPr>
            <p:cNvPr id="237" name="Freeform 190">
              <a:extLst>
                <a:ext uri="{FF2B5EF4-FFF2-40B4-BE49-F238E27FC236}">
                  <a16:creationId xmlns:a16="http://schemas.microsoft.com/office/drawing/2014/main" id="{BF74283C-F1AC-445F-A195-E7A8454A562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788026" y="4618038"/>
              <a:ext cx="815975" cy="261937"/>
            </a:xfrm>
            <a:custGeom>
              <a:avLst/>
              <a:gdLst>
                <a:gd name="T0" fmla="*/ 175 w 702"/>
                <a:gd name="T1" fmla="*/ 16 h 224"/>
                <a:gd name="T2" fmla="*/ 233 w 702"/>
                <a:gd name="T3" fmla="*/ 52 h 224"/>
                <a:gd name="T4" fmla="*/ 296 w 702"/>
                <a:gd name="T5" fmla="*/ 15 h 224"/>
                <a:gd name="T6" fmla="*/ 330 w 702"/>
                <a:gd name="T7" fmla="*/ 52 h 224"/>
                <a:gd name="T8" fmla="*/ 325 w 702"/>
                <a:gd name="T9" fmla="*/ 46 h 224"/>
                <a:gd name="T10" fmla="*/ 346 w 702"/>
                <a:gd name="T11" fmla="*/ 20 h 224"/>
                <a:gd name="T12" fmla="*/ 403 w 702"/>
                <a:gd name="T13" fmla="*/ 19 h 224"/>
                <a:gd name="T14" fmla="*/ 427 w 702"/>
                <a:gd name="T15" fmla="*/ 22 h 224"/>
                <a:gd name="T16" fmla="*/ 465 w 702"/>
                <a:gd name="T17" fmla="*/ 23 h 224"/>
                <a:gd name="T18" fmla="*/ 456 w 702"/>
                <a:gd name="T19" fmla="*/ 33 h 224"/>
                <a:gd name="T20" fmla="*/ 533 w 702"/>
                <a:gd name="T21" fmla="*/ 52 h 224"/>
                <a:gd name="T22" fmla="*/ 587 w 702"/>
                <a:gd name="T23" fmla="*/ 15 h 224"/>
                <a:gd name="T24" fmla="*/ 619 w 702"/>
                <a:gd name="T25" fmla="*/ 45 h 224"/>
                <a:gd name="T26" fmla="*/ 625 w 702"/>
                <a:gd name="T27" fmla="*/ 46 h 224"/>
                <a:gd name="T28" fmla="*/ 631 w 702"/>
                <a:gd name="T29" fmla="*/ 1 h 224"/>
                <a:gd name="T30" fmla="*/ 673 w 702"/>
                <a:gd name="T31" fmla="*/ 19 h 224"/>
                <a:gd name="T32" fmla="*/ 38 w 702"/>
                <a:gd name="T33" fmla="*/ 80 h 224"/>
                <a:gd name="T34" fmla="*/ 54 w 702"/>
                <a:gd name="T35" fmla="*/ 131 h 224"/>
                <a:gd name="T36" fmla="*/ 100 w 702"/>
                <a:gd name="T37" fmla="*/ 101 h 224"/>
                <a:gd name="T38" fmla="*/ 69 w 702"/>
                <a:gd name="T39" fmla="*/ 121 h 224"/>
                <a:gd name="T40" fmla="*/ 117 w 702"/>
                <a:gd name="T41" fmla="*/ 100 h 224"/>
                <a:gd name="T42" fmla="*/ 130 w 702"/>
                <a:gd name="T43" fmla="*/ 125 h 224"/>
                <a:gd name="T44" fmla="*/ 183 w 702"/>
                <a:gd name="T45" fmla="*/ 99 h 224"/>
                <a:gd name="T46" fmla="*/ 152 w 702"/>
                <a:gd name="T47" fmla="*/ 131 h 224"/>
                <a:gd name="T48" fmla="*/ 217 w 702"/>
                <a:gd name="T49" fmla="*/ 132 h 224"/>
                <a:gd name="T50" fmla="*/ 262 w 702"/>
                <a:gd name="T51" fmla="*/ 100 h 224"/>
                <a:gd name="T52" fmla="*/ 251 w 702"/>
                <a:gd name="T53" fmla="*/ 125 h 224"/>
                <a:gd name="T54" fmla="*/ 348 w 702"/>
                <a:gd name="T55" fmla="*/ 86 h 224"/>
                <a:gd name="T56" fmla="*/ 360 w 702"/>
                <a:gd name="T57" fmla="*/ 80 h 224"/>
                <a:gd name="T58" fmla="*/ 394 w 702"/>
                <a:gd name="T59" fmla="*/ 131 h 224"/>
                <a:gd name="T60" fmla="*/ 414 w 702"/>
                <a:gd name="T61" fmla="*/ 97 h 224"/>
                <a:gd name="T62" fmla="*/ 480 w 702"/>
                <a:gd name="T63" fmla="*/ 94 h 224"/>
                <a:gd name="T64" fmla="*/ 496 w 702"/>
                <a:gd name="T65" fmla="*/ 131 h 224"/>
                <a:gd name="T66" fmla="*/ 525 w 702"/>
                <a:gd name="T67" fmla="*/ 127 h 224"/>
                <a:gd name="T68" fmla="*/ 521 w 702"/>
                <a:gd name="T69" fmla="*/ 95 h 224"/>
                <a:gd name="T70" fmla="*/ 537 w 702"/>
                <a:gd name="T71" fmla="*/ 126 h 224"/>
                <a:gd name="T72" fmla="*/ 596 w 702"/>
                <a:gd name="T73" fmla="*/ 131 h 224"/>
                <a:gd name="T74" fmla="*/ 622 w 702"/>
                <a:gd name="T75" fmla="*/ 100 h 224"/>
                <a:gd name="T76" fmla="*/ 639 w 702"/>
                <a:gd name="T77" fmla="*/ 100 h 224"/>
                <a:gd name="T78" fmla="*/ 678 w 702"/>
                <a:gd name="T79" fmla="*/ 123 h 224"/>
                <a:gd name="T80" fmla="*/ 28 w 702"/>
                <a:gd name="T81" fmla="*/ 191 h 224"/>
                <a:gd name="T82" fmla="*/ 49 w 702"/>
                <a:gd name="T83" fmla="*/ 178 h 224"/>
                <a:gd name="T84" fmla="*/ 43 w 702"/>
                <a:gd name="T85" fmla="*/ 210 h 224"/>
                <a:gd name="T86" fmla="*/ 82 w 702"/>
                <a:gd name="T87" fmla="*/ 207 h 224"/>
                <a:gd name="T88" fmla="*/ 125 w 702"/>
                <a:gd name="T89" fmla="*/ 174 h 224"/>
                <a:gd name="T90" fmla="*/ 171 w 702"/>
                <a:gd name="T91" fmla="*/ 193 h 224"/>
                <a:gd name="T92" fmla="*/ 234 w 702"/>
                <a:gd name="T93" fmla="*/ 181 h 224"/>
                <a:gd name="T94" fmla="*/ 252 w 702"/>
                <a:gd name="T95" fmla="*/ 194 h 224"/>
                <a:gd name="T96" fmla="*/ 305 w 702"/>
                <a:gd name="T97" fmla="*/ 175 h 224"/>
                <a:gd name="T98" fmla="*/ 311 w 702"/>
                <a:gd name="T99" fmla="*/ 206 h 224"/>
                <a:gd name="T100" fmla="*/ 354 w 702"/>
                <a:gd name="T101" fmla="*/ 192 h 224"/>
                <a:gd name="T102" fmla="*/ 354 w 702"/>
                <a:gd name="T103" fmla="*/ 224 h 224"/>
                <a:gd name="T104" fmla="*/ 390 w 702"/>
                <a:gd name="T105" fmla="*/ 206 h 224"/>
                <a:gd name="T106" fmla="*/ 452 w 702"/>
                <a:gd name="T107" fmla="*/ 210 h 224"/>
                <a:gd name="T108" fmla="*/ 450 w 702"/>
                <a:gd name="T109" fmla="*/ 187 h 224"/>
                <a:gd name="T110" fmla="*/ 490 w 702"/>
                <a:gd name="T111" fmla="*/ 188 h 224"/>
                <a:gd name="T112" fmla="*/ 534 w 702"/>
                <a:gd name="T113" fmla="*/ 198 h 224"/>
                <a:gd name="T114" fmla="*/ 592 w 702"/>
                <a:gd name="T115" fmla="*/ 178 h 224"/>
                <a:gd name="T116" fmla="*/ 622 w 702"/>
                <a:gd name="T117" fmla="*/ 173 h 224"/>
                <a:gd name="T118" fmla="*/ 638 w 702"/>
                <a:gd name="T119" fmla="*/ 181 h 224"/>
                <a:gd name="T120" fmla="*/ 694 w 702"/>
                <a:gd name="T121" fmla="*/ 188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2" h="224">
                  <a:moveTo>
                    <a:pt x="204" y="34"/>
                  </a:moveTo>
                  <a:cubicBezTo>
                    <a:pt x="211" y="35"/>
                    <a:pt x="211" y="35"/>
                    <a:pt x="211" y="35"/>
                  </a:cubicBezTo>
                  <a:cubicBezTo>
                    <a:pt x="209" y="41"/>
                    <a:pt x="207" y="45"/>
                    <a:pt x="203" y="48"/>
                  </a:cubicBezTo>
                  <a:cubicBezTo>
                    <a:pt x="200" y="51"/>
                    <a:pt x="195" y="52"/>
                    <a:pt x="190" y="52"/>
                  </a:cubicBezTo>
                  <a:cubicBezTo>
                    <a:pt x="184" y="52"/>
                    <a:pt x="180" y="51"/>
                    <a:pt x="177" y="49"/>
                  </a:cubicBezTo>
                  <a:cubicBezTo>
                    <a:pt x="173" y="47"/>
                    <a:pt x="170" y="44"/>
                    <a:pt x="169" y="39"/>
                  </a:cubicBezTo>
                  <a:cubicBezTo>
                    <a:pt x="167" y="35"/>
                    <a:pt x="166" y="31"/>
                    <a:pt x="166" y="26"/>
                  </a:cubicBezTo>
                  <a:cubicBezTo>
                    <a:pt x="166" y="21"/>
                    <a:pt x="167" y="16"/>
                    <a:pt x="169" y="12"/>
                  </a:cubicBezTo>
                  <a:cubicBezTo>
                    <a:pt x="171" y="8"/>
                    <a:pt x="174" y="5"/>
                    <a:pt x="178" y="3"/>
                  </a:cubicBezTo>
                  <a:cubicBezTo>
                    <a:pt x="181" y="1"/>
                    <a:pt x="185" y="0"/>
                    <a:pt x="190" y="0"/>
                  </a:cubicBezTo>
                  <a:cubicBezTo>
                    <a:pt x="195" y="0"/>
                    <a:pt x="199" y="1"/>
                    <a:pt x="203" y="4"/>
                  </a:cubicBezTo>
                  <a:cubicBezTo>
                    <a:pt x="206" y="6"/>
                    <a:pt x="209" y="10"/>
                    <a:pt x="210" y="15"/>
                  </a:cubicBezTo>
                  <a:cubicBezTo>
                    <a:pt x="203" y="16"/>
                    <a:pt x="203" y="16"/>
                    <a:pt x="203" y="16"/>
                  </a:cubicBezTo>
                  <a:cubicBezTo>
                    <a:pt x="202" y="13"/>
                    <a:pt x="200" y="10"/>
                    <a:pt x="198" y="8"/>
                  </a:cubicBezTo>
                  <a:cubicBezTo>
                    <a:pt x="196" y="7"/>
                    <a:pt x="193" y="6"/>
                    <a:pt x="190" y="6"/>
                  </a:cubicBezTo>
                  <a:cubicBezTo>
                    <a:pt x="186" y="6"/>
                    <a:pt x="183" y="7"/>
                    <a:pt x="180" y="9"/>
                  </a:cubicBezTo>
                  <a:cubicBezTo>
                    <a:pt x="177" y="10"/>
                    <a:pt x="176" y="13"/>
                    <a:pt x="175" y="16"/>
                  </a:cubicBezTo>
                  <a:cubicBezTo>
                    <a:pt x="173" y="19"/>
                    <a:pt x="173" y="22"/>
                    <a:pt x="173" y="26"/>
                  </a:cubicBezTo>
                  <a:cubicBezTo>
                    <a:pt x="173" y="30"/>
                    <a:pt x="174" y="34"/>
                    <a:pt x="175" y="37"/>
                  </a:cubicBezTo>
                  <a:cubicBezTo>
                    <a:pt x="176" y="40"/>
                    <a:pt x="178" y="43"/>
                    <a:pt x="181" y="44"/>
                  </a:cubicBezTo>
                  <a:cubicBezTo>
                    <a:pt x="183" y="46"/>
                    <a:pt x="186" y="47"/>
                    <a:pt x="189" y="47"/>
                  </a:cubicBezTo>
                  <a:cubicBezTo>
                    <a:pt x="193" y="47"/>
                    <a:pt x="196" y="46"/>
                    <a:pt x="199" y="43"/>
                  </a:cubicBezTo>
                  <a:cubicBezTo>
                    <a:pt x="201" y="41"/>
                    <a:pt x="203" y="38"/>
                    <a:pt x="204" y="34"/>
                  </a:cubicBezTo>
                  <a:close/>
                  <a:moveTo>
                    <a:pt x="225" y="23"/>
                  </a:moveTo>
                  <a:cubicBezTo>
                    <a:pt x="227" y="20"/>
                    <a:pt x="230" y="19"/>
                    <a:pt x="233" y="19"/>
                  </a:cubicBezTo>
                  <a:cubicBezTo>
                    <a:pt x="236" y="19"/>
                    <a:pt x="239" y="20"/>
                    <a:pt x="241" y="23"/>
                  </a:cubicBezTo>
                  <a:cubicBezTo>
                    <a:pt x="243" y="25"/>
                    <a:pt x="244" y="28"/>
                    <a:pt x="244" y="33"/>
                  </a:cubicBezTo>
                  <a:cubicBezTo>
                    <a:pt x="244" y="38"/>
                    <a:pt x="243" y="41"/>
                    <a:pt x="241" y="44"/>
                  </a:cubicBezTo>
                  <a:cubicBezTo>
                    <a:pt x="239" y="46"/>
                    <a:pt x="236" y="47"/>
                    <a:pt x="233" y="47"/>
                  </a:cubicBezTo>
                  <a:cubicBezTo>
                    <a:pt x="230" y="47"/>
                    <a:pt x="227" y="46"/>
                    <a:pt x="225" y="44"/>
                  </a:cubicBezTo>
                  <a:cubicBezTo>
                    <a:pt x="223" y="41"/>
                    <a:pt x="222" y="38"/>
                    <a:pt x="222" y="33"/>
                  </a:cubicBezTo>
                  <a:cubicBezTo>
                    <a:pt x="222" y="28"/>
                    <a:pt x="223" y="25"/>
                    <a:pt x="225" y="23"/>
                  </a:cubicBezTo>
                  <a:close/>
                  <a:moveTo>
                    <a:pt x="221" y="47"/>
                  </a:moveTo>
                  <a:cubicBezTo>
                    <a:pt x="224" y="51"/>
                    <a:pt x="228" y="52"/>
                    <a:pt x="233" y="52"/>
                  </a:cubicBezTo>
                  <a:cubicBezTo>
                    <a:pt x="236" y="52"/>
                    <a:pt x="239" y="52"/>
                    <a:pt x="242" y="50"/>
                  </a:cubicBezTo>
                  <a:cubicBezTo>
                    <a:pt x="245" y="49"/>
                    <a:pt x="247" y="47"/>
                    <a:pt x="248" y="44"/>
                  </a:cubicBezTo>
                  <a:cubicBezTo>
                    <a:pt x="250" y="41"/>
                    <a:pt x="250" y="37"/>
                    <a:pt x="250" y="33"/>
                  </a:cubicBezTo>
                  <a:cubicBezTo>
                    <a:pt x="250" y="27"/>
                    <a:pt x="249" y="22"/>
                    <a:pt x="246" y="19"/>
                  </a:cubicBezTo>
                  <a:cubicBezTo>
                    <a:pt x="242" y="16"/>
                    <a:pt x="238" y="14"/>
                    <a:pt x="233" y="14"/>
                  </a:cubicBezTo>
                  <a:cubicBezTo>
                    <a:pt x="229" y="14"/>
                    <a:pt x="225" y="15"/>
                    <a:pt x="222" y="18"/>
                  </a:cubicBezTo>
                  <a:cubicBezTo>
                    <a:pt x="218" y="21"/>
                    <a:pt x="216" y="26"/>
                    <a:pt x="216" y="33"/>
                  </a:cubicBezTo>
                  <a:cubicBezTo>
                    <a:pt x="216" y="39"/>
                    <a:pt x="218" y="44"/>
                    <a:pt x="221" y="47"/>
                  </a:cubicBezTo>
                  <a:close/>
                  <a:moveTo>
                    <a:pt x="274" y="36"/>
                  </a:moveTo>
                  <a:cubicBezTo>
                    <a:pt x="274" y="30"/>
                    <a:pt x="274" y="30"/>
                    <a:pt x="274" y="30"/>
                  </a:cubicBezTo>
                  <a:cubicBezTo>
                    <a:pt x="255" y="30"/>
                    <a:pt x="255" y="30"/>
                    <a:pt x="255" y="30"/>
                  </a:cubicBezTo>
                  <a:cubicBezTo>
                    <a:pt x="255" y="36"/>
                    <a:pt x="255" y="36"/>
                    <a:pt x="255" y="36"/>
                  </a:cubicBezTo>
                  <a:lnTo>
                    <a:pt x="274" y="36"/>
                  </a:lnTo>
                  <a:close/>
                  <a:moveTo>
                    <a:pt x="289" y="52"/>
                  </a:moveTo>
                  <a:cubicBezTo>
                    <a:pt x="289" y="20"/>
                    <a:pt x="289" y="20"/>
                    <a:pt x="289" y="20"/>
                  </a:cubicBezTo>
                  <a:cubicBezTo>
                    <a:pt x="296" y="20"/>
                    <a:pt x="296" y="20"/>
                    <a:pt x="296" y="20"/>
                  </a:cubicBezTo>
                  <a:cubicBezTo>
                    <a:pt x="296" y="15"/>
                    <a:pt x="296" y="15"/>
                    <a:pt x="296" y="15"/>
                  </a:cubicBezTo>
                  <a:cubicBezTo>
                    <a:pt x="289" y="15"/>
                    <a:pt x="289" y="15"/>
                    <a:pt x="289" y="15"/>
                  </a:cubicBezTo>
                  <a:cubicBezTo>
                    <a:pt x="289" y="11"/>
                    <a:pt x="289" y="11"/>
                    <a:pt x="289" y="11"/>
                  </a:cubicBezTo>
                  <a:cubicBezTo>
                    <a:pt x="289" y="9"/>
                    <a:pt x="289" y="8"/>
                    <a:pt x="290" y="7"/>
                  </a:cubicBezTo>
                  <a:cubicBezTo>
                    <a:pt x="291" y="6"/>
                    <a:pt x="292" y="6"/>
                    <a:pt x="294" y="6"/>
                  </a:cubicBezTo>
                  <a:cubicBezTo>
                    <a:pt x="295" y="6"/>
                    <a:pt x="296" y="6"/>
                    <a:pt x="298" y="6"/>
                  </a:cubicBezTo>
                  <a:cubicBezTo>
                    <a:pt x="299" y="1"/>
                    <a:pt x="299" y="1"/>
                    <a:pt x="299" y="1"/>
                  </a:cubicBezTo>
                  <a:cubicBezTo>
                    <a:pt x="296" y="0"/>
                    <a:pt x="295" y="0"/>
                    <a:pt x="293" y="0"/>
                  </a:cubicBezTo>
                  <a:cubicBezTo>
                    <a:pt x="290" y="0"/>
                    <a:pt x="288" y="1"/>
                    <a:pt x="286" y="2"/>
                  </a:cubicBezTo>
                  <a:cubicBezTo>
                    <a:pt x="285" y="3"/>
                    <a:pt x="284" y="4"/>
                    <a:pt x="283" y="5"/>
                  </a:cubicBezTo>
                  <a:cubicBezTo>
                    <a:pt x="283" y="7"/>
                    <a:pt x="283" y="8"/>
                    <a:pt x="283" y="11"/>
                  </a:cubicBezTo>
                  <a:cubicBezTo>
                    <a:pt x="283" y="15"/>
                    <a:pt x="283" y="15"/>
                    <a:pt x="283" y="15"/>
                  </a:cubicBezTo>
                  <a:cubicBezTo>
                    <a:pt x="277" y="15"/>
                    <a:pt x="277" y="15"/>
                    <a:pt x="277" y="15"/>
                  </a:cubicBezTo>
                  <a:cubicBezTo>
                    <a:pt x="277" y="20"/>
                    <a:pt x="277" y="20"/>
                    <a:pt x="277" y="20"/>
                  </a:cubicBezTo>
                  <a:cubicBezTo>
                    <a:pt x="283" y="20"/>
                    <a:pt x="283" y="20"/>
                    <a:pt x="283" y="20"/>
                  </a:cubicBezTo>
                  <a:cubicBezTo>
                    <a:pt x="283" y="52"/>
                    <a:pt x="283" y="52"/>
                    <a:pt x="283" y="52"/>
                  </a:cubicBezTo>
                  <a:lnTo>
                    <a:pt x="289" y="52"/>
                  </a:lnTo>
                  <a:close/>
                  <a:moveTo>
                    <a:pt x="330" y="52"/>
                  </a:moveTo>
                  <a:cubicBezTo>
                    <a:pt x="330" y="15"/>
                    <a:pt x="330" y="15"/>
                    <a:pt x="330" y="15"/>
                  </a:cubicBezTo>
                  <a:cubicBezTo>
                    <a:pt x="324" y="15"/>
                    <a:pt x="324" y="15"/>
                    <a:pt x="324" y="15"/>
                  </a:cubicBezTo>
                  <a:cubicBezTo>
                    <a:pt x="324" y="34"/>
                    <a:pt x="324" y="34"/>
                    <a:pt x="324" y="34"/>
                  </a:cubicBezTo>
                  <a:cubicBezTo>
                    <a:pt x="324" y="38"/>
                    <a:pt x="324" y="40"/>
                    <a:pt x="323" y="42"/>
                  </a:cubicBezTo>
                  <a:cubicBezTo>
                    <a:pt x="323" y="43"/>
                    <a:pt x="321" y="45"/>
                    <a:pt x="320" y="46"/>
                  </a:cubicBezTo>
                  <a:cubicBezTo>
                    <a:pt x="318" y="47"/>
                    <a:pt x="316" y="47"/>
                    <a:pt x="314" y="47"/>
                  </a:cubicBezTo>
                  <a:cubicBezTo>
                    <a:pt x="313" y="47"/>
                    <a:pt x="311" y="47"/>
                    <a:pt x="310" y="46"/>
                  </a:cubicBezTo>
                  <a:cubicBezTo>
                    <a:pt x="309" y="45"/>
                    <a:pt x="308" y="43"/>
                    <a:pt x="307" y="42"/>
                  </a:cubicBezTo>
                  <a:cubicBezTo>
                    <a:pt x="307" y="41"/>
                    <a:pt x="307" y="38"/>
                    <a:pt x="307" y="35"/>
                  </a:cubicBezTo>
                  <a:cubicBezTo>
                    <a:pt x="307" y="15"/>
                    <a:pt x="307" y="15"/>
                    <a:pt x="307" y="15"/>
                  </a:cubicBezTo>
                  <a:cubicBezTo>
                    <a:pt x="301" y="15"/>
                    <a:pt x="301" y="15"/>
                    <a:pt x="301" y="15"/>
                  </a:cubicBezTo>
                  <a:cubicBezTo>
                    <a:pt x="301" y="38"/>
                    <a:pt x="301" y="38"/>
                    <a:pt x="301" y="38"/>
                  </a:cubicBezTo>
                  <a:cubicBezTo>
                    <a:pt x="301" y="40"/>
                    <a:pt x="301" y="42"/>
                    <a:pt x="301" y="43"/>
                  </a:cubicBezTo>
                  <a:cubicBezTo>
                    <a:pt x="301" y="45"/>
                    <a:pt x="302" y="47"/>
                    <a:pt x="303" y="48"/>
                  </a:cubicBezTo>
                  <a:cubicBezTo>
                    <a:pt x="304" y="49"/>
                    <a:pt x="305" y="50"/>
                    <a:pt x="307" y="51"/>
                  </a:cubicBezTo>
                  <a:cubicBezTo>
                    <a:pt x="309" y="52"/>
                    <a:pt x="311" y="52"/>
                    <a:pt x="313" y="52"/>
                  </a:cubicBezTo>
                  <a:cubicBezTo>
                    <a:pt x="318" y="52"/>
                    <a:pt x="322" y="50"/>
                    <a:pt x="325" y="46"/>
                  </a:cubicBezTo>
                  <a:cubicBezTo>
                    <a:pt x="325" y="52"/>
                    <a:pt x="325" y="52"/>
                    <a:pt x="325" y="52"/>
                  </a:cubicBezTo>
                  <a:lnTo>
                    <a:pt x="330" y="52"/>
                  </a:lnTo>
                  <a:close/>
                  <a:moveTo>
                    <a:pt x="346" y="52"/>
                  </a:moveTo>
                  <a:cubicBezTo>
                    <a:pt x="346" y="31"/>
                    <a:pt x="346" y="31"/>
                    <a:pt x="346" y="31"/>
                  </a:cubicBezTo>
                  <a:cubicBezTo>
                    <a:pt x="346" y="27"/>
                    <a:pt x="347" y="24"/>
                    <a:pt x="349" y="22"/>
                  </a:cubicBezTo>
                  <a:cubicBezTo>
                    <a:pt x="351" y="20"/>
                    <a:pt x="353" y="19"/>
                    <a:pt x="356" y="19"/>
                  </a:cubicBezTo>
                  <a:cubicBezTo>
                    <a:pt x="358" y="19"/>
                    <a:pt x="359" y="20"/>
                    <a:pt x="360" y="21"/>
                  </a:cubicBezTo>
                  <a:cubicBezTo>
                    <a:pt x="362" y="21"/>
                    <a:pt x="363" y="22"/>
                    <a:pt x="363" y="24"/>
                  </a:cubicBezTo>
                  <a:cubicBezTo>
                    <a:pt x="364" y="25"/>
                    <a:pt x="364" y="27"/>
                    <a:pt x="364" y="29"/>
                  </a:cubicBezTo>
                  <a:cubicBezTo>
                    <a:pt x="364" y="52"/>
                    <a:pt x="364" y="52"/>
                    <a:pt x="364" y="52"/>
                  </a:cubicBezTo>
                  <a:cubicBezTo>
                    <a:pt x="370" y="52"/>
                    <a:pt x="370" y="52"/>
                    <a:pt x="370" y="52"/>
                  </a:cubicBezTo>
                  <a:cubicBezTo>
                    <a:pt x="370" y="29"/>
                    <a:pt x="370" y="29"/>
                    <a:pt x="370" y="29"/>
                  </a:cubicBezTo>
                  <a:cubicBezTo>
                    <a:pt x="370" y="26"/>
                    <a:pt x="370" y="24"/>
                    <a:pt x="370" y="23"/>
                  </a:cubicBezTo>
                  <a:cubicBezTo>
                    <a:pt x="369" y="21"/>
                    <a:pt x="369" y="20"/>
                    <a:pt x="368" y="18"/>
                  </a:cubicBezTo>
                  <a:cubicBezTo>
                    <a:pt x="367" y="17"/>
                    <a:pt x="365" y="16"/>
                    <a:pt x="364" y="15"/>
                  </a:cubicBezTo>
                  <a:cubicBezTo>
                    <a:pt x="362" y="14"/>
                    <a:pt x="360" y="14"/>
                    <a:pt x="357" y="14"/>
                  </a:cubicBezTo>
                  <a:cubicBezTo>
                    <a:pt x="352" y="14"/>
                    <a:pt x="348" y="16"/>
                    <a:pt x="346" y="20"/>
                  </a:cubicBezTo>
                  <a:cubicBezTo>
                    <a:pt x="346" y="15"/>
                    <a:pt x="346" y="15"/>
                    <a:pt x="346" y="15"/>
                  </a:cubicBezTo>
                  <a:cubicBezTo>
                    <a:pt x="340" y="15"/>
                    <a:pt x="340" y="15"/>
                    <a:pt x="340" y="15"/>
                  </a:cubicBezTo>
                  <a:cubicBezTo>
                    <a:pt x="340" y="52"/>
                    <a:pt x="340" y="52"/>
                    <a:pt x="340" y="52"/>
                  </a:cubicBezTo>
                  <a:lnTo>
                    <a:pt x="346" y="52"/>
                  </a:lnTo>
                  <a:close/>
                  <a:moveTo>
                    <a:pt x="386" y="23"/>
                  </a:moveTo>
                  <a:cubicBezTo>
                    <a:pt x="388" y="20"/>
                    <a:pt x="391" y="19"/>
                    <a:pt x="393" y="19"/>
                  </a:cubicBezTo>
                  <a:cubicBezTo>
                    <a:pt x="396" y="19"/>
                    <a:pt x="399" y="20"/>
                    <a:pt x="401" y="23"/>
                  </a:cubicBezTo>
                  <a:cubicBezTo>
                    <a:pt x="402" y="25"/>
                    <a:pt x="403" y="29"/>
                    <a:pt x="403" y="34"/>
                  </a:cubicBezTo>
                  <a:cubicBezTo>
                    <a:pt x="403" y="38"/>
                    <a:pt x="402" y="42"/>
                    <a:pt x="401" y="44"/>
                  </a:cubicBezTo>
                  <a:cubicBezTo>
                    <a:pt x="399" y="46"/>
                    <a:pt x="396" y="47"/>
                    <a:pt x="394" y="47"/>
                  </a:cubicBezTo>
                  <a:cubicBezTo>
                    <a:pt x="391" y="47"/>
                    <a:pt x="389" y="46"/>
                    <a:pt x="387" y="44"/>
                  </a:cubicBezTo>
                  <a:cubicBezTo>
                    <a:pt x="385" y="41"/>
                    <a:pt x="384" y="38"/>
                    <a:pt x="384" y="33"/>
                  </a:cubicBezTo>
                  <a:cubicBezTo>
                    <a:pt x="384" y="28"/>
                    <a:pt x="385" y="25"/>
                    <a:pt x="386" y="23"/>
                  </a:cubicBezTo>
                  <a:close/>
                  <a:moveTo>
                    <a:pt x="409" y="52"/>
                  </a:moveTo>
                  <a:cubicBezTo>
                    <a:pt x="409" y="1"/>
                    <a:pt x="409" y="1"/>
                    <a:pt x="409" y="1"/>
                  </a:cubicBezTo>
                  <a:cubicBezTo>
                    <a:pt x="403" y="1"/>
                    <a:pt x="403" y="1"/>
                    <a:pt x="403" y="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02" y="18"/>
                    <a:pt x="400" y="16"/>
                    <a:pt x="399" y="15"/>
                  </a:cubicBezTo>
                  <a:cubicBezTo>
                    <a:pt x="397" y="14"/>
                    <a:pt x="395" y="14"/>
                    <a:pt x="393" y="14"/>
                  </a:cubicBezTo>
                  <a:cubicBezTo>
                    <a:pt x="390" y="14"/>
                    <a:pt x="387" y="15"/>
                    <a:pt x="385" y="16"/>
                  </a:cubicBezTo>
                  <a:cubicBezTo>
                    <a:pt x="382" y="18"/>
                    <a:pt x="380" y="20"/>
                    <a:pt x="379" y="23"/>
                  </a:cubicBezTo>
                  <a:cubicBezTo>
                    <a:pt x="378" y="26"/>
                    <a:pt x="377" y="30"/>
                    <a:pt x="377" y="33"/>
                  </a:cubicBezTo>
                  <a:cubicBezTo>
                    <a:pt x="377" y="37"/>
                    <a:pt x="378" y="40"/>
                    <a:pt x="379" y="43"/>
                  </a:cubicBezTo>
                  <a:cubicBezTo>
                    <a:pt x="381" y="46"/>
                    <a:pt x="383" y="48"/>
                    <a:pt x="385" y="50"/>
                  </a:cubicBezTo>
                  <a:cubicBezTo>
                    <a:pt x="387" y="52"/>
                    <a:pt x="390" y="52"/>
                    <a:pt x="393" y="52"/>
                  </a:cubicBezTo>
                  <a:cubicBezTo>
                    <a:pt x="398" y="52"/>
                    <a:pt x="401" y="51"/>
                    <a:pt x="403" y="47"/>
                  </a:cubicBezTo>
                  <a:cubicBezTo>
                    <a:pt x="403" y="52"/>
                    <a:pt x="403" y="52"/>
                    <a:pt x="403" y="52"/>
                  </a:cubicBezTo>
                  <a:lnTo>
                    <a:pt x="409" y="52"/>
                  </a:lnTo>
                  <a:close/>
                  <a:moveTo>
                    <a:pt x="427" y="22"/>
                  </a:moveTo>
                  <a:cubicBezTo>
                    <a:pt x="429" y="20"/>
                    <a:pt x="431" y="19"/>
                    <a:pt x="434" y="19"/>
                  </a:cubicBezTo>
                  <a:cubicBezTo>
                    <a:pt x="437" y="19"/>
                    <a:pt x="440" y="20"/>
                    <a:pt x="442" y="23"/>
                  </a:cubicBezTo>
                  <a:cubicBezTo>
                    <a:pt x="443" y="24"/>
                    <a:pt x="444" y="27"/>
                    <a:pt x="444" y="30"/>
                  </a:cubicBezTo>
                  <a:cubicBezTo>
                    <a:pt x="424" y="30"/>
                    <a:pt x="424" y="30"/>
                    <a:pt x="424" y="30"/>
                  </a:cubicBezTo>
                  <a:cubicBezTo>
                    <a:pt x="424" y="26"/>
                    <a:pt x="425" y="24"/>
                    <a:pt x="427" y="22"/>
                  </a:cubicBezTo>
                  <a:close/>
                  <a:moveTo>
                    <a:pt x="440" y="45"/>
                  </a:moveTo>
                  <a:cubicBezTo>
                    <a:pt x="439" y="47"/>
                    <a:pt x="437" y="47"/>
                    <a:pt x="434" y="47"/>
                  </a:cubicBezTo>
                  <a:cubicBezTo>
                    <a:pt x="431" y="47"/>
                    <a:pt x="429" y="46"/>
                    <a:pt x="427" y="44"/>
                  </a:cubicBezTo>
                  <a:cubicBezTo>
                    <a:pt x="425" y="42"/>
                    <a:pt x="423" y="39"/>
                    <a:pt x="423" y="35"/>
                  </a:cubicBezTo>
                  <a:cubicBezTo>
                    <a:pt x="451" y="35"/>
                    <a:pt x="451" y="35"/>
                    <a:pt x="451" y="35"/>
                  </a:cubicBezTo>
                  <a:cubicBezTo>
                    <a:pt x="451" y="34"/>
                    <a:pt x="451" y="33"/>
                    <a:pt x="451" y="33"/>
                  </a:cubicBezTo>
                  <a:cubicBezTo>
                    <a:pt x="451" y="27"/>
                    <a:pt x="449" y="22"/>
                    <a:pt x="446" y="19"/>
                  </a:cubicBezTo>
                  <a:cubicBezTo>
                    <a:pt x="443" y="16"/>
                    <a:pt x="439" y="14"/>
                    <a:pt x="434" y="14"/>
                  </a:cubicBezTo>
                  <a:cubicBezTo>
                    <a:pt x="429" y="14"/>
                    <a:pt x="425" y="16"/>
                    <a:pt x="422" y="19"/>
                  </a:cubicBezTo>
                  <a:cubicBezTo>
                    <a:pt x="418" y="23"/>
                    <a:pt x="417" y="27"/>
                    <a:pt x="417" y="33"/>
                  </a:cubicBezTo>
                  <a:cubicBezTo>
                    <a:pt x="417" y="39"/>
                    <a:pt x="418" y="44"/>
                    <a:pt x="421" y="47"/>
                  </a:cubicBezTo>
                  <a:cubicBezTo>
                    <a:pt x="425" y="51"/>
                    <a:pt x="429" y="52"/>
                    <a:pt x="434" y="52"/>
                  </a:cubicBezTo>
                  <a:cubicBezTo>
                    <a:pt x="439" y="52"/>
                    <a:pt x="442" y="51"/>
                    <a:pt x="445" y="49"/>
                  </a:cubicBezTo>
                  <a:cubicBezTo>
                    <a:pt x="447" y="47"/>
                    <a:pt x="449" y="44"/>
                    <a:pt x="450" y="41"/>
                  </a:cubicBezTo>
                  <a:cubicBezTo>
                    <a:pt x="444" y="40"/>
                    <a:pt x="444" y="40"/>
                    <a:pt x="444" y="40"/>
                  </a:cubicBezTo>
                  <a:cubicBezTo>
                    <a:pt x="443" y="42"/>
                    <a:pt x="442" y="44"/>
                    <a:pt x="440" y="45"/>
                  </a:cubicBezTo>
                  <a:close/>
                  <a:moveTo>
                    <a:pt x="465" y="23"/>
                  </a:moveTo>
                  <a:cubicBezTo>
                    <a:pt x="467" y="20"/>
                    <a:pt x="469" y="19"/>
                    <a:pt x="472" y="19"/>
                  </a:cubicBezTo>
                  <a:cubicBezTo>
                    <a:pt x="475" y="19"/>
                    <a:pt x="477" y="20"/>
                    <a:pt x="479" y="23"/>
                  </a:cubicBezTo>
                  <a:cubicBezTo>
                    <a:pt x="481" y="25"/>
                    <a:pt x="482" y="29"/>
                    <a:pt x="482" y="34"/>
                  </a:cubicBezTo>
                  <a:cubicBezTo>
                    <a:pt x="482" y="38"/>
                    <a:pt x="481" y="42"/>
                    <a:pt x="479" y="44"/>
                  </a:cubicBezTo>
                  <a:cubicBezTo>
                    <a:pt x="477" y="46"/>
                    <a:pt x="475" y="47"/>
                    <a:pt x="472" y="47"/>
                  </a:cubicBezTo>
                  <a:cubicBezTo>
                    <a:pt x="470" y="47"/>
                    <a:pt x="467" y="46"/>
                    <a:pt x="465" y="44"/>
                  </a:cubicBezTo>
                  <a:cubicBezTo>
                    <a:pt x="463" y="41"/>
                    <a:pt x="462" y="38"/>
                    <a:pt x="462" y="33"/>
                  </a:cubicBezTo>
                  <a:cubicBezTo>
                    <a:pt x="462" y="28"/>
                    <a:pt x="463" y="25"/>
                    <a:pt x="465" y="23"/>
                  </a:cubicBezTo>
                  <a:close/>
                  <a:moveTo>
                    <a:pt x="488" y="52"/>
                  </a:moveTo>
                  <a:cubicBezTo>
                    <a:pt x="488" y="1"/>
                    <a:pt x="488" y="1"/>
                    <a:pt x="488" y="1"/>
                  </a:cubicBezTo>
                  <a:cubicBezTo>
                    <a:pt x="482" y="1"/>
                    <a:pt x="482" y="1"/>
                    <a:pt x="482" y="1"/>
                  </a:cubicBezTo>
                  <a:cubicBezTo>
                    <a:pt x="482" y="19"/>
                    <a:pt x="482" y="19"/>
                    <a:pt x="482" y="19"/>
                  </a:cubicBezTo>
                  <a:cubicBezTo>
                    <a:pt x="480" y="18"/>
                    <a:pt x="479" y="16"/>
                    <a:pt x="477" y="15"/>
                  </a:cubicBezTo>
                  <a:cubicBezTo>
                    <a:pt x="476" y="14"/>
                    <a:pt x="474" y="14"/>
                    <a:pt x="471" y="14"/>
                  </a:cubicBezTo>
                  <a:cubicBezTo>
                    <a:pt x="468" y="14"/>
                    <a:pt x="466" y="15"/>
                    <a:pt x="463" y="16"/>
                  </a:cubicBezTo>
                  <a:cubicBezTo>
                    <a:pt x="461" y="18"/>
                    <a:pt x="459" y="20"/>
                    <a:pt x="458" y="23"/>
                  </a:cubicBezTo>
                  <a:cubicBezTo>
                    <a:pt x="457" y="26"/>
                    <a:pt x="456" y="30"/>
                    <a:pt x="456" y="33"/>
                  </a:cubicBezTo>
                  <a:cubicBezTo>
                    <a:pt x="456" y="37"/>
                    <a:pt x="457" y="40"/>
                    <a:pt x="458" y="43"/>
                  </a:cubicBezTo>
                  <a:cubicBezTo>
                    <a:pt x="459" y="46"/>
                    <a:pt x="461" y="48"/>
                    <a:pt x="464" y="50"/>
                  </a:cubicBezTo>
                  <a:cubicBezTo>
                    <a:pt x="466" y="52"/>
                    <a:pt x="469" y="52"/>
                    <a:pt x="472" y="52"/>
                  </a:cubicBezTo>
                  <a:cubicBezTo>
                    <a:pt x="476" y="52"/>
                    <a:pt x="480" y="51"/>
                    <a:pt x="482" y="47"/>
                  </a:cubicBezTo>
                  <a:cubicBezTo>
                    <a:pt x="482" y="52"/>
                    <a:pt x="482" y="52"/>
                    <a:pt x="482" y="52"/>
                  </a:cubicBezTo>
                  <a:lnTo>
                    <a:pt x="488" y="52"/>
                  </a:lnTo>
                  <a:close/>
                  <a:moveTo>
                    <a:pt x="526" y="23"/>
                  </a:moveTo>
                  <a:cubicBezTo>
                    <a:pt x="528" y="20"/>
                    <a:pt x="530" y="19"/>
                    <a:pt x="533" y="19"/>
                  </a:cubicBezTo>
                  <a:cubicBezTo>
                    <a:pt x="536" y="19"/>
                    <a:pt x="538" y="20"/>
                    <a:pt x="540" y="23"/>
                  </a:cubicBezTo>
                  <a:cubicBezTo>
                    <a:pt x="542" y="25"/>
                    <a:pt x="543" y="28"/>
                    <a:pt x="543" y="33"/>
                  </a:cubicBezTo>
                  <a:cubicBezTo>
                    <a:pt x="543" y="38"/>
                    <a:pt x="542" y="41"/>
                    <a:pt x="540" y="44"/>
                  </a:cubicBezTo>
                  <a:cubicBezTo>
                    <a:pt x="538" y="46"/>
                    <a:pt x="535" y="47"/>
                    <a:pt x="533" y="47"/>
                  </a:cubicBezTo>
                  <a:cubicBezTo>
                    <a:pt x="529" y="47"/>
                    <a:pt x="527" y="46"/>
                    <a:pt x="525" y="42"/>
                  </a:cubicBezTo>
                  <a:cubicBezTo>
                    <a:pt x="523" y="40"/>
                    <a:pt x="523" y="37"/>
                    <a:pt x="523" y="33"/>
                  </a:cubicBezTo>
                  <a:cubicBezTo>
                    <a:pt x="523" y="28"/>
                    <a:pt x="524" y="25"/>
                    <a:pt x="526" y="23"/>
                  </a:cubicBezTo>
                  <a:close/>
                  <a:moveTo>
                    <a:pt x="523" y="47"/>
                  </a:moveTo>
                  <a:cubicBezTo>
                    <a:pt x="525" y="51"/>
                    <a:pt x="529" y="52"/>
                    <a:pt x="533" y="52"/>
                  </a:cubicBezTo>
                  <a:cubicBezTo>
                    <a:pt x="537" y="52"/>
                    <a:pt x="541" y="51"/>
                    <a:pt x="544" y="47"/>
                  </a:cubicBezTo>
                  <a:cubicBezTo>
                    <a:pt x="547" y="44"/>
                    <a:pt x="549" y="39"/>
                    <a:pt x="549" y="33"/>
                  </a:cubicBezTo>
                  <a:cubicBezTo>
                    <a:pt x="549" y="30"/>
                    <a:pt x="549" y="27"/>
                    <a:pt x="548" y="25"/>
                  </a:cubicBezTo>
                  <a:cubicBezTo>
                    <a:pt x="547" y="23"/>
                    <a:pt x="546" y="21"/>
                    <a:pt x="545" y="19"/>
                  </a:cubicBezTo>
                  <a:cubicBezTo>
                    <a:pt x="544" y="18"/>
                    <a:pt x="542" y="16"/>
                    <a:pt x="540" y="15"/>
                  </a:cubicBezTo>
                  <a:cubicBezTo>
                    <a:pt x="538" y="14"/>
                    <a:pt x="536" y="14"/>
                    <a:pt x="533" y="14"/>
                  </a:cubicBezTo>
                  <a:cubicBezTo>
                    <a:pt x="529" y="14"/>
                    <a:pt x="526" y="16"/>
                    <a:pt x="523" y="19"/>
                  </a:cubicBezTo>
                  <a:cubicBezTo>
                    <a:pt x="523" y="1"/>
                    <a:pt x="523" y="1"/>
                    <a:pt x="523" y="1"/>
                  </a:cubicBezTo>
                  <a:cubicBezTo>
                    <a:pt x="517" y="1"/>
                    <a:pt x="517" y="1"/>
                    <a:pt x="517" y="1"/>
                  </a:cubicBezTo>
                  <a:cubicBezTo>
                    <a:pt x="517" y="52"/>
                    <a:pt x="517" y="52"/>
                    <a:pt x="517" y="52"/>
                  </a:cubicBezTo>
                  <a:cubicBezTo>
                    <a:pt x="523" y="52"/>
                    <a:pt x="523" y="52"/>
                    <a:pt x="523" y="52"/>
                  </a:cubicBezTo>
                  <a:lnTo>
                    <a:pt x="523" y="47"/>
                  </a:lnTo>
                  <a:close/>
                  <a:moveTo>
                    <a:pt x="560" y="66"/>
                  </a:moveTo>
                  <a:cubicBezTo>
                    <a:pt x="562" y="66"/>
                    <a:pt x="564" y="66"/>
                    <a:pt x="565" y="65"/>
                  </a:cubicBezTo>
                  <a:cubicBezTo>
                    <a:pt x="567" y="64"/>
                    <a:pt x="568" y="63"/>
                    <a:pt x="569" y="60"/>
                  </a:cubicBezTo>
                  <a:cubicBezTo>
                    <a:pt x="570" y="59"/>
                    <a:pt x="571" y="56"/>
                    <a:pt x="573" y="52"/>
                  </a:cubicBezTo>
                  <a:cubicBezTo>
                    <a:pt x="587" y="15"/>
                    <a:pt x="587" y="15"/>
                    <a:pt x="587" y="15"/>
                  </a:cubicBezTo>
                  <a:cubicBezTo>
                    <a:pt x="580" y="15"/>
                    <a:pt x="580" y="15"/>
                    <a:pt x="580" y="15"/>
                  </a:cubicBezTo>
                  <a:cubicBezTo>
                    <a:pt x="573" y="36"/>
                    <a:pt x="573" y="36"/>
                    <a:pt x="573" y="36"/>
                  </a:cubicBezTo>
                  <a:cubicBezTo>
                    <a:pt x="572" y="39"/>
                    <a:pt x="571" y="42"/>
                    <a:pt x="570" y="45"/>
                  </a:cubicBezTo>
                  <a:cubicBezTo>
                    <a:pt x="569" y="42"/>
                    <a:pt x="568" y="39"/>
                    <a:pt x="567" y="36"/>
                  </a:cubicBezTo>
                  <a:cubicBezTo>
                    <a:pt x="560" y="15"/>
                    <a:pt x="560" y="15"/>
                    <a:pt x="560" y="15"/>
                  </a:cubicBezTo>
                  <a:cubicBezTo>
                    <a:pt x="553" y="15"/>
                    <a:pt x="553" y="15"/>
                    <a:pt x="553" y="15"/>
                  </a:cubicBezTo>
                  <a:cubicBezTo>
                    <a:pt x="567" y="52"/>
                    <a:pt x="567" y="52"/>
                    <a:pt x="567" y="52"/>
                  </a:cubicBezTo>
                  <a:cubicBezTo>
                    <a:pt x="567" y="52"/>
                    <a:pt x="567" y="53"/>
                    <a:pt x="566" y="53"/>
                  </a:cubicBezTo>
                  <a:cubicBezTo>
                    <a:pt x="566" y="56"/>
                    <a:pt x="565" y="57"/>
                    <a:pt x="564" y="58"/>
                  </a:cubicBezTo>
                  <a:cubicBezTo>
                    <a:pt x="564" y="59"/>
                    <a:pt x="563" y="59"/>
                    <a:pt x="562" y="60"/>
                  </a:cubicBezTo>
                  <a:cubicBezTo>
                    <a:pt x="562" y="60"/>
                    <a:pt x="561" y="60"/>
                    <a:pt x="559" y="60"/>
                  </a:cubicBezTo>
                  <a:cubicBezTo>
                    <a:pt x="558" y="60"/>
                    <a:pt x="557" y="60"/>
                    <a:pt x="556" y="60"/>
                  </a:cubicBezTo>
                  <a:cubicBezTo>
                    <a:pt x="556" y="66"/>
                    <a:pt x="556" y="66"/>
                    <a:pt x="556" y="66"/>
                  </a:cubicBezTo>
                  <a:cubicBezTo>
                    <a:pt x="558" y="66"/>
                    <a:pt x="559" y="66"/>
                    <a:pt x="560" y="66"/>
                  </a:cubicBezTo>
                  <a:close/>
                  <a:moveTo>
                    <a:pt x="622" y="46"/>
                  </a:moveTo>
                  <a:cubicBezTo>
                    <a:pt x="622" y="46"/>
                    <a:pt x="621" y="46"/>
                    <a:pt x="620" y="46"/>
                  </a:cubicBezTo>
                  <a:cubicBezTo>
                    <a:pt x="620" y="45"/>
                    <a:pt x="619" y="45"/>
                    <a:pt x="619" y="45"/>
                  </a:cubicBezTo>
                  <a:cubicBezTo>
                    <a:pt x="619" y="44"/>
                    <a:pt x="619" y="43"/>
                    <a:pt x="619" y="41"/>
                  </a:cubicBezTo>
                  <a:cubicBezTo>
                    <a:pt x="619" y="20"/>
                    <a:pt x="619" y="20"/>
                    <a:pt x="619" y="20"/>
                  </a:cubicBezTo>
                  <a:cubicBezTo>
                    <a:pt x="625" y="20"/>
                    <a:pt x="625" y="20"/>
                    <a:pt x="625" y="20"/>
                  </a:cubicBezTo>
                  <a:cubicBezTo>
                    <a:pt x="625" y="15"/>
                    <a:pt x="625" y="15"/>
                    <a:pt x="625" y="15"/>
                  </a:cubicBezTo>
                  <a:cubicBezTo>
                    <a:pt x="619" y="15"/>
                    <a:pt x="619" y="15"/>
                    <a:pt x="619" y="15"/>
                  </a:cubicBezTo>
                  <a:cubicBezTo>
                    <a:pt x="619" y="2"/>
                    <a:pt x="619" y="2"/>
                    <a:pt x="619" y="2"/>
                  </a:cubicBezTo>
                  <a:cubicBezTo>
                    <a:pt x="613" y="6"/>
                    <a:pt x="613" y="6"/>
                    <a:pt x="613" y="6"/>
                  </a:cubicBezTo>
                  <a:cubicBezTo>
                    <a:pt x="613" y="15"/>
                    <a:pt x="613" y="15"/>
                    <a:pt x="613" y="15"/>
                  </a:cubicBezTo>
                  <a:cubicBezTo>
                    <a:pt x="608" y="15"/>
                    <a:pt x="608" y="15"/>
                    <a:pt x="608" y="15"/>
                  </a:cubicBezTo>
                  <a:cubicBezTo>
                    <a:pt x="608" y="20"/>
                    <a:pt x="608" y="20"/>
                    <a:pt x="608" y="20"/>
                  </a:cubicBezTo>
                  <a:cubicBezTo>
                    <a:pt x="613" y="20"/>
                    <a:pt x="613" y="20"/>
                    <a:pt x="613" y="20"/>
                  </a:cubicBezTo>
                  <a:cubicBezTo>
                    <a:pt x="613" y="41"/>
                    <a:pt x="613" y="41"/>
                    <a:pt x="613" y="41"/>
                  </a:cubicBezTo>
                  <a:cubicBezTo>
                    <a:pt x="613" y="45"/>
                    <a:pt x="613" y="47"/>
                    <a:pt x="613" y="48"/>
                  </a:cubicBezTo>
                  <a:cubicBezTo>
                    <a:pt x="614" y="49"/>
                    <a:pt x="615" y="50"/>
                    <a:pt x="616" y="51"/>
                  </a:cubicBezTo>
                  <a:cubicBezTo>
                    <a:pt x="617" y="52"/>
                    <a:pt x="619" y="52"/>
                    <a:pt x="621" y="52"/>
                  </a:cubicBezTo>
                  <a:cubicBezTo>
                    <a:pt x="623" y="52"/>
                    <a:pt x="624" y="52"/>
                    <a:pt x="626" y="51"/>
                  </a:cubicBezTo>
                  <a:cubicBezTo>
                    <a:pt x="625" y="46"/>
                    <a:pt x="625" y="46"/>
                    <a:pt x="625" y="46"/>
                  </a:cubicBezTo>
                  <a:cubicBezTo>
                    <a:pt x="624" y="46"/>
                    <a:pt x="623" y="46"/>
                    <a:pt x="622" y="46"/>
                  </a:cubicBezTo>
                  <a:close/>
                  <a:moveTo>
                    <a:pt x="637" y="52"/>
                  </a:moveTo>
                  <a:cubicBezTo>
                    <a:pt x="637" y="31"/>
                    <a:pt x="637" y="31"/>
                    <a:pt x="637" y="31"/>
                  </a:cubicBezTo>
                  <a:cubicBezTo>
                    <a:pt x="637" y="29"/>
                    <a:pt x="638" y="26"/>
                    <a:pt x="639" y="25"/>
                  </a:cubicBezTo>
                  <a:cubicBezTo>
                    <a:pt x="639" y="23"/>
                    <a:pt x="640" y="22"/>
                    <a:pt x="642" y="21"/>
                  </a:cubicBezTo>
                  <a:cubicBezTo>
                    <a:pt x="644" y="20"/>
                    <a:pt x="645" y="19"/>
                    <a:pt x="647" y="19"/>
                  </a:cubicBezTo>
                  <a:cubicBezTo>
                    <a:pt x="650" y="19"/>
                    <a:pt x="652" y="20"/>
                    <a:pt x="653" y="21"/>
                  </a:cubicBezTo>
                  <a:cubicBezTo>
                    <a:pt x="654" y="23"/>
                    <a:pt x="655" y="25"/>
                    <a:pt x="655" y="28"/>
                  </a:cubicBezTo>
                  <a:cubicBezTo>
                    <a:pt x="655" y="52"/>
                    <a:pt x="655" y="52"/>
                    <a:pt x="655" y="52"/>
                  </a:cubicBezTo>
                  <a:cubicBezTo>
                    <a:pt x="661" y="52"/>
                    <a:pt x="661" y="52"/>
                    <a:pt x="661" y="52"/>
                  </a:cubicBezTo>
                  <a:cubicBezTo>
                    <a:pt x="661" y="28"/>
                    <a:pt x="661" y="28"/>
                    <a:pt x="661" y="28"/>
                  </a:cubicBezTo>
                  <a:cubicBezTo>
                    <a:pt x="661" y="25"/>
                    <a:pt x="661" y="22"/>
                    <a:pt x="660" y="20"/>
                  </a:cubicBezTo>
                  <a:cubicBezTo>
                    <a:pt x="659" y="18"/>
                    <a:pt x="658" y="17"/>
                    <a:pt x="656" y="16"/>
                  </a:cubicBezTo>
                  <a:cubicBezTo>
                    <a:pt x="654" y="15"/>
                    <a:pt x="651" y="14"/>
                    <a:pt x="648" y="14"/>
                  </a:cubicBezTo>
                  <a:cubicBezTo>
                    <a:pt x="644" y="14"/>
                    <a:pt x="640" y="16"/>
                    <a:pt x="637" y="19"/>
                  </a:cubicBezTo>
                  <a:cubicBezTo>
                    <a:pt x="637" y="1"/>
                    <a:pt x="637" y="1"/>
                    <a:pt x="637" y="1"/>
                  </a:cubicBezTo>
                  <a:cubicBezTo>
                    <a:pt x="631" y="1"/>
                    <a:pt x="631" y="1"/>
                    <a:pt x="631" y="1"/>
                  </a:cubicBezTo>
                  <a:cubicBezTo>
                    <a:pt x="631" y="52"/>
                    <a:pt x="631" y="52"/>
                    <a:pt x="631" y="52"/>
                  </a:cubicBezTo>
                  <a:lnTo>
                    <a:pt x="637" y="52"/>
                  </a:lnTo>
                  <a:close/>
                  <a:moveTo>
                    <a:pt x="679" y="22"/>
                  </a:moveTo>
                  <a:cubicBezTo>
                    <a:pt x="680" y="20"/>
                    <a:pt x="683" y="19"/>
                    <a:pt x="686" y="19"/>
                  </a:cubicBezTo>
                  <a:cubicBezTo>
                    <a:pt x="689" y="19"/>
                    <a:pt x="691" y="20"/>
                    <a:pt x="693" y="23"/>
                  </a:cubicBezTo>
                  <a:cubicBezTo>
                    <a:pt x="695" y="24"/>
                    <a:pt x="696" y="27"/>
                    <a:pt x="696" y="30"/>
                  </a:cubicBezTo>
                  <a:cubicBezTo>
                    <a:pt x="675" y="30"/>
                    <a:pt x="675" y="30"/>
                    <a:pt x="675" y="30"/>
                  </a:cubicBezTo>
                  <a:cubicBezTo>
                    <a:pt x="676" y="26"/>
                    <a:pt x="677" y="24"/>
                    <a:pt x="679" y="22"/>
                  </a:cubicBezTo>
                  <a:close/>
                  <a:moveTo>
                    <a:pt x="692" y="45"/>
                  </a:moveTo>
                  <a:cubicBezTo>
                    <a:pt x="690" y="47"/>
                    <a:pt x="688" y="47"/>
                    <a:pt x="686" y="47"/>
                  </a:cubicBezTo>
                  <a:cubicBezTo>
                    <a:pt x="683" y="47"/>
                    <a:pt x="680" y="46"/>
                    <a:pt x="678" y="44"/>
                  </a:cubicBezTo>
                  <a:cubicBezTo>
                    <a:pt x="676" y="42"/>
                    <a:pt x="675" y="39"/>
                    <a:pt x="675" y="35"/>
                  </a:cubicBezTo>
                  <a:cubicBezTo>
                    <a:pt x="702" y="35"/>
                    <a:pt x="702" y="35"/>
                    <a:pt x="702" y="35"/>
                  </a:cubicBezTo>
                  <a:cubicBezTo>
                    <a:pt x="702" y="34"/>
                    <a:pt x="702" y="33"/>
                    <a:pt x="702" y="33"/>
                  </a:cubicBezTo>
                  <a:cubicBezTo>
                    <a:pt x="702" y="27"/>
                    <a:pt x="701" y="22"/>
                    <a:pt x="698" y="19"/>
                  </a:cubicBezTo>
                  <a:cubicBezTo>
                    <a:pt x="695" y="16"/>
                    <a:pt x="691" y="14"/>
                    <a:pt x="686" y="14"/>
                  </a:cubicBezTo>
                  <a:cubicBezTo>
                    <a:pt x="681" y="14"/>
                    <a:pt x="676" y="16"/>
                    <a:pt x="673" y="19"/>
                  </a:cubicBezTo>
                  <a:cubicBezTo>
                    <a:pt x="670" y="23"/>
                    <a:pt x="669" y="27"/>
                    <a:pt x="669" y="33"/>
                  </a:cubicBezTo>
                  <a:cubicBezTo>
                    <a:pt x="669" y="39"/>
                    <a:pt x="670" y="44"/>
                    <a:pt x="673" y="47"/>
                  </a:cubicBezTo>
                  <a:cubicBezTo>
                    <a:pt x="676" y="51"/>
                    <a:pt x="681" y="52"/>
                    <a:pt x="686" y="52"/>
                  </a:cubicBezTo>
                  <a:cubicBezTo>
                    <a:pt x="690" y="52"/>
                    <a:pt x="694" y="51"/>
                    <a:pt x="697" y="49"/>
                  </a:cubicBezTo>
                  <a:cubicBezTo>
                    <a:pt x="699" y="47"/>
                    <a:pt x="701" y="44"/>
                    <a:pt x="702" y="41"/>
                  </a:cubicBezTo>
                  <a:cubicBezTo>
                    <a:pt x="696" y="40"/>
                    <a:pt x="696" y="40"/>
                    <a:pt x="696" y="40"/>
                  </a:cubicBezTo>
                  <a:cubicBezTo>
                    <a:pt x="695" y="42"/>
                    <a:pt x="693" y="44"/>
                    <a:pt x="692" y="45"/>
                  </a:cubicBezTo>
                  <a:close/>
                  <a:moveTo>
                    <a:pt x="39" y="131"/>
                  </a:moveTo>
                  <a:cubicBezTo>
                    <a:pt x="39" y="125"/>
                    <a:pt x="39" y="125"/>
                    <a:pt x="39" y="125"/>
                  </a:cubicBezTo>
                  <a:cubicBezTo>
                    <a:pt x="8" y="125"/>
                    <a:pt x="8" y="125"/>
                    <a:pt x="8" y="125"/>
                  </a:cubicBezTo>
                  <a:cubicBezTo>
                    <a:pt x="8" y="108"/>
                    <a:pt x="8" y="108"/>
                    <a:pt x="8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2"/>
                    <a:pt x="36" y="102"/>
                    <a:pt x="36" y="102"/>
                  </a:cubicBezTo>
                  <a:cubicBezTo>
                    <a:pt x="8" y="102"/>
                    <a:pt x="8" y="102"/>
                    <a:pt x="8" y="102"/>
                  </a:cubicBezTo>
                  <a:cubicBezTo>
                    <a:pt x="8" y="86"/>
                    <a:pt x="8" y="86"/>
                    <a:pt x="8" y="86"/>
                  </a:cubicBezTo>
                  <a:cubicBezTo>
                    <a:pt x="38" y="86"/>
                    <a:pt x="38" y="86"/>
                    <a:pt x="38" y="86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131"/>
                    <a:pt x="1" y="131"/>
                    <a:pt x="1" y="131"/>
                  </a:cubicBezTo>
                  <a:lnTo>
                    <a:pt x="39" y="131"/>
                  </a:lnTo>
                  <a:close/>
                  <a:moveTo>
                    <a:pt x="54" y="131"/>
                  </a:moveTo>
                  <a:cubicBezTo>
                    <a:pt x="54" y="112"/>
                    <a:pt x="54" y="112"/>
                    <a:pt x="54" y="112"/>
                  </a:cubicBezTo>
                  <a:cubicBezTo>
                    <a:pt x="54" y="109"/>
                    <a:pt x="54" y="107"/>
                    <a:pt x="55" y="104"/>
                  </a:cubicBezTo>
                  <a:cubicBezTo>
                    <a:pt x="55" y="103"/>
                    <a:pt x="56" y="102"/>
                    <a:pt x="57" y="101"/>
                  </a:cubicBezTo>
                  <a:cubicBezTo>
                    <a:pt x="58" y="100"/>
                    <a:pt x="59" y="100"/>
                    <a:pt x="61" y="100"/>
                  </a:cubicBezTo>
                  <a:cubicBezTo>
                    <a:pt x="62" y="100"/>
                    <a:pt x="64" y="100"/>
                    <a:pt x="65" y="101"/>
                  </a:cubicBezTo>
                  <a:cubicBezTo>
                    <a:pt x="67" y="95"/>
                    <a:pt x="67" y="95"/>
                    <a:pt x="67" y="95"/>
                  </a:cubicBezTo>
                  <a:cubicBezTo>
                    <a:pt x="65" y="94"/>
                    <a:pt x="63" y="93"/>
                    <a:pt x="61" y="93"/>
                  </a:cubicBezTo>
                  <a:cubicBezTo>
                    <a:pt x="59" y="93"/>
                    <a:pt x="58" y="94"/>
                    <a:pt x="57" y="94"/>
                  </a:cubicBezTo>
                  <a:cubicBezTo>
                    <a:pt x="56" y="95"/>
                    <a:pt x="54" y="97"/>
                    <a:pt x="53" y="100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47" y="94"/>
                    <a:pt x="47" y="94"/>
                    <a:pt x="47" y="94"/>
                  </a:cubicBezTo>
                  <a:cubicBezTo>
                    <a:pt x="47" y="131"/>
                    <a:pt x="47" y="131"/>
                    <a:pt x="47" y="131"/>
                  </a:cubicBezTo>
                  <a:lnTo>
                    <a:pt x="54" y="131"/>
                  </a:lnTo>
                  <a:close/>
                  <a:moveTo>
                    <a:pt x="94" y="115"/>
                  </a:moveTo>
                  <a:cubicBezTo>
                    <a:pt x="94" y="117"/>
                    <a:pt x="94" y="119"/>
                    <a:pt x="93" y="121"/>
                  </a:cubicBezTo>
                  <a:cubicBezTo>
                    <a:pt x="93" y="123"/>
                    <a:pt x="91" y="124"/>
                    <a:pt x="89" y="125"/>
                  </a:cubicBezTo>
                  <a:cubicBezTo>
                    <a:pt x="87" y="126"/>
                    <a:pt x="85" y="127"/>
                    <a:pt x="83" y="127"/>
                  </a:cubicBezTo>
                  <a:cubicBezTo>
                    <a:pt x="81" y="127"/>
                    <a:pt x="79" y="126"/>
                    <a:pt x="77" y="125"/>
                  </a:cubicBezTo>
                  <a:cubicBezTo>
                    <a:pt x="76" y="124"/>
                    <a:pt x="76" y="123"/>
                    <a:pt x="76" y="121"/>
                  </a:cubicBezTo>
                  <a:cubicBezTo>
                    <a:pt x="76" y="120"/>
                    <a:pt x="76" y="119"/>
                    <a:pt x="76" y="118"/>
                  </a:cubicBezTo>
                  <a:cubicBezTo>
                    <a:pt x="77" y="117"/>
                    <a:pt x="78" y="116"/>
                    <a:pt x="79" y="116"/>
                  </a:cubicBezTo>
                  <a:cubicBezTo>
                    <a:pt x="80" y="115"/>
                    <a:pt x="82" y="115"/>
                    <a:pt x="84" y="115"/>
                  </a:cubicBezTo>
                  <a:cubicBezTo>
                    <a:pt x="89" y="114"/>
                    <a:pt x="92" y="113"/>
                    <a:pt x="94" y="112"/>
                  </a:cubicBezTo>
                  <a:lnTo>
                    <a:pt x="94" y="115"/>
                  </a:lnTo>
                  <a:close/>
                  <a:moveTo>
                    <a:pt x="96" y="131"/>
                  </a:moveTo>
                  <a:cubicBezTo>
                    <a:pt x="103" y="131"/>
                    <a:pt x="103" y="131"/>
                    <a:pt x="103" y="131"/>
                  </a:cubicBezTo>
                  <a:cubicBezTo>
                    <a:pt x="102" y="129"/>
                    <a:pt x="101" y="128"/>
                    <a:pt x="101" y="126"/>
                  </a:cubicBezTo>
                  <a:cubicBezTo>
                    <a:pt x="101" y="125"/>
                    <a:pt x="101" y="121"/>
                    <a:pt x="101" y="115"/>
                  </a:cubicBezTo>
                  <a:cubicBezTo>
                    <a:pt x="101" y="107"/>
                    <a:pt x="101" y="107"/>
                    <a:pt x="101" y="107"/>
                  </a:cubicBezTo>
                  <a:cubicBezTo>
                    <a:pt x="101" y="104"/>
                    <a:pt x="101" y="102"/>
                    <a:pt x="100" y="101"/>
                  </a:cubicBezTo>
                  <a:cubicBezTo>
                    <a:pt x="100" y="100"/>
                    <a:pt x="99" y="98"/>
                    <a:pt x="98" y="97"/>
                  </a:cubicBezTo>
                  <a:cubicBezTo>
                    <a:pt x="98" y="96"/>
                    <a:pt x="96" y="95"/>
                    <a:pt x="94" y="94"/>
                  </a:cubicBezTo>
                  <a:cubicBezTo>
                    <a:pt x="92" y="94"/>
                    <a:pt x="90" y="93"/>
                    <a:pt x="87" y="93"/>
                  </a:cubicBezTo>
                  <a:cubicBezTo>
                    <a:pt x="83" y="93"/>
                    <a:pt x="81" y="94"/>
                    <a:pt x="78" y="95"/>
                  </a:cubicBezTo>
                  <a:cubicBezTo>
                    <a:pt x="76" y="95"/>
                    <a:pt x="74" y="97"/>
                    <a:pt x="73" y="98"/>
                  </a:cubicBezTo>
                  <a:cubicBezTo>
                    <a:pt x="71" y="100"/>
                    <a:pt x="71" y="102"/>
                    <a:pt x="70" y="105"/>
                  </a:cubicBezTo>
                  <a:cubicBezTo>
                    <a:pt x="76" y="105"/>
                    <a:pt x="76" y="105"/>
                    <a:pt x="76" y="105"/>
                  </a:cubicBezTo>
                  <a:cubicBezTo>
                    <a:pt x="77" y="103"/>
                    <a:pt x="78" y="101"/>
                    <a:pt x="79" y="100"/>
                  </a:cubicBezTo>
                  <a:cubicBezTo>
                    <a:pt x="81" y="99"/>
                    <a:pt x="83" y="98"/>
                    <a:pt x="86" y="98"/>
                  </a:cubicBezTo>
                  <a:cubicBezTo>
                    <a:pt x="89" y="98"/>
                    <a:pt x="91" y="99"/>
                    <a:pt x="93" y="101"/>
                  </a:cubicBezTo>
                  <a:cubicBezTo>
                    <a:pt x="94" y="102"/>
                    <a:pt x="94" y="103"/>
                    <a:pt x="94" y="106"/>
                  </a:cubicBezTo>
                  <a:cubicBezTo>
                    <a:pt x="94" y="106"/>
                    <a:pt x="94" y="107"/>
                    <a:pt x="94" y="107"/>
                  </a:cubicBezTo>
                  <a:cubicBezTo>
                    <a:pt x="92" y="108"/>
                    <a:pt x="88" y="109"/>
                    <a:pt x="83" y="110"/>
                  </a:cubicBezTo>
                  <a:cubicBezTo>
                    <a:pt x="81" y="110"/>
                    <a:pt x="79" y="110"/>
                    <a:pt x="78" y="111"/>
                  </a:cubicBezTo>
                  <a:cubicBezTo>
                    <a:pt x="76" y="111"/>
                    <a:pt x="75" y="112"/>
                    <a:pt x="73" y="113"/>
                  </a:cubicBezTo>
                  <a:cubicBezTo>
                    <a:pt x="72" y="113"/>
                    <a:pt x="71" y="115"/>
                    <a:pt x="70" y="116"/>
                  </a:cubicBezTo>
                  <a:cubicBezTo>
                    <a:pt x="69" y="118"/>
                    <a:pt x="69" y="119"/>
                    <a:pt x="69" y="121"/>
                  </a:cubicBezTo>
                  <a:cubicBezTo>
                    <a:pt x="69" y="124"/>
                    <a:pt x="70" y="127"/>
                    <a:pt x="72" y="129"/>
                  </a:cubicBezTo>
                  <a:cubicBezTo>
                    <a:pt x="74" y="131"/>
                    <a:pt x="77" y="132"/>
                    <a:pt x="81" y="132"/>
                  </a:cubicBezTo>
                  <a:cubicBezTo>
                    <a:pt x="84" y="132"/>
                    <a:pt x="86" y="131"/>
                    <a:pt x="88" y="130"/>
                  </a:cubicBezTo>
                  <a:cubicBezTo>
                    <a:pt x="90" y="130"/>
                    <a:pt x="93" y="128"/>
                    <a:pt x="95" y="126"/>
                  </a:cubicBezTo>
                  <a:cubicBezTo>
                    <a:pt x="95" y="128"/>
                    <a:pt x="96" y="129"/>
                    <a:pt x="96" y="131"/>
                  </a:cubicBezTo>
                  <a:close/>
                  <a:moveTo>
                    <a:pt x="113" y="129"/>
                  </a:moveTo>
                  <a:cubicBezTo>
                    <a:pt x="115" y="131"/>
                    <a:pt x="119" y="132"/>
                    <a:pt x="124" y="132"/>
                  </a:cubicBezTo>
                  <a:cubicBezTo>
                    <a:pt x="126" y="132"/>
                    <a:pt x="129" y="131"/>
                    <a:pt x="131" y="130"/>
                  </a:cubicBezTo>
                  <a:cubicBezTo>
                    <a:pt x="134" y="129"/>
                    <a:pt x="135" y="128"/>
                    <a:pt x="137" y="126"/>
                  </a:cubicBezTo>
                  <a:cubicBezTo>
                    <a:pt x="138" y="124"/>
                    <a:pt x="138" y="122"/>
                    <a:pt x="138" y="120"/>
                  </a:cubicBezTo>
                  <a:cubicBezTo>
                    <a:pt x="138" y="118"/>
                    <a:pt x="138" y="116"/>
                    <a:pt x="137" y="115"/>
                  </a:cubicBezTo>
                  <a:cubicBezTo>
                    <a:pt x="136" y="113"/>
                    <a:pt x="134" y="112"/>
                    <a:pt x="133" y="111"/>
                  </a:cubicBezTo>
                  <a:cubicBezTo>
                    <a:pt x="131" y="111"/>
                    <a:pt x="128" y="110"/>
                    <a:pt x="124" y="109"/>
                  </a:cubicBezTo>
                  <a:cubicBezTo>
                    <a:pt x="120" y="108"/>
                    <a:pt x="119" y="107"/>
                    <a:pt x="118" y="107"/>
                  </a:cubicBezTo>
                  <a:cubicBezTo>
                    <a:pt x="117" y="106"/>
                    <a:pt x="116" y="106"/>
                    <a:pt x="116" y="105"/>
                  </a:cubicBezTo>
                  <a:cubicBezTo>
                    <a:pt x="115" y="105"/>
                    <a:pt x="115" y="104"/>
                    <a:pt x="115" y="103"/>
                  </a:cubicBezTo>
                  <a:cubicBezTo>
                    <a:pt x="115" y="102"/>
                    <a:pt x="116" y="101"/>
                    <a:pt x="117" y="100"/>
                  </a:cubicBezTo>
                  <a:cubicBezTo>
                    <a:pt x="118" y="99"/>
                    <a:pt x="120" y="98"/>
                    <a:pt x="123" y="98"/>
                  </a:cubicBezTo>
                  <a:cubicBezTo>
                    <a:pt x="125" y="98"/>
                    <a:pt x="127" y="99"/>
                    <a:pt x="128" y="100"/>
                  </a:cubicBezTo>
                  <a:cubicBezTo>
                    <a:pt x="130" y="101"/>
                    <a:pt x="131" y="102"/>
                    <a:pt x="131" y="104"/>
                  </a:cubicBezTo>
                  <a:cubicBezTo>
                    <a:pt x="137" y="104"/>
                    <a:pt x="137" y="104"/>
                    <a:pt x="137" y="104"/>
                  </a:cubicBezTo>
                  <a:cubicBezTo>
                    <a:pt x="137" y="101"/>
                    <a:pt x="136" y="99"/>
                    <a:pt x="135" y="98"/>
                  </a:cubicBezTo>
                  <a:cubicBezTo>
                    <a:pt x="134" y="96"/>
                    <a:pt x="132" y="95"/>
                    <a:pt x="130" y="94"/>
                  </a:cubicBezTo>
                  <a:cubicBezTo>
                    <a:pt x="128" y="94"/>
                    <a:pt x="125" y="93"/>
                    <a:pt x="122" y="93"/>
                  </a:cubicBezTo>
                  <a:cubicBezTo>
                    <a:pt x="120" y="93"/>
                    <a:pt x="119" y="93"/>
                    <a:pt x="117" y="94"/>
                  </a:cubicBezTo>
                  <a:cubicBezTo>
                    <a:pt x="115" y="94"/>
                    <a:pt x="114" y="95"/>
                    <a:pt x="113" y="96"/>
                  </a:cubicBezTo>
                  <a:cubicBezTo>
                    <a:pt x="112" y="97"/>
                    <a:pt x="111" y="98"/>
                    <a:pt x="110" y="99"/>
                  </a:cubicBezTo>
                  <a:cubicBezTo>
                    <a:pt x="109" y="101"/>
                    <a:pt x="109" y="102"/>
                    <a:pt x="109" y="104"/>
                  </a:cubicBezTo>
                  <a:cubicBezTo>
                    <a:pt x="109" y="106"/>
                    <a:pt x="109" y="107"/>
                    <a:pt x="110" y="109"/>
                  </a:cubicBezTo>
                  <a:cubicBezTo>
                    <a:pt x="111" y="110"/>
                    <a:pt x="113" y="111"/>
                    <a:pt x="114" y="112"/>
                  </a:cubicBezTo>
                  <a:cubicBezTo>
                    <a:pt x="116" y="113"/>
                    <a:pt x="119" y="114"/>
                    <a:pt x="124" y="115"/>
                  </a:cubicBezTo>
                  <a:cubicBezTo>
                    <a:pt x="127" y="116"/>
                    <a:pt x="129" y="117"/>
                    <a:pt x="130" y="117"/>
                  </a:cubicBezTo>
                  <a:cubicBezTo>
                    <a:pt x="131" y="118"/>
                    <a:pt x="132" y="119"/>
                    <a:pt x="132" y="121"/>
                  </a:cubicBezTo>
                  <a:cubicBezTo>
                    <a:pt x="132" y="122"/>
                    <a:pt x="131" y="124"/>
                    <a:pt x="130" y="125"/>
                  </a:cubicBezTo>
                  <a:cubicBezTo>
                    <a:pt x="128" y="126"/>
                    <a:pt x="126" y="126"/>
                    <a:pt x="124" y="126"/>
                  </a:cubicBezTo>
                  <a:cubicBezTo>
                    <a:pt x="121" y="126"/>
                    <a:pt x="118" y="126"/>
                    <a:pt x="117" y="125"/>
                  </a:cubicBezTo>
                  <a:cubicBezTo>
                    <a:pt x="115" y="123"/>
                    <a:pt x="114" y="121"/>
                    <a:pt x="114" y="119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09" y="124"/>
                    <a:pt x="110" y="127"/>
                    <a:pt x="113" y="129"/>
                  </a:cubicBezTo>
                  <a:close/>
                  <a:moveTo>
                    <a:pt x="152" y="131"/>
                  </a:moveTo>
                  <a:cubicBezTo>
                    <a:pt x="152" y="112"/>
                    <a:pt x="152" y="112"/>
                    <a:pt x="152" y="112"/>
                  </a:cubicBezTo>
                  <a:cubicBezTo>
                    <a:pt x="152" y="108"/>
                    <a:pt x="152" y="106"/>
                    <a:pt x="153" y="104"/>
                  </a:cubicBezTo>
                  <a:cubicBezTo>
                    <a:pt x="154" y="102"/>
                    <a:pt x="155" y="101"/>
                    <a:pt x="156" y="100"/>
                  </a:cubicBezTo>
                  <a:cubicBezTo>
                    <a:pt x="158" y="99"/>
                    <a:pt x="159" y="99"/>
                    <a:pt x="161" y="99"/>
                  </a:cubicBezTo>
                  <a:cubicBezTo>
                    <a:pt x="163" y="99"/>
                    <a:pt x="165" y="99"/>
                    <a:pt x="166" y="101"/>
                  </a:cubicBezTo>
                  <a:cubicBezTo>
                    <a:pt x="167" y="102"/>
                    <a:pt x="168" y="104"/>
                    <a:pt x="168" y="107"/>
                  </a:cubicBezTo>
                  <a:cubicBezTo>
                    <a:pt x="168" y="131"/>
                    <a:pt x="168" y="131"/>
                    <a:pt x="168" y="131"/>
                  </a:cubicBezTo>
                  <a:cubicBezTo>
                    <a:pt x="174" y="131"/>
                    <a:pt x="174" y="131"/>
                    <a:pt x="174" y="131"/>
                  </a:cubicBezTo>
                  <a:cubicBezTo>
                    <a:pt x="174" y="109"/>
                    <a:pt x="174" y="109"/>
                    <a:pt x="174" y="109"/>
                  </a:cubicBezTo>
                  <a:cubicBezTo>
                    <a:pt x="174" y="106"/>
                    <a:pt x="175" y="103"/>
                    <a:pt x="176" y="101"/>
                  </a:cubicBezTo>
                  <a:cubicBezTo>
                    <a:pt x="178" y="99"/>
                    <a:pt x="180" y="99"/>
                    <a:pt x="183" y="99"/>
                  </a:cubicBezTo>
                  <a:cubicBezTo>
                    <a:pt x="184" y="99"/>
                    <a:pt x="185" y="99"/>
                    <a:pt x="186" y="100"/>
                  </a:cubicBezTo>
                  <a:cubicBezTo>
                    <a:pt x="188" y="100"/>
                    <a:pt x="188" y="101"/>
                    <a:pt x="189" y="102"/>
                  </a:cubicBezTo>
                  <a:cubicBezTo>
                    <a:pt x="189" y="103"/>
                    <a:pt x="189" y="105"/>
                    <a:pt x="189" y="108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95" y="131"/>
                    <a:pt x="195" y="131"/>
                    <a:pt x="195" y="131"/>
                  </a:cubicBezTo>
                  <a:cubicBezTo>
                    <a:pt x="195" y="106"/>
                    <a:pt x="195" y="106"/>
                    <a:pt x="195" y="106"/>
                  </a:cubicBezTo>
                  <a:cubicBezTo>
                    <a:pt x="195" y="101"/>
                    <a:pt x="194" y="98"/>
                    <a:pt x="193" y="96"/>
                  </a:cubicBezTo>
                  <a:cubicBezTo>
                    <a:pt x="191" y="94"/>
                    <a:pt x="188" y="93"/>
                    <a:pt x="184" y="93"/>
                  </a:cubicBezTo>
                  <a:cubicBezTo>
                    <a:pt x="179" y="93"/>
                    <a:pt x="176" y="95"/>
                    <a:pt x="173" y="100"/>
                  </a:cubicBezTo>
                  <a:cubicBezTo>
                    <a:pt x="172" y="98"/>
                    <a:pt x="171" y="96"/>
                    <a:pt x="169" y="95"/>
                  </a:cubicBezTo>
                  <a:cubicBezTo>
                    <a:pt x="167" y="94"/>
                    <a:pt x="165" y="93"/>
                    <a:pt x="162" y="93"/>
                  </a:cubicBezTo>
                  <a:cubicBezTo>
                    <a:pt x="160" y="93"/>
                    <a:pt x="158" y="94"/>
                    <a:pt x="156" y="95"/>
                  </a:cubicBezTo>
                  <a:cubicBezTo>
                    <a:pt x="154" y="96"/>
                    <a:pt x="152" y="97"/>
                    <a:pt x="151" y="99"/>
                  </a:cubicBezTo>
                  <a:cubicBezTo>
                    <a:pt x="151" y="94"/>
                    <a:pt x="151" y="94"/>
                    <a:pt x="151" y="94"/>
                  </a:cubicBezTo>
                  <a:cubicBezTo>
                    <a:pt x="146" y="94"/>
                    <a:pt x="146" y="94"/>
                    <a:pt x="146" y="94"/>
                  </a:cubicBezTo>
                  <a:cubicBezTo>
                    <a:pt x="146" y="131"/>
                    <a:pt x="146" y="131"/>
                    <a:pt x="146" y="131"/>
                  </a:cubicBezTo>
                  <a:lnTo>
                    <a:pt x="152" y="131"/>
                  </a:lnTo>
                  <a:close/>
                  <a:moveTo>
                    <a:pt x="234" y="131"/>
                  </a:moveTo>
                  <a:cubicBezTo>
                    <a:pt x="234" y="94"/>
                    <a:pt x="234" y="94"/>
                    <a:pt x="234" y="94"/>
                  </a:cubicBezTo>
                  <a:cubicBezTo>
                    <a:pt x="228" y="94"/>
                    <a:pt x="228" y="94"/>
                    <a:pt x="228" y="94"/>
                  </a:cubicBezTo>
                  <a:cubicBezTo>
                    <a:pt x="228" y="114"/>
                    <a:pt x="228" y="114"/>
                    <a:pt x="228" y="114"/>
                  </a:cubicBezTo>
                  <a:cubicBezTo>
                    <a:pt x="228" y="117"/>
                    <a:pt x="228" y="119"/>
                    <a:pt x="227" y="121"/>
                  </a:cubicBezTo>
                  <a:cubicBezTo>
                    <a:pt x="226" y="123"/>
                    <a:pt x="225" y="124"/>
                    <a:pt x="224" y="125"/>
                  </a:cubicBezTo>
                  <a:cubicBezTo>
                    <a:pt x="222" y="126"/>
                    <a:pt x="220" y="126"/>
                    <a:pt x="218" y="126"/>
                  </a:cubicBezTo>
                  <a:cubicBezTo>
                    <a:pt x="216" y="126"/>
                    <a:pt x="215" y="126"/>
                    <a:pt x="214" y="125"/>
                  </a:cubicBezTo>
                  <a:cubicBezTo>
                    <a:pt x="212" y="124"/>
                    <a:pt x="212" y="123"/>
                    <a:pt x="211" y="121"/>
                  </a:cubicBezTo>
                  <a:cubicBezTo>
                    <a:pt x="211" y="120"/>
                    <a:pt x="211" y="118"/>
                    <a:pt x="211" y="114"/>
                  </a:cubicBezTo>
                  <a:cubicBezTo>
                    <a:pt x="211" y="94"/>
                    <a:pt x="211" y="94"/>
                    <a:pt x="211" y="94"/>
                  </a:cubicBezTo>
                  <a:cubicBezTo>
                    <a:pt x="205" y="94"/>
                    <a:pt x="205" y="94"/>
                    <a:pt x="205" y="94"/>
                  </a:cubicBezTo>
                  <a:cubicBezTo>
                    <a:pt x="205" y="117"/>
                    <a:pt x="205" y="117"/>
                    <a:pt x="205" y="117"/>
                  </a:cubicBezTo>
                  <a:cubicBezTo>
                    <a:pt x="205" y="119"/>
                    <a:pt x="205" y="121"/>
                    <a:pt x="205" y="123"/>
                  </a:cubicBezTo>
                  <a:cubicBezTo>
                    <a:pt x="205" y="124"/>
                    <a:pt x="206" y="126"/>
                    <a:pt x="207" y="127"/>
                  </a:cubicBezTo>
                  <a:cubicBezTo>
                    <a:pt x="208" y="128"/>
                    <a:pt x="209" y="130"/>
                    <a:pt x="211" y="130"/>
                  </a:cubicBezTo>
                  <a:cubicBezTo>
                    <a:pt x="213" y="131"/>
                    <a:pt x="215" y="132"/>
                    <a:pt x="217" y="132"/>
                  </a:cubicBezTo>
                  <a:cubicBezTo>
                    <a:pt x="222" y="132"/>
                    <a:pt x="226" y="130"/>
                    <a:pt x="229" y="125"/>
                  </a:cubicBezTo>
                  <a:cubicBezTo>
                    <a:pt x="229" y="131"/>
                    <a:pt x="229" y="131"/>
                    <a:pt x="229" y="131"/>
                  </a:cubicBezTo>
                  <a:lnTo>
                    <a:pt x="234" y="131"/>
                  </a:lnTo>
                  <a:close/>
                  <a:moveTo>
                    <a:pt x="246" y="129"/>
                  </a:moveTo>
                  <a:cubicBezTo>
                    <a:pt x="249" y="131"/>
                    <a:pt x="252" y="132"/>
                    <a:pt x="257" y="132"/>
                  </a:cubicBezTo>
                  <a:cubicBezTo>
                    <a:pt x="260" y="132"/>
                    <a:pt x="263" y="131"/>
                    <a:pt x="265" y="130"/>
                  </a:cubicBezTo>
                  <a:cubicBezTo>
                    <a:pt x="267" y="129"/>
                    <a:pt x="269" y="128"/>
                    <a:pt x="270" y="126"/>
                  </a:cubicBezTo>
                  <a:cubicBezTo>
                    <a:pt x="271" y="124"/>
                    <a:pt x="272" y="122"/>
                    <a:pt x="272" y="120"/>
                  </a:cubicBezTo>
                  <a:cubicBezTo>
                    <a:pt x="272" y="118"/>
                    <a:pt x="271" y="116"/>
                    <a:pt x="271" y="115"/>
                  </a:cubicBezTo>
                  <a:cubicBezTo>
                    <a:pt x="270" y="113"/>
                    <a:pt x="268" y="112"/>
                    <a:pt x="266" y="111"/>
                  </a:cubicBezTo>
                  <a:cubicBezTo>
                    <a:pt x="265" y="111"/>
                    <a:pt x="262" y="110"/>
                    <a:pt x="257" y="109"/>
                  </a:cubicBezTo>
                  <a:cubicBezTo>
                    <a:pt x="254" y="108"/>
                    <a:pt x="252" y="107"/>
                    <a:pt x="252" y="107"/>
                  </a:cubicBezTo>
                  <a:cubicBezTo>
                    <a:pt x="251" y="106"/>
                    <a:pt x="250" y="106"/>
                    <a:pt x="249" y="105"/>
                  </a:cubicBezTo>
                  <a:cubicBezTo>
                    <a:pt x="249" y="105"/>
                    <a:pt x="249" y="104"/>
                    <a:pt x="249" y="103"/>
                  </a:cubicBezTo>
                  <a:cubicBezTo>
                    <a:pt x="249" y="102"/>
                    <a:pt x="249" y="101"/>
                    <a:pt x="250" y="100"/>
                  </a:cubicBezTo>
                  <a:cubicBezTo>
                    <a:pt x="252" y="99"/>
                    <a:pt x="254" y="98"/>
                    <a:pt x="257" y="98"/>
                  </a:cubicBezTo>
                  <a:cubicBezTo>
                    <a:pt x="259" y="98"/>
                    <a:pt x="261" y="99"/>
                    <a:pt x="262" y="100"/>
                  </a:cubicBezTo>
                  <a:cubicBezTo>
                    <a:pt x="263" y="101"/>
                    <a:pt x="264" y="102"/>
                    <a:pt x="265" y="104"/>
                  </a:cubicBezTo>
                  <a:cubicBezTo>
                    <a:pt x="271" y="104"/>
                    <a:pt x="271" y="104"/>
                    <a:pt x="271" y="104"/>
                  </a:cubicBezTo>
                  <a:cubicBezTo>
                    <a:pt x="270" y="101"/>
                    <a:pt x="270" y="99"/>
                    <a:pt x="268" y="98"/>
                  </a:cubicBezTo>
                  <a:cubicBezTo>
                    <a:pt x="267" y="96"/>
                    <a:pt x="266" y="95"/>
                    <a:pt x="264" y="94"/>
                  </a:cubicBezTo>
                  <a:cubicBezTo>
                    <a:pt x="261" y="94"/>
                    <a:pt x="259" y="93"/>
                    <a:pt x="256" y="93"/>
                  </a:cubicBezTo>
                  <a:cubicBezTo>
                    <a:pt x="254" y="93"/>
                    <a:pt x="252" y="93"/>
                    <a:pt x="251" y="94"/>
                  </a:cubicBezTo>
                  <a:cubicBezTo>
                    <a:pt x="249" y="94"/>
                    <a:pt x="248" y="95"/>
                    <a:pt x="247" y="96"/>
                  </a:cubicBezTo>
                  <a:cubicBezTo>
                    <a:pt x="245" y="97"/>
                    <a:pt x="244" y="98"/>
                    <a:pt x="244" y="99"/>
                  </a:cubicBezTo>
                  <a:cubicBezTo>
                    <a:pt x="243" y="101"/>
                    <a:pt x="243" y="102"/>
                    <a:pt x="243" y="104"/>
                  </a:cubicBezTo>
                  <a:cubicBezTo>
                    <a:pt x="243" y="106"/>
                    <a:pt x="243" y="107"/>
                    <a:pt x="244" y="109"/>
                  </a:cubicBezTo>
                  <a:cubicBezTo>
                    <a:pt x="245" y="110"/>
                    <a:pt x="246" y="111"/>
                    <a:pt x="248" y="112"/>
                  </a:cubicBezTo>
                  <a:cubicBezTo>
                    <a:pt x="250" y="113"/>
                    <a:pt x="253" y="114"/>
                    <a:pt x="257" y="115"/>
                  </a:cubicBezTo>
                  <a:cubicBezTo>
                    <a:pt x="261" y="116"/>
                    <a:pt x="263" y="117"/>
                    <a:pt x="264" y="117"/>
                  </a:cubicBezTo>
                  <a:cubicBezTo>
                    <a:pt x="265" y="118"/>
                    <a:pt x="266" y="119"/>
                    <a:pt x="266" y="121"/>
                  </a:cubicBezTo>
                  <a:cubicBezTo>
                    <a:pt x="266" y="122"/>
                    <a:pt x="265" y="124"/>
                    <a:pt x="264" y="125"/>
                  </a:cubicBezTo>
                  <a:cubicBezTo>
                    <a:pt x="262" y="126"/>
                    <a:pt x="260" y="126"/>
                    <a:pt x="257" y="126"/>
                  </a:cubicBezTo>
                  <a:cubicBezTo>
                    <a:pt x="254" y="126"/>
                    <a:pt x="252" y="126"/>
                    <a:pt x="251" y="125"/>
                  </a:cubicBezTo>
                  <a:cubicBezTo>
                    <a:pt x="249" y="123"/>
                    <a:pt x="248" y="121"/>
                    <a:pt x="248" y="119"/>
                  </a:cubicBezTo>
                  <a:cubicBezTo>
                    <a:pt x="242" y="120"/>
                    <a:pt x="242" y="120"/>
                    <a:pt x="242" y="120"/>
                  </a:cubicBezTo>
                  <a:cubicBezTo>
                    <a:pt x="242" y="124"/>
                    <a:pt x="244" y="127"/>
                    <a:pt x="246" y="129"/>
                  </a:cubicBezTo>
                  <a:close/>
                  <a:moveTo>
                    <a:pt x="298" y="123"/>
                  </a:moveTo>
                  <a:cubicBezTo>
                    <a:pt x="298" y="109"/>
                    <a:pt x="298" y="109"/>
                    <a:pt x="298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298" y="103"/>
                    <a:pt x="298" y="103"/>
                    <a:pt x="298" y="103"/>
                  </a:cubicBezTo>
                  <a:cubicBezTo>
                    <a:pt x="298" y="89"/>
                    <a:pt x="298" y="89"/>
                    <a:pt x="298" y="89"/>
                  </a:cubicBezTo>
                  <a:cubicBezTo>
                    <a:pt x="292" y="89"/>
                    <a:pt x="292" y="89"/>
                    <a:pt x="292" y="89"/>
                  </a:cubicBezTo>
                  <a:cubicBezTo>
                    <a:pt x="292" y="103"/>
                    <a:pt x="292" y="103"/>
                    <a:pt x="292" y="103"/>
                  </a:cubicBezTo>
                  <a:cubicBezTo>
                    <a:pt x="279" y="103"/>
                    <a:pt x="279" y="103"/>
                    <a:pt x="279" y="103"/>
                  </a:cubicBezTo>
                  <a:cubicBezTo>
                    <a:pt x="279" y="109"/>
                    <a:pt x="279" y="109"/>
                    <a:pt x="279" y="109"/>
                  </a:cubicBezTo>
                  <a:cubicBezTo>
                    <a:pt x="292" y="109"/>
                    <a:pt x="292" y="109"/>
                    <a:pt x="292" y="109"/>
                  </a:cubicBezTo>
                  <a:cubicBezTo>
                    <a:pt x="292" y="123"/>
                    <a:pt x="292" y="123"/>
                    <a:pt x="292" y="123"/>
                  </a:cubicBezTo>
                  <a:lnTo>
                    <a:pt x="298" y="123"/>
                  </a:lnTo>
                  <a:close/>
                  <a:moveTo>
                    <a:pt x="348" y="86"/>
                  </a:moveTo>
                  <a:cubicBezTo>
                    <a:pt x="361" y="86"/>
                    <a:pt x="361" y="86"/>
                    <a:pt x="361" y="86"/>
                  </a:cubicBezTo>
                  <a:cubicBezTo>
                    <a:pt x="364" y="86"/>
                    <a:pt x="366" y="86"/>
                    <a:pt x="367" y="87"/>
                  </a:cubicBezTo>
                  <a:cubicBezTo>
                    <a:pt x="369" y="87"/>
                    <a:pt x="370" y="88"/>
                    <a:pt x="371" y="90"/>
                  </a:cubicBezTo>
                  <a:cubicBezTo>
                    <a:pt x="372" y="91"/>
                    <a:pt x="373" y="93"/>
                    <a:pt x="373" y="95"/>
                  </a:cubicBezTo>
                  <a:cubicBezTo>
                    <a:pt x="373" y="98"/>
                    <a:pt x="372" y="100"/>
                    <a:pt x="370" y="102"/>
                  </a:cubicBezTo>
                  <a:cubicBezTo>
                    <a:pt x="368" y="103"/>
                    <a:pt x="365" y="104"/>
                    <a:pt x="361" y="104"/>
                  </a:cubicBezTo>
                  <a:cubicBezTo>
                    <a:pt x="348" y="104"/>
                    <a:pt x="348" y="104"/>
                    <a:pt x="348" y="104"/>
                  </a:cubicBezTo>
                  <a:lnTo>
                    <a:pt x="348" y="86"/>
                  </a:lnTo>
                  <a:close/>
                  <a:moveTo>
                    <a:pt x="348" y="131"/>
                  </a:moveTo>
                  <a:cubicBezTo>
                    <a:pt x="348" y="110"/>
                    <a:pt x="348" y="110"/>
                    <a:pt x="348" y="110"/>
                  </a:cubicBezTo>
                  <a:cubicBezTo>
                    <a:pt x="361" y="110"/>
                    <a:pt x="361" y="110"/>
                    <a:pt x="361" y="110"/>
                  </a:cubicBezTo>
                  <a:cubicBezTo>
                    <a:pt x="368" y="110"/>
                    <a:pt x="373" y="109"/>
                    <a:pt x="376" y="106"/>
                  </a:cubicBezTo>
                  <a:cubicBezTo>
                    <a:pt x="378" y="103"/>
                    <a:pt x="380" y="99"/>
                    <a:pt x="380" y="95"/>
                  </a:cubicBezTo>
                  <a:cubicBezTo>
                    <a:pt x="380" y="92"/>
                    <a:pt x="379" y="90"/>
                    <a:pt x="378" y="88"/>
                  </a:cubicBezTo>
                  <a:cubicBezTo>
                    <a:pt x="377" y="86"/>
                    <a:pt x="376" y="84"/>
                    <a:pt x="374" y="83"/>
                  </a:cubicBezTo>
                  <a:cubicBezTo>
                    <a:pt x="373" y="82"/>
                    <a:pt x="370" y="81"/>
                    <a:pt x="368" y="81"/>
                  </a:cubicBezTo>
                  <a:cubicBezTo>
                    <a:pt x="366" y="80"/>
                    <a:pt x="364" y="80"/>
                    <a:pt x="360" y="80"/>
                  </a:cubicBezTo>
                  <a:cubicBezTo>
                    <a:pt x="341" y="80"/>
                    <a:pt x="341" y="80"/>
                    <a:pt x="341" y="80"/>
                  </a:cubicBezTo>
                  <a:cubicBezTo>
                    <a:pt x="341" y="131"/>
                    <a:pt x="341" y="131"/>
                    <a:pt x="341" y="131"/>
                  </a:cubicBezTo>
                  <a:lnTo>
                    <a:pt x="348" y="131"/>
                  </a:lnTo>
                  <a:close/>
                  <a:moveTo>
                    <a:pt x="394" y="131"/>
                  </a:moveTo>
                  <a:cubicBezTo>
                    <a:pt x="394" y="112"/>
                    <a:pt x="394" y="112"/>
                    <a:pt x="394" y="112"/>
                  </a:cubicBezTo>
                  <a:cubicBezTo>
                    <a:pt x="394" y="109"/>
                    <a:pt x="394" y="107"/>
                    <a:pt x="395" y="104"/>
                  </a:cubicBezTo>
                  <a:cubicBezTo>
                    <a:pt x="395" y="103"/>
                    <a:pt x="396" y="102"/>
                    <a:pt x="397" y="101"/>
                  </a:cubicBezTo>
                  <a:cubicBezTo>
                    <a:pt x="398" y="100"/>
                    <a:pt x="399" y="100"/>
                    <a:pt x="401" y="100"/>
                  </a:cubicBezTo>
                  <a:cubicBezTo>
                    <a:pt x="402" y="100"/>
                    <a:pt x="404" y="100"/>
                    <a:pt x="405" y="101"/>
                  </a:cubicBezTo>
                  <a:cubicBezTo>
                    <a:pt x="407" y="95"/>
                    <a:pt x="407" y="95"/>
                    <a:pt x="407" y="95"/>
                  </a:cubicBezTo>
                  <a:cubicBezTo>
                    <a:pt x="405" y="94"/>
                    <a:pt x="403" y="93"/>
                    <a:pt x="401" y="93"/>
                  </a:cubicBezTo>
                  <a:cubicBezTo>
                    <a:pt x="400" y="93"/>
                    <a:pt x="398" y="94"/>
                    <a:pt x="397" y="94"/>
                  </a:cubicBezTo>
                  <a:cubicBezTo>
                    <a:pt x="396" y="95"/>
                    <a:pt x="395" y="97"/>
                    <a:pt x="393" y="100"/>
                  </a:cubicBezTo>
                  <a:cubicBezTo>
                    <a:pt x="393" y="94"/>
                    <a:pt x="393" y="94"/>
                    <a:pt x="393" y="94"/>
                  </a:cubicBezTo>
                  <a:cubicBezTo>
                    <a:pt x="388" y="94"/>
                    <a:pt x="388" y="94"/>
                    <a:pt x="388" y="94"/>
                  </a:cubicBezTo>
                  <a:cubicBezTo>
                    <a:pt x="388" y="131"/>
                    <a:pt x="388" y="131"/>
                    <a:pt x="388" y="131"/>
                  </a:cubicBezTo>
                  <a:lnTo>
                    <a:pt x="394" y="131"/>
                  </a:lnTo>
                  <a:close/>
                  <a:moveTo>
                    <a:pt x="418" y="102"/>
                  </a:moveTo>
                  <a:cubicBezTo>
                    <a:pt x="420" y="100"/>
                    <a:pt x="423" y="98"/>
                    <a:pt x="426" y="98"/>
                  </a:cubicBezTo>
                  <a:cubicBezTo>
                    <a:pt x="429" y="98"/>
                    <a:pt x="432" y="100"/>
                    <a:pt x="434" y="102"/>
                  </a:cubicBezTo>
                  <a:cubicBezTo>
                    <a:pt x="436" y="104"/>
                    <a:pt x="437" y="108"/>
                    <a:pt x="437" y="112"/>
                  </a:cubicBezTo>
                  <a:cubicBezTo>
                    <a:pt x="437" y="117"/>
                    <a:pt x="436" y="121"/>
                    <a:pt x="434" y="123"/>
                  </a:cubicBezTo>
                  <a:cubicBezTo>
                    <a:pt x="432" y="125"/>
                    <a:pt x="429" y="126"/>
                    <a:pt x="426" y="126"/>
                  </a:cubicBezTo>
                  <a:cubicBezTo>
                    <a:pt x="423" y="126"/>
                    <a:pt x="420" y="125"/>
                    <a:pt x="418" y="123"/>
                  </a:cubicBezTo>
                  <a:cubicBezTo>
                    <a:pt x="416" y="121"/>
                    <a:pt x="415" y="117"/>
                    <a:pt x="415" y="112"/>
                  </a:cubicBezTo>
                  <a:cubicBezTo>
                    <a:pt x="415" y="108"/>
                    <a:pt x="416" y="104"/>
                    <a:pt x="418" y="102"/>
                  </a:cubicBezTo>
                  <a:close/>
                  <a:moveTo>
                    <a:pt x="414" y="127"/>
                  </a:moveTo>
                  <a:cubicBezTo>
                    <a:pt x="417" y="130"/>
                    <a:pt x="421" y="132"/>
                    <a:pt x="426" y="132"/>
                  </a:cubicBezTo>
                  <a:cubicBezTo>
                    <a:pt x="429" y="132"/>
                    <a:pt x="432" y="131"/>
                    <a:pt x="435" y="129"/>
                  </a:cubicBezTo>
                  <a:cubicBezTo>
                    <a:pt x="438" y="128"/>
                    <a:pt x="440" y="126"/>
                    <a:pt x="441" y="123"/>
                  </a:cubicBezTo>
                  <a:cubicBezTo>
                    <a:pt x="442" y="120"/>
                    <a:pt x="443" y="117"/>
                    <a:pt x="443" y="112"/>
                  </a:cubicBezTo>
                  <a:cubicBezTo>
                    <a:pt x="443" y="106"/>
                    <a:pt x="442" y="102"/>
                    <a:pt x="438" y="98"/>
                  </a:cubicBezTo>
                  <a:cubicBezTo>
                    <a:pt x="435" y="95"/>
                    <a:pt x="431" y="93"/>
                    <a:pt x="426" y="93"/>
                  </a:cubicBezTo>
                  <a:cubicBezTo>
                    <a:pt x="421" y="93"/>
                    <a:pt x="418" y="95"/>
                    <a:pt x="414" y="97"/>
                  </a:cubicBezTo>
                  <a:cubicBezTo>
                    <a:pt x="411" y="101"/>
                    <a:pt x="409" y="106"/>
                    <a:pt x="409" y="112"/>
                  </a:cubicBezTo>
                  <a:cubicBezTo>
                    <a:pt x="409" y="119"/>
                    <a:pt x="410" y="123"/>
                    <a:pt x="414" y="127"/>
                  </a:cubicBezTo>
                  <a:close/>
                  <a:moveTo>
                    <a:pt x="457" y="102"/>
                  </a:moveTo>
                  <a:cubicBezTo>
                    <a:pt x="459" y="100"/>
                    <a:pt x="462" y="98"/>
                    <a:pt x="464" y="98"/>
                  </a:cubicBezTo>
                  <a:cubicBezTo>
                    <a:pt x="467" y="98"/>
                    <a:pt x="470" y="100"/>
                    <a:pt x="472" y="102"/>
                  </a:cubicBezTo>
                  <a:cubicBezTo>
                    <a:pt x="474" y="104"/>
                    <a:pt x="475" y="107"/>
                    <a:pt x="475" y="112"/>
                  </a:cubicBezTo>
                  <a:cubicBezTo>
                    <a:pt x="475" y="117"/>
                    <a:pt x="474" y="120"/>
                    <a:pt x="472" y="122"/>
                  </a:cubicBezTo>
                  <a:cubicBezTo>
                    <a:pt x="470" y="125"/>
                    <a:pt x="467" y="126"/>
                    <a:pt x="465" y="126"/>
                  </a:cubicBezTo>
                  <a:cubicBezTo>
                    <a:pt x="462" y="126"/>
                    <a:pt x="459" y="125"/>
                    <a:pt x="457" y="122"/>
                  </a:cubicBezTo>
                  <a:cubicBezTo>
                    <a:pt x="455" y="120"/>
                    <a:pt x="454" y="117"/>
                    <a:pt x="454" y="112"/>
                  </a:cubicBezTo>
                  <a:cubicBezTo>
                    <a:pt x="454" y="107"/>
                    <a:pt x="455" y="104"/>
                    <a:pt x="457" y="102"/>
                  </a:cubicBezTo>
                  <a:close/>
                  <a:moveTo>
                    <a:pt x="453" y="143"/>
                  </a:moveTo>
                  <a:cubicBezTo>
                    <a:pt x="456" y="145"/>
                    <a:pt x="459" y="146"/>
                    <a:pt x="464" y="146"/>
                  </a:cubicBezTo>
                  <a:cubicBezTo>
                    <a:pt x="468" y="146"/>
                    <a:pt x="471" y="145"/>
                    <a:pt x="473" y="144"/>
                  </a:cubicBezTo>
                  <a:cubicBezTo>
                    <a:pt x="476" y="142"/>
                    <a:pt x="478" y="140"/>
                    <a:pt x="479" y="138"/>
                  </a:cubicBezTo>
                  <a:cubicBezTo>
                    <a:pt x="480" y="136"/>
                    <a:pt x="480" y="132"/>
                    <a:pt x="480" y="126"/>
                  </a:cubicBezTo>
                  <a:cubicBezTo>
                    <a:pt x="480" y="94"/>
                    <a:pt x="480" y="94"/>
                    <a:pt x="480" y="94"/>
                  </a:cubicBezTo>
                  <a:cubicBezTo>
                    <a:pt x="475" y="94"/>
                    <a:pt x="475" y="94"/>
                    <a:pt x="475" y="94"/>
                  </a:cubicBezTo>
                  <a:cubicBezTo>
                    <a:pt x="475" y="99"/>
                    <a:pt x="475" y="99"/>
                    <a:pt x="475" y="99"/>
                  </a:cubicBezTo>
                  <a:cubicBezTo>
                    <a:pt x="472" y="95"/>
                    <a:pt x="468" y="93"/>
                    <a:pt x="464" y="93"/>
                  </a:cubicBezTo>
                  <a:cubicBezTo>
                    <a:pt x="461" y="93"/>
                    <a:pt x="458" y="94"/>
                    <a:pt x="455" y="96"/>
                  </a:cubicBezTo>
                  <a:cubicBezTo>
                    <a:pt x="453" y="97"/>
                    <a:pt x="451" y="100"/>
                    <a:pt x="450" y="103"/>
                  </a:cubicBezTo>
                  <a:cubicBezTo>
                    <a:pt x="449" y="105"/>
                    <a:pt x="448" y="109"/>
                    <a:pt x="448" y="112"/>
                  </a:cubicBezTo>
                  <a:cubicBezTo>
                    <a:pt x="448" y="117"/>
                    <a:pt x="449" y="122"/>
                    <a:pt x="452" y="125"/>
                  </a:cubicBezTo>
                  <a:cubicBezTo>
                    <a:pt x="455" y="129"/>
                    <a:pt x="459" y="131"/>
                    <a:pt x="464" y="131"/>
                  </a:cubicBezTo>
                  <a:cubicBezTo>
                    <a:pt x="468" y="131"/>
                    <a:pt x="471" y="129"/>
                    <a:pt x="474" y="126"/>
                  </a:cubicBezTo>
                  <a:cubicBezTo>
                    <a:pt x="474" y="130"/>
                    <a:pt x="474" y="133"/>
                    <a:pt x="474" y="134"/>
                  </a:cubicBezTo>
                  <a:cubicBezTo>
                    <a:pt x="473" y="136"/>
                    <a:pt x="472" y="138"/>
                    <a:pt x="470" y="139"/>
                  </a:cubicBezTo>
                  <a:cubicBezTo>
                    <a:pt x="469" y="140"/>
                    <a:pt x="467" y="141"/>
                    <a:pt x="464" y="141"/>
                  </a:cubicBezTo>
                  <a:cubicBezTo>
                    <a:pt x="461" y="141"/>
                    <a:pt x="459" y="140"/>
                    <a:pt x="457" y="139"/>
                  </a:cubicBezTo>
                  <a:cubicBezTo>
                    <a:pt x="456" y="138"/>
                    <a:pt x="456" y="137"/>
                    <a:pt x="455" y="135"/>
                  </a:cubicBezTo>
                  <a:cubicBezTo>
                    <a:pt x="449" y="134"/>
                    <a:pt x="449" y="134"/>
                    <a:pt x="449" y="134"/>
                  </a:cubicBezTo>
                  <a:cubicBezTo>
                    <a:pt x="449" y="138"/>
                    <a:pt x="451" y="141"/>
                    <a:pt x="453" y="143"/>
                  </a:cubicBezTo>
                  <a:close/>
                  <a:moveTo>
                    <a:pt x="496" y="131"/>
                  </a:moveTo>
                  <a:cubicBezTo>
                    <a:pt x="496" y="112"/>
                    <a:pt x="496" y="112"/>
                    <a:pt x="496" y="112"/>
                  </a:cubicBezTo>
                  <a:cubicBezTo>
                    <a:pt x="496" y="109"/>
                    <a:pt x="496" y="107"/>
                    <a:pt x="497" y="104"/>
                  </a:cubicBezTo>
                  <a:cubicBezTo>
                    <a:pt x="497" y="103"/>
                    <a:pt x="498" y="102"/>
                    <a:pt x="499" y="101"/>
                  </a:cubicBezTo>
                  <a:cubicBezTo>
                    <a:pt x="500" y="100"/>
                    <a:pt x="502" y="100"/>
                    <a:pt x="503" y="100"/>
                  </a:cubicBezTo>
                  <a:cubicBezTo>
                    <a:pt x="504" y="100"/>
                    <a:pt x="506" y="100"/>
                    <a:pt x="508" y="101"/>
                  </a:cubicBezTo>
                  <a:cubicBezTo>
                    <a:pt x="510" y="95"/>
                    <a:pt x="510" y="95"/>
                    <a:pt x="510" y="95"/>
                  </a:cubicBezTo>
                  <a:cubicBezTo>
                    <a:pt x="508" y="94"/>
                    <a:pt x="505" y="93"/>
                    <a:pt x="503" y="93"/>
                  </a:cubicBezTo>
                  <a:cubicBezTo>
                    <a:pt x="502" y="93"/>
                    <a:pt x="501" y="94"/>
                    <a:pt x="499" y="94"/>
                  </a:cubicBezTo>
                  <a:cubicBezTo>
                    <a:pt x="498" y="95"/>
                    <a:pt x="497" y="97"/>
                    <a:pt x="495" y="100"/>
                  </a:cubicBezTo>
                  <a:cubicBezTo>
                    <a:pt x="495" y="94"/>
                    <a:pt x="495" y="94"/>
                    <a:pt x="495" y="94"/>
                  </a:cubicBezTo>
                  <a:cubicBezTo>
                    <a:pt x="490" y="94"/>
                    <a:pt x="490" y="94"/>
                    <a:pt x="490" y="94"/>
                  </a:cubicBezTo>
                  <a:cubicBezTo>
                    <a:pt x="490" y="131"/>
                    <a:pt x="490" y="131"/>
                    <a:pt x="490" y="131"/>
                  </a:cubicBezTo>
                  <a:lnTo>
                    <a:pt x="496" y="131"/>
                  </a:lnTo>
                  <a:close/>
                  <a:moveTo>
                    <a:pt x="537" y="115"/>
                  </a:moveTo>
                  <a:cubicBezTo>
                    <a:pt x="537" y="117"/>
                    <a:pt x="536" y="119"/>
                    <a:pt x="536" y="121"/>
                  </a:cubicBezTo>
                  <a:cubicBezTo>
                    <a:pt x="535" y="123"/>
                    <a:pt x="534" y="124"/>
                    <a:pt x="532" y="125"/>
                  </a:cubicBezTo>
                  <a:cubicBezTo>
                    <a:pt x="530" y="126"/>
                    <a:pt x="528" y="127"/>
                    <a:pt x="525" y="127"/>
                  </a:cubicBezTo>
                  <a:cubicBezTo>
                    <a:pt x="523" y="127"/>
                    <a:pt x="521" y="126"/>
                    <a:pt x="520" y="125"/>
                  </a:cubicBezTo>
                  <a:cubicBezTo>
                    <a:pt x="519" y="124"/>
                    <a:pt x="518" y="123"/>
                    <a:pt x="518" y="121"/>
                  </a:cubicBezTo>
                  <a:cubicBezTo>
                    <a:pt x="518" y="120"/>
                    <a:pt x="518" y="119"/>
                    <a:pt x="519" y="118"/>
                  </a:cubicBezTo>
                  <a:cubicBezTo>
                    <a:pt x="519" y="117"/>
                    <a:pt x="520" y="116"/>
                    <a:pt x="521" y="116"/>
                  </a:cubicBezTo>
                  <a:cubicBezTo>
                    <a:pt x="522" y="115"/>
                    <a:pt x="524" y="115"/>
                    <a:pt x="527" y="115"/>
                  </a:cubicBezTo>
                  <a:cubicBezTo>
                    <a:pt x="531" y="114"/>
                    <a:pt x="535" y="113"/>
                    <a:pt x="537" y="112"/>
                  </a:cubicBezTo>
                  <a:lnTo>
                    <a:pt x="537" y="115"/>
                  </a:lnTo>
                  <a:close/>
                  <a:moveTo>
                    <a:pt x="539" y="131"/>
                  </a:moveTo>
                  <a:cubicBezTo>
                    <a:pt x="545" y="131"/>
                    <a:pt x="545" y="131"/>
                    <a:pt x="545" y="131"/>
                  </a:cubicBezTo>
                  <a:cubicBezTo>
                    <a:pt x="544" y="129"/>
                    <a:pt x="544" y="128"/>
                    <a:pt x="543" y="126"/>
                  </a:cubicBezTo>
                  <a:cubicBezTo>
                    <a:pt x="543" y="125"/>
                    <a:pt x="543" y="121"/>
                    <a:pt x="543" y="115"/>
                  </a:cubicBezTo>
                  <a:cubicBezTo>
                    <a:pt x="543" y="107"/>
                    <a:pt x="543" y="107"/>
                    <a:pt x="543" y="107"/>
                  </a:cubicBezTo>
                  <a:cubicBezTo>
                    <a:pt x="543" y="104"/>
                    <a:pt x="543" y="102"/>
                    <a:pt x="543" y="101"/>
                  </a:cubicBezTo>
                  <a:cubicBezTo>
                    <a:pt x="542" y="100"/>
                    <a:pt x="542" y="98"/>
                    <a:pt x="541" y="97"/>
                  </a:cubicBezTo>
                  <a:cubicBezTo>
                    <a:pt x="540" y="96"/>
                    <a:pt x="538" y="95"/>
                    <a:pt x="537" y="94"/>
                  </a:cubicBezTo>
                  <a:cubicBezTo>
                    <a:pt x="535" y="94"/>
                    <a:pt x="532" y="93"/>
                    <a:pt x="529" y="93"/>
                  </a:cubicBezTo>
                  <a:cubicBezTo>
                    <a:pt x="526" y="93"/>
                    <a:pt x="523" y="94"/>
                    <a:pt x="521" y="95"/>
                  </a:cubicBezTo>
                  <a:cubicBezTo>
                    <a:pt x="518" y="95"/>
                    <a:pt x="516" y="97"/>
                    <a:pt x="515" y="98"/>
                  </a:cubicBezTo>
                  <a:cubicBezTo>
                    <a:pt x="514" y="100"/>
                    <a:pt x="513" y="102"/>
                    <a:pt x="512" y="105"/>
                  </a:cubicBezTo>
                  <a:cubicBezTo>
                    <a:pt x="518" y="105"/>
                    <a:pt x="518" y="105"/>
                    <a:pt x="518" y="105"/>
                  </a:cubicBezTo>
                  <a:cubicBezTo>
                    <a:pt x="519" y="103"/>
                    <a:pt x="520" y="101"/>
                    <a:pt x="522" y="100"/>
                  </a:cubicBezTo>
                  <a:cubicBezTo>
                    <a:pt x="523" y="99"/>
                    <a:pt x="525" y="98"/>
                    <a:pt x="528" y="98"/>
                  </a:cubicBezTo>
                  <a:cubicBezTo>
                    <a:pt x="531" y="98"/>
                    <a:pt x="533" y="99"/>
                    <a:pt x="535" y="101"/>
                  </a:cubicBezTo>
                  <a:cubicBezTo>
                    <a:pt x="536" y="102"/>
                    <a:pt x="537" y="103"/>
                    <a:pt x="537" y="106"/>
                  </a:cubicBezTo>
                  <a:cubicBezTo>
                    <a:pt x="537" y="106"/>
                    <a:pt x="537" y="107"/>
                    <a:pt x="537" y="107"/>
                  </a:cubicBezTo>
                  <a:cubicBezTo>
                    <a:pt x="534" y="108"/>
                    <a:pt x="531" y="109"/>
                    <a:pt x="526" y="110"/>
                  </a:cubicBezTo>
                  <a:cubicBezTo>
                    <a:pt x="523" y="110"/>
                    <a:pt x="521" y="110"/>
                    <a:pt x="520" y="111"/>
                  </a:cubicBezTo>
                  <a:cubicBezTo>
                    <a:pt x="519" y="111"/>
                    <a:pt x="517" y="112"/>
                    <a:pt x="516" y="113"/>
                  </a:cubicBezTo>
                  <a:cubicBezTo>
                    <a:pt x="514" y="113"/>
                    <a:pt x="513" y="115"/>
                    <a:pt x="512" y="116"/>
                  </a:cubicBezTo>
                  <a:cubicBezTo>
                    <a:pt x="512" y="118"/>
                    <a:pt x="511" y="119"/>
                    <a:pt x="511" y="121"/>
                  </a:cubicBezTo>
                  <a:cubicBezTo>
                    <a:pt x="511" y="124"/>
                    <a:pt x="512" y="127"/>
                    <a:pt x="515" y="129"/>
                  </a:cubicBezTo>
                  <a:cubicBezTo>
                    <a:pt x="517" y="131"/>
                    <a:pt x="520" y="132"/>
                    <a:pt x="524" y="132"/>
                  </a:cubicBezTo>
                  <a:cubicBezTo>
                    <a:pt x="526" y="132"/>
                    <a:pt x="529" y="131"/>
                    <a:pt x="531" y="130"/>
                  </a:cubicBezTo>
                  <a:cubicBezTo>
                    <a:pt x="533" y="130"/>
                    <a:pt x="535" y="128"/>
                    <a:pt x="537" y="126"/>
                  </a:cubicBezTo>
                  <a:cubicBezTo>
                    <a:pt x="538" y="128"/>
                    <a:pt x="538" y="129"/>
                    <a:pt x="539" y="131"/>
                  </a:cubicBezTo>
                  <a:close/>
                  <a:moveTo>
                    <a:pt x="559" y="131"/>
                  </a:moveTo>
                  <a:cubicBezTo>
                    <a:pt x="559" y="112"/>
                    <a:pt x="559" y="112"/>
                    <a:pt x="559" y="112"/>
                  </a:cubicBezTo>
                  <a:cubicBezTo>
                    <a:pt x="559" y="108"/>
                    <a:pt x="559" y="106"/>
                    <a:pt x="560" y="104"/>
                  </a:cubicBezTo>
                  <a:cubicBezTo>
                    <a:pt x="561" y="102"/>
                    <a:pt x="562" y="101"/>
                    <a:pt x="563" y="100"/>
                  </a:cubicBezTo>
                  <a:cubicBezTo>
                    <a:pt x="565" y="99"/>
                    <a:pt x="566" y="99"/>
                    <a:pt x="568" y="99"/>
                  </a:cubicBezTo>
                  <a:cubicBezTo>
                    <a:pt x="570" y="99"/>
                    <a:pt x="572" y="99"/>
                    <a:pt x="573" y="101"/>
                  </a:cubicBezTo>
                  <a:cubicBezTo>
                    <a:pt x="574" y="102"/>
                    <a:pt x="575" y="104"/>
                    <a:pt x="575" y="107"/>
                  </a:cubicBezTo>
                  <a:cubicBezTo>
                    <a:pt x="575" y="131"/>
                    <a:pt x="575" y="131"/>
                    <a:pt x="575" y="131"/>
                  </a:cubicBezTo>
                  <a:cubicBezTo>
                    <a:pt x="581" y="131"/>
                    <a:pt x="581" y="131"/>
                    <a:pt x="581" y="131"/>
                  </a:cubicBezTo>
                  <a:cubicBezTo>
                    <a:pt x="581" y="109"/>
                    <a:pt x="581" y="109"/>
                    <a:pt x="581" y="109"/>
                  </a:cubicBezTo>
                  <a:cubicBezTo>
                    <a:pt x="581" y="106"/>
                    <a:pt x="582" y="103"/>
                    <a:pt x="583" y="101"/>
                  </a:cubicBezTo>
                  <a:cubicBezTo>
                    <a:pt x="585" y="99"/>
                    <a:pt x="587" y="99"/>
                    <a:pt x="590" y="99"/>
                  </a:cubicBezTo>
                  <a:cubicBezTo>
                    <a:pt x="591" y="99"/>
                    <a:pt x="592" y="99"/>
                    <a:pt x="593" y="100"/>
                  </a:cubicBezTo>
                  <a:cubicBezTo>
                    <a:pt x="595" y="100"/>
                    <a:pt x="595" y="101"/>
                    <a:pt x="596" y="102"/>
                  </a:cubicBezTo>
                  <a:cubicBezTo>
                    <a:pt x="596" y="103"/>
                    <a:pt x="596" y="105"/>
                    <a:pt x="596" y="108"/>
                  </a:cubicBezTo>
                  <a:cubicBezTo>
                    <a:pt x="596" y="131"/>
                    <a:pt x="596" y="131"/>
                    <a:pt x="596" y="131"/>
                  </a:cubicBezTo>
                  <a:cubicBezTo>
                    <a:pt x="602" y="131"/>
                    <a:pt x="602" y="131"/>
                    <a:pt x="602" y="131"/>
                  </a:cubicBezTo>
                  <a:cubicBezTo>
                    <a:pt x="602" y="106"/>
                    <a:pt x="602" y="106"/>
                    <a:pt x="602" y="106"/>
                  </a:cubicBezTo>
                  <a:cubicBezTo>
                    <a:pt x="602" y="101"/>
                    <a:pt x="601" y="98"/>
                    <a:pt x="599" y="96"/>
                  </a:cubicBezTo>
                  <a:cubicBezTo>
                    <a:pt x="598" y="94"/>
                    <a:pt x="595" y="93"/>
                    <a:pt x="591" y="93"/>
                  </a:cubicBezTo>
                  <a:cubicBezTo>
                    <a:pt x="586" y="93"/>
                    <a:pt x="583" y="95"/>
                    <a:pt x="580" y="100"/>
                  </a:cubicBezTo>
                  <a:cubicBezTo>
                    <a:pt x="579" y="98"/>
                    <a:pt x="578" y="96"/>
                    <a:pt x="576" y="95"/>
                  </a:cubicBezTo>
                  <a:cubicBezTo>
                    <a:pt x="574" y="94"/>
                    <a:pt x="572" y="93"/>
                    <a:pt x="569" y="93"/>
                  </a:cubicBezTo>
                  <a:cubicBezTo>
                    <a:pt x="567" y="93"/>
                    <a:pt x="565" y="94"/>
                    <a:pt x="563" y="95"/>
                  </a:cubicBezTo>
                  <a:cubicBezTo>
                    <a:pt x="561" y="96"/>
                    <a:pt x="559" y="97"/>
                    <a:pt x="558" y="99"/>
                  </a:cubicBezTo>
                  <a:cubicBezTo>
                    <a:pt x="558" y="94"/>
                    <a:pt x="558" y="94"/>
                    <a:pt x="558" y="94"/>
                  </a:cubicBezTo>
                  <a:cubicBezTo>
                    <a:pt x="553" y="94"/>
                    <a:pt x="553" y="94"/>
                    <a:pt x="553" y="94"/>
                  </a:cubicBezTo>
                  <a:cubicBezTo>
                    <a:pt x="553" y="131"/>
                    <a:pt x="553" y="131"/>
                    <a:pt x="553" y="131"/>
                  </a:cubicBezTo>
                  <a:lnTo>
                    <a:pt x="559" y="131"/>
                  </a:lnTo>
                  <a:close/>
                  <a:moveTo>
                    <a:pt x="618" y="131"/>
                  </a:moveTo>
                  <a:cubicBezTo>
                    <a:pt x="618" y="112"/>
                    <a:pt x="618" y="112"/>
                    <a:pt x="618" y="112"/>
                  </a:cubicBezTo>
                  <a:cubicBezTo>
                    <a:pt x="618" y="108"/>
                    <a:pt x="618" y="106"/>
                    <a:pt x="619" y="104"/>
                  </a:cubicBezTo>
                  <a:cubicBezTo>
                    <a:pt x="620" y="102"/>
                    <a:pt x="621" y="101"/>
                    <a:pt x="622" y="100"/>
                  </a:cubicBezTo>
                  <a:cubicBezTo>
                    <a:pt x="624" y="99"/>
                    <a:pt x="625" y="99"/>
                    <a:pt x="627" y="99"/>
                  </a:cubicBezTo>
                  <a:cubicBezTo>
                    <a:pt x="629" y="99"/>
                    <a:pt x="631" y="99"/>
                    <a:pt x="632" y="101"/>
                  </a:cubicBezTo>
                  <a:cubicBezTo>
                    <a:pt x="633" y="102"/>
                    <a:pt x="633" y="104"/>
                    <a:pt x="633" y="107"/>
                  </a:cubicBezTo>
                  <a:cubicBezTo>
                    <a:pt x="633" y="131"/>
                    <a:pt x="633" y="131"/>
                    <a:pt x="633" y="131"/>
                  </a:cubicBezTo>
                  <a:cubicBezTo>
                    <a:pt x="640" y="131"/>
                    <a:pt x="640" y="131"/>
                    <a:pt x="640" y="131"/>
                  </a:cubicBezTo>
                  <a:cubicBezTo>
                    <a:pt x="640" y="109"/>
                    <a:pt x="640" y="109"/>
                    <a:pt x="640" y="109"/>
                  </a:cubicBezTo>
                  <a:cubicBezTo>
                    <a:pt x="640" y="106"/>
                    <a:pt x="641" y="103"/>
                    <a:pt x="642" y="101"/>
                  </a:cubicBezTo>
                  <a:cubicBezTo>
                    <a:pt x="644" y="99"/>
                    <a:pt x="646" y="99"/>
                    <a:pt x="649" y="99"/>
                  </a:cubicBezTo>
                  <a:cubicBezTo>
                    <a:pt x="650" y="99"/>
                    <a:pt x="651" y="99"/>
                    <a:pt x="652" y="100"/>
                  </a:cubicBezTo>
                  <a:cubicBezTo>
                    <a:pt x="653" y="100"/>
                    <a:pt x="654" y="101"/>
                    <a:pt x="655" y="102"/>
                  </a:cubicBezTo>
                  <a:cubicBezTo>
                    <a:pt x="655" y="103"/>
                    <a:pt x="655" y="105"/>
                    <a:pt x="655" y="108"/>
                  </a:cubicBezTo>
                  <a:cubicBezTo>
                    <a:pt x="655" y="131"/>
                    <a:pt x="655" y="131"/>
                    <a:pt x="655" y="131"/>
                  </a:cubicBezTo>
                  <a:cubicBezTo>
                    <a:pt x="661" y="131"/>
                    <a:pt x="661" y="131"/>
                    <a:pt x="661" y="131"/>
                  </a:cubicBezTo>
                  <a:cubicBezTo>
                    <a:pt x="661" y="106"/>
                    <a:pt x="661" y="106"/>
                    <a:pt x="661" y="106"/>
                  </a:cubicBezTo>
                  <a:cubicBezTo>
                    <a:pt x="661" y="101"/>
                    <a:pt x="660" y="98"/>
                    <a:pt x="658" y="96"/>
                  </a:cubicBezTo>
                  <a:cubicBezTo>
                    <a:pt x="656" y="94"/>
                    <a:pt x="654" y="93"/>
                    <a:pt x="650" y="93"/>
                  </a:cubicBezTo>
                  <a:cubicBezTo>
                    <a:pt x="645" y="93"/>
                    <a:pt x="642" y="95"/>
                    <a:pt x="639" y="100"/>
                  </a:cubicBezTo>
                  <a:cubicBezTo>
                    <a:pt x="638" y="98"/>
                    <a:pt x="637" y="96"/>
                    <a:pt x="635" y="95"/>
                  </a:cubicBezTo>
                  <a:cubicBezTo>
                    <a:pt x="633" y="94"/>
                    <a:pt x="631" y="93"/>
                    <a:pt x="628" y="93"/>
                  </a:cubicBezTo>
                  <a:cubicBezTo>
                    <a:pt x="626" y="93"/>
                    <a:pt x="624" y="94"/>
                    <a:pt x="622" y="95"/>
                  </a:cubicBezTo>
                  <a:cubicBezTo>
                    <a:pt x="620" y="96"/>
                    <a:pt x="618" y="97"/>
                    <a:pt x="617" y="99"/>
                  </a:cubicBezTo>
                  <a:cubicBezTo>
                    <a:pt x="617" y="94"/>
                    <a:pt x="617" y="94"/>
                    <a:pt x="617" y="94"/>
                  </a:cubicBezTo>
                  <a:cubicBezTo>
                    <a:pt x="612" y="94"/>
                    <a:pt x="612" y="94"/>
                    <a:pt x="612" y="94"/>
                  </a:cubicBezTo>
                  <a:cubicBezTo>
                    <a:pt x="612" y="131"/>
                    <a:pt x="612" y="131"/>
                    <a:pt x="612" y="131"/>
                  </a:cubicBezTo>
                  <a:lnTo>
                    <a:pt x="618" y="131"/>
                  </a:lnTo>
                  <a:close/>
                  <a:moveTo>
                    <a:pt x="679" y="101"/>
                  </a:moveTo>
                  <a:cubicBezTo>
                    <a:pt x="680" y="99"/>
                    <a:pt x="683" y="98"/>
                    <a:pt x="686" y="98"/>
                  </a:cubicBezTo>
                  <a:cubicBezTo>
                    <a:pt x="689" y="98"/>
                    <a:pt x="691" y="100"/>
                    <a:pt x="693" y="102"/>
                  </a:cubicBezTo>
                  <a:cubicBezTo>
                    <a:pt x="695" y="103"/>
                    <a:pt x="696" y="106"/>
                    <a:pt x="696" y="109"/>
                  </a:cubicBezTo>
                  <a:cubicBezTo>
                    <a:pt x="675" y="109"/>
                    <a:pt x="675" y="109"/>
                    <a:pt x="675" y="109"/>
                  </a:cubicBezTo>
                  <a:cubicBezTo>
                    <a:pt x="676" y="106"/>
                    <a:pt x="677" y="103"/>
                    <a:pt x="679" y="101"/>
                  </a:cubicBezTo>
                  <a:close/>
                  <a:moveTo>
                    <a:pt x="692" y="125"/>
                  </a:moveTo>
                  <a:cubicBezTo>
                    <a:pt x="690" y="126"/>
                    <a:pt x="688" y="126"/>
                    <a:pt x="686" y="126"/>
                  </a:cubicBezTo>
                  <a:cubicBezTo>
                    <a:pt x="683" y="126"/>
                    <a:pt x="680" y="125"/>
                    <a:pt x="678" y="123"/>
                  </a:cubicBezTo>
                  <a:cubicBezTo>
                    <a:pt x="676" y="121"/>
                    <a:pt x="675" y="118"/>
                    <a:pt x="675" y="114"/>
                  </a:cubicBezTo>
                  <a:cubicBezTo>
                    <a:pt x="702" y="114"/>
                    <a:pt x="702" y="114"/>
                    <a:pt x="702" y="114"/>
                  </a:cubicBezTo>
                  <a:cubicBezTo>
                    <a:pt x="702" y="113"/>
                    <a:pt x="702" y="113"/>
                    <a:pt x="702" y="112"/>
                  </a:cubicBezTo>
                  <a:cubicBezTo>
                    <a:pt x="702" y="106"/>
                    <a:pt x="701" y="102"/>
                    <a:pt x="698" y="98"/>
                  </a:cubicBezTo>
                  <a:cubicBezTo>
                    <a:pt x="695" y="95"/>
                    <a:pt x="691" y="93"/>
                    <a:pt x="686" y="93"/>
                  </a:cubicBezTo>
                  <a:cubicBezTo>
                    <a:pt x="681" y="93"/>
                    <a:pt x="676" y="95"/>
                    <a:pt x="673" y="98"/>
                  </a:cubicBezTo>
                  <a:cubicBezTo>
                    <a:pt x="670" y="102"/>
                    <a:pt x="669" y="107"/>
                    <a:pt x="669" y="113"/>
                  </a:cubicBezTo>
                  <a:cubicBezTo>
                    <a:pt x="669" y="119"/>
                    <a:pt x="670" y="123"/>
                    <a:pt x="673" y="127"/>
                  </a:cubicBezTo>
                  <a:cubicBezTo>
                    <a:pt x="676" y="130"/>
                    <a:pt x="681" y="132"/>
                    <a:pt x="686" y="132"/>
                  </a:cubicBezTo>
                  <a:cubicBezTo>
                    <a:pt x="690" y="132"/>
                    <a:pt x="694" y="131"/>
                    <a:pt x="697" y="128"/>
                  </a:cubicBezTo>
                  <a:cubicBezTo>
                    <a:pt x="699" y="126"/>
                    <a:pt x="701" y="124"/>
                    <a:pt x="702" y="120"/>
                  </a:cubicBezTo>
                  <a:cubicBezTo>
                    <a:pt x="696" y="119"/>
                    <a:pt x="696" y="119"/>
                    <a:pt x="696" y="119"/>
                  </a:cubicBezTo>
                  <a:cubicBezTo>
                    <a:pt x="695" y="122"/>
                    <a:pt x="693" y="123"/>
                    <a:pt x="692" y="125"/>
                  </a:cubicBezTo>
                  <a:close/>
                  <a:moveTo>
                    <a:pt x="9" y="181"/>
                  </a:moveTo>
                  <a:cubicBezTo>
                    <a:pt x="11" y="179"/>
                    <a:pt x="14" y="178"/>
                    <a:pt x="17" y="178"/>
                  </a:cubicBezTo>
                  <a:cubicBezTo>
                    <a:pt x="20" y="178"/>
                    <a:pt x="22" y="179"/>
                    <a:pt x="24" y="181"/>
                  </a:cubicBezTo>
                  <a:cubicBezTo>
                    <a:pt x="27" y="183"/>
                    <a:pt x="28" y="187"/>
                    <a:pt x="28" y="191"/>
                  </a:cubicBezTo>
                  <a:cubicBezTo>
                    <a:pt x="28" y="196"/>
                    <a:pt x="27" y="200"/>
                    <a:pt x="24" y="202"/>
                  </a:cubicBezTo>
                  <a:cubicBezTo>
                    <a:pt x="22" y="205"/>
                    <a:pt x="20" y="206"/>
                    <a:pt x="17" y="206"/>
                  </a:cubicBezTo>
                  <a:cubicBezTo>
                    <a:pt x="14" y="206"/>
                    <a:pt x="11" y="205"/>
                    <a:pt x="9" y="202"/>
                  </a:cubicBezTo>
                  <a:cubicBezTo>
                    <a:pt x="7" y="200"/>
                    <a:pt x="6" y="196"/>
                    <a:pt x="6" y="192"/>
                  </a:cubicBezTo>
                  <a:cubicBezTo>
                    <a:pt x="6" y="187"/>
                    <a:pt x="7" y="183"/>
                    <a:pt x="9" y="181"/>
                  </a:cubicBezTo>
                  <a:close/>
                  <a:moveTo>
                    <a:pt x="4" y="206"/>
                  </a:moveTo>
                  <a:cubicBezTo>
                    <a:pt x="7" y="209"/>
                    <a:pt x="12" y="211"/>
                    <a:pt x="17" y="211"/>
                  </a:cubicBezTo>
                  <a:cubicBezTo>
                    <a:pt x="20" y="211"/>
                    <a:pt x="23" y="210"/>
                    <a:pt x="26" y="209"/>
                  </a:cubicBezTo>
                  <a:cubicBezTo>
                    <a:pt x="28" y="207"/>
                    <a:pt x="30" y="205"/>
                    <a:pt x="32" y="202"/>
                  </a:cubicBezTo>
                  <a:cubicBezTo>
                    <a:pt x="33" y="200"/>
                    <a:pt x="34" y="196"/>
                    <a:pt x="34" y="191"/>
                  </a:cubicBezTo>
                  <a:cubicBezTo>
                    <a:pt x="34" y="185"/>
                    <a:pt x="32" y="181"/>
                    <a:pt x="29" y="177"/>
                  </a:cubicBezTo>
                  <a:cubicBezTo>
                    <a:pt x="26" y="174"/>
                    <a:pt x="22" y="172"/>
                    <a:pt x="17" y="172"/>
                  </a:cubicBezTo>
                  <a:cubicBezTo>
                    <a:pt x="12" y="172"/>
                    <a:pt x="8" y="174"/>
                    <a:pt x="5" y="177"/>
                  </a:cubicBezTo>
                  <a:cubicBezTo>
                    <a:pt x="1" y="180"/>
                    <a:pt x="0" y="185"/>
                    <a:pt x="0" y="192"/>
                  </a:cubicBezTo>
                  <a:cubicBezTo>
                    <a:pt x="0" y="198"/>
                    <a:pt x="1" y="203"/>
                    <a:pt x="4" y="206"/>
                  </a:cubicBezTo>
                  <a:close/>
                  <a:moveTo>
                    <a:pt x="49" y="210"/>
                  </a:moveTo>
                  <a:cubicBezTo>
                    <a:pt x="49" y="178"/>
                    <a:pt x="49" y="178"/>
                    <a:pt x="49" y="178"/>
                  </a:cubicBezTo>
                  <a:cubicBezTo>
                    <a:pt x="56" y="178"/>
                    <a:pt x="56" y="178"/>
                    <a:pt x="56" y="178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49" y="173"/>
                    <a:pt x="49" y="173"/>
                    <a:pt x="49" y="173"/>
                  </a:cubicBezTo>
                  <a:cubicBezTo>
                    <a:pt x="49" y="170"/>
                    <a:pt x="49" y="170"/>
                    <a:pt x="49" y="170"/>
                  </a:cubicBezTo>
                  <a:cubicBezTo>
                    <a:pt x="49" y="168"/>
                    <a:pt x="49" y="166"/>
                    <a:pt x="50" y="165"/>
                  </a:cubicBezTo>
                  <a:cubicBezTo>
                    <a:pt x="51" y="165"/>
                    <a:pt x="52" y="164"/>
                    <a:pt x="54" y="164"/>
                  </a:cubicBezTo>
                  <a:cubicBezTo>
                    <a:pt x="55" y="164"/>
                    <a:pt x="56" y="164"/>
                    <a:pt x="58" y="165"/>
                  </a:cubicBezTo>
                  <a:cubicBezTo>
                    <a:pt x="59" y="159"/>
                    <a:pt x="59" y="159"/>
                    <a:pt x="59" y="159"/>
                  </a:cubicBezTo>
                  <a:cubicBezTo>
                    <a:pt x="57" y="159"/>
                    <a:pt x="55" y="159"/>
                    <a:pt x="53" y="159"/>
                  </a:cubicBezTo>
                  <a:cubicBezTo>
                    <a:pt x="50" y="159"/>
                    <a:pt x="48" y="159"/>
                    <a:pt x="47" y="160"/>
                  </a:cubicBezTo>
                  <a:cubicBezTo>
                    <a:pt x="45" y="161"/>
                    <a:pt x="44" y="162"/>
                    <a:pt x="43" y="164"/>
                  </a:cubicBezTo>
                  <a:cubicBezTo>
                    <a:pt x="43" y="165"/>
                    <a:pt x="43" y="167"/>
                    <a:pt x="43" y="169"/>
                  </a:cubicBezTo>
                  <a:cubicBezTo>
                    <a:pt x="43" y="173"/>
                    <a:pt x="43" y="173"/>
                    <a:pt x="43" y="173"/>
                  </a:cubicBezTo>
                  <a:cubicBezTo>
                    <a:pt x="37" y="173"/>
                    <a:pt x="37" y="173"/>
                    <a:pt x="37" y="173"/>
                  </a:cubicBezTo>
                  <a:cubicBezTo>
                    <a:pt x="37" y="178"/>
                    <a:pt x="37" y="178"/>
                    <a:pt x="37" y="178"/>
                  </a:cubicBezTo>
                  <a:cubicBezTo>
                    <a:pt x="43" y="178"/>
                    <a:pt x="43" y="178"/>
                    <a:pt x="43" y="178"/>
                  </a:cubicBezTo>
                  <a:cubicBezTo>
                    <a:pt x="43" y="210"/>
                    <a:pt x="43" y="210"/>
                    <a:pt x="43" y="210"/>
                  </a:cubicBezTo>
                  <a:lnTo>
                    <a:pt x="49" y="210"/>
                  </a:lnTo>
                  <a:close/>
                  <a:moveTo>
                    <a:pt x="91" y="205"/>
                  </a:moveTo>
                  <a:cubicBezTo>
                    <a:pt x="90" y="205"/>
                    <a:pt x="90" y="205"/>
                    <a:pt x="89" y="204"/>
                  </a:cubicBezTo>
                  <a:cubicBezTo>
                    <a:pt x="89" y="204"/>
                    <a:pt x="88" y="204"/>
                    <a:pt x="88" y="203"/>
                  </a:cubicBezTo>
                  <a:cubicBezTo>
                    <a:pt x="88" y="203"/>
                    <a:pt x="88" y="201"/>
                    <a:pt x="88" y="200"/>
                  </a:cubicBezTo>
                  <a:cubicBezTo>
                    <a:pt x="88" y="178"/>
                    <a:pt x="88" y="178"/>
                    <a:pt x="88" y="178"/>
                  </a:cubicBezTo>
                  <a:cubicBezTo>
                    <a:pt x="94" y="178"/>
                    <a:pt x="94" y="178"/>
                    <a:pt x="94" y="178"/>
                  </a:cubicBezTo>
                  <a:cubicBezTo>
                    <a:pt x="94" y="173"/>
                    <a:pt x="94" y="173"/>
                    <a:pt x="94" y="173"/>
                  </a:cubicBezTo>
                  <a:cubicBezTo>
                    <a:pt x="88" y="173"/>
                    <a:pt x="88" y="173"/>
                    <a:pt x="88" y="173"/>
                  </a:cubicBezTo>
                  <a:cubicBezTo>
                    <a:pt x="88" y="161"/>
                    <a:pt x="88" y="161"/>
                    <a:pt x="88" y="161"/>
                  </a:cubicBezTo>
                  <a:cubicBezTo>
                    <a:pt x="82" y="164"/>
                    <a:pt x="82" y="164"/>
                    <a:pt x="82" y="164"/>
                  </a:cubicBezTo>
                  <a:cubicBezTo>
                    <a:pt x="82" y="173"/>
                    <a:pt x="82" y="173"/>
                    <a:pt x="82" y="173"/>
                  </a:cubicBezTo>
                  <a:cubicBezTo>
                    <a:pt x="77" y="173"/>
                    <a:pt x="77" y="173"/>
                    <a:pt x="77" y="173"/>
                  </a:cubicBezTo>
                  <a:cubicBezTo>
                    <a:pt x="77" y="178"/>
                    <a:pt x="77" y="178"/>
                    <a:pt x="77" y="178"/>
                  </a:cubicBezTo>
                  <a:cubicBezTo>
                    <a:pt x="82" y="178"/>
                    <a:pt x="82" y="178"/>
                    <a:pt x="82" y="178"/>
                  </a:cubicBezTo>
                  <a:cubicBezTo>
                    <a:pt x="82" y="199"/>
                    <a:pt x="82" y="199"/>
                    <a:pt x="82" y="199"/>
                  </a:cubicBezTo>
                  <a:cubicBezTo>
                    <a:pt x="82" y="203"/>
                    <a:pt x="82" y="205"/>
                    <a:pt x="82" y="207"/>
                  </a:cubicBezTo>
                  <a:cubicBezTo>
                    <a:pt x="83" y="208"/>
                    <a:pt x="84" y="209"/>
                    <a:pt x="85" y="209"/>
                  </a:cubicBezTo>
                  <a:cubicBezTo>
                    <a:pt x="86" y="210"/>
                    <a:pt x="88" y="211"/>
                    <a:pt x="90" y="211"/>
                  </a:cubicBezTo>
                  <a:cubicBezTo>
                    <a:pt x="92" y="211"/>
                    <a:pt x="93" y="210"/>
                    <a:pt x="95" y="210"/>
                  </a:cubicBezTo>
                  <a:cubicBezTo>
                    <a:pt x="94" y="204"/>
                    <a:pt x="94" y="204"/>
                    <a:pt x="94" y="204"/>
                  </a:cubicBezTo>
                  <a:cubicBezTo>
                    <a:pt x="93" y="205"/>
                    <a:pt x="92" y="205"/>
                    <a:pt x="91" y="205"/>
                  </a:cubicBezTo>
                  <a:close/>
                  <a:moveTo>
                    <a:pt x="106" y="210"/>
                  </a:moveTo>
                  <a:cubicBezTo>
                    <a:pt x="106" y="190"/>
                    <a:pt x="106" y="190"/>
                    <a:pt x="106" y="190"/>
                  </a:cubicBezTo>
                  <a:cubicBezTo>
                    <a:pt x="106" y="187"/>
                    <a:pt x="107" y="185"/>
                    <a:pt x="107" y="183"/>
                  </a:cubicBezTo>
                  <a:cubicBezTo>
                    <a:pt x="108" y="182"/>
                    <a:pt x="109" y="180"/>
                    <a:pt x="111" y="179"/>
                  </a:cubicBezTo>
                  <a:cubicBezTo>
                    <a:pt x="113" y="178"/>
                    <a:pt x="114" y="178"/>
                    <a:pt x="116" y="178"/>
                  </a:cubicBezTo>
                  <a:cubicBezTo>
                    <a:pt x="119" y="178"/>
                    <a:pt x="121" y="179"/>
                    <a:pt x="122" y="180"/>
                  </a:cubicBezTo>
                  <a:cubicBezTo>
                    <a:pt x="123" y="181"/>
                    <a:pt x="124" y="184"/>
                    <a:pt x="124" y="187"/>
                  </a:cubicBezTo>
                  <a:cubicBezTo>
                    <a:pt x="124" y="210"/>
                    <a:pt x="124" y="210"/>
                    <a:pt x="124" y="210"/>
                  </a:cubicBezTo>
                  <a:cubicBezTo>
                    <a:pt x="130" y="210"/>
                    <a:pt x="130" y="210"/>
                    <a:pt x="130" y="210"/>
                  </a:cubicBezTo>
                  <a:cubicBezTo>
                    <a:pt x="130" y="187"/>
                    <a:pt x="130" y="187"/>
                    <a:pt x="130" y="187"/>
                  </a:cubicBezTo>
                  <a:cubicBezTo>
                    <a:pt x="130" y="183"/>
                    <a:pt x="130" y="180"/>
                    <a:pt x="129" y="179"/>
                  </a:cubicBezTo>
                  <a:cubicBezTo>
                    <a:pt x="128" y="177"/>
                    <a:pt x="127" y="175"/>
                    <a:pt x="125" y="174"/>
                  </a:cubicBezTo>
                  <a:cubicBezTo>
                    <a:pt x="123" y="173"/>
                    <a:pt x="120" y="172"/>
                    <a:pt x="117" y="172"/>
                  </a:cubicBezTo>
                  <a:cubicBezTo>
                    <a:pt x="113" y="172"/>
                    <a:pt x="109" y="174"/>
                    <a:pt x="106" y="178"/>
                  </a:cubicBezTo>
                  <a:cubicBezTo>
                    <a:pt x="106" y="159"/>
                    <a:pt x="106" y="159"/>
                    <a:pt x="106" y="159"/>
                  </a:cubicBezTo>
                  <a:cubicBezTo>
                    <a:pt x="100" y="159"/>
                    <a:pt x="100" y="159"/>
                    <a:pt x="100" y="159"/>
                  </a:cubicBezTo>
                  <a:cubicBezTo>
                    <a:pt x="100" y="210"/>
                    <a:pt x="100" y="210"/>
                    <a:pt x="100" y="210"/>
                  </a:cubicBezTo>
                  <a:lnTo>
                    <a:pt x="106" y="210"/>
                  </a:lnTo>
                  <a:close/>
                  <a:moveTo>
                    <a:pt x="147" y="180"/>
                  </a:moveTo>
                  <a:cubicBezTo>
                    <a:pt x="149" y="179"/>
                    <a:pt x="152" y="178"/>
                    <a:pt x="155" y="178"/>
                  </a:cubicBezTo>
                  <a:cubicBezTo>
                    <a:pt x="158" y="178"/>
                    <a:pt x="160" y="179"/>
                    <a:pt x="162" y="181"/>
                  </a:cubicBezTo>
                  <a:cubicBezTo>
                    <a:pt x="164" y="183"/>
                    <a:pt x="164" y="185"/>
                    <a:pt x="165" y="188"/>
                  </a:cubicBezTo>
                  <a:cubicBezTo>
                    <a:pt x="144" y="188"/>
                    <a:pt x="144" y="188"/>
                    <a:pt x="144" y="188"/>
                  </a:cubicBezTo>
                  <a:cubicBezTo>
                    <a:pt x="144" y="185"/>
                    <a:pt x="146" y="182"/>
                    <a:pt x="147" y="180"/>
                  </a:cubicBezTo>
                  <a:close/>
                  <a:moveTo>
                    <a:pt x="161" y="204"/>
                  </a:moveTo>
                  <a:cubicBezTo>
                    <a:pt x="159" y="205"/>
                    <a:pt x="157" y="206"/>
                    <a:pt x="155" y="206"/>
                  </a:cubicBezTo>
                  <a:cubicBezTo>
                    <a:pt x="152" y="206"/>
                    <a:pt x="149" y="205"/>
                    <a:pt x="147" y="203"/>
                  </a:cubicBezTo>
                  <a:cubicBezTo>
                    <a:pt x="145" y="200"/>
                    <a:pt x="144" y="197"/>
                    <a:pt x="144" y="193"/>
                  </a:cubicBezTo>
                  <a:cubicBezTo>
                    <a:pt x="171" y="193"/>
                    <a:pt x="171" y="193"/>
                    <a:pt x="171" y="193"/>
                  </a:cubicBezTo>
                  <a:cubicBezTo>
                    <a:pt x="171" y="193"/>
                    <a:pt x="171" y="192"/>
                    <a:pt x="171" y="192"/>
                  </a:cubicBezTo>
                  <a:cubicBezTo>
                    <a:pt x="171" y="186"/>
                    <a:pt x="170" y="181"/>
                    <a:pt x="167" y="178"/>
                  </a:cubicBezTo>
                  <a:cubicBezTo>
                    <a:pt x="164" y="174"/>
                    <a:pt x="160" y="172"/>
                    <a:pt x="155" y="172"/>
                  </a:cubicBezTo>
                  <a:cubicBezTo>
                    <a:pt x="150" y="172"/>
                    <a:pt x="145" y="174"/>
                    <a:pt x="142" y="178"/>
                  </a:cubicBezTo>
                  <a:cubicBezTo>
                    <a:pt x="139" y="181"/>
                    <a:pt x="137" y="186"/>
                    <a:pt x="137" y="192"/>
                  </a:cubicBezTo>
                  <a:cubicBezTo>
                    <a:pt x="137" y="198"/>
                    <a:pt x="139" y="203"/>
                    <a:pt x="142" y="206"/>
                  </a:cubicBezTo>
                  <a:cubicBezTo>
                    <a:pt x="145" y="209"/>
                    <a:pt x="150" y="211"/>
                    <a:pt x="155" y="211"/>
                  </a:cubicBezTo>
                  <a:cubicBezTo>
                    <a:pt x="159" y="211"/>
                    <a:pt x="163" y="210"/>
                    <a:pt x="165" y="208"/>
                  </a:cubicBezTo>
                  <a:cubicBezTo>
                    <a:pt x="168" y="206"/>
                    <a:pt x="170" y="203"/>
                    <a:pt x="171" y="199"/>
                  </a:cubicBezTo>
                  <a:cubicBezTo>
                    <a:pt x="165" y="198"/>
                    <a:pt x="165" y="198"/>
                    <a:pt x="165" y="198"/>
                  </a:cubicBezTo>
                  <a:cubicBezTo>
                    <a:pt x="164" y="201"/>
                    <a:pt x="162" y="203"/>
                    <a:pt x="161" y="204"/>
                  </a:cubicBezTo>
                  <a:close/>
                  <a:moveTo>
                    <a:pt x="237" y="210"/>
                  </a:moveTo>
                  <a:cubicBezTo>
                    <a:pt x="237" y="204"/>
                    <a:pt x="237" y="204"/>
                    <a:pt x="237" y="204"/>
                  </a:cubicBezTo>
                  <a:cubicBezTo>
                    <a:pt x="206" y="204"/>
                    <a:pt x="206" y="204"/>
                    <a:pt x="206" y="204"/>
                  </a:cubicBezTo>
                  <a:cubicBezTo>
                    <a:pt x="206" y="187"/>
                    <a:pt x="206" y="187"/>
                    <a:pt x="206" y="187"/>
                  </a:cubicBezTo>
                  <a:cubicBezTo>
                    <a:pt x="234" y="187"/>
                    <a:pt x="234" y="187"/>
                    <a:pt x="234" y="187"/>
                  </a:cubicBezTo>
                  <a:cubicBezTo>
                    <a:pt x="234" y="181"/>
                    <a:pt x="234" y="181"/>
                    <a:pt x="234" y="181"/>
                  </a:cubicBezTo>
                  <a:cubicBezTo>
                    <a:pt x="206" y="181"/>
                    <a:pt x="206" y="181"/>
                    <a:pt x="206" y="181"/>
                  </a:cubicBezTo>
                  <a:cubicBezTo>
                    <a:pt x="206" y="165"/>
                    <a:pt x="206" y="165"/>
                    <a:pt x="206" y="165"/>
                  </a:cubicBezTo>
                  <a:cubicBezTo>
                    <a:pt x="236" y="165"/>
                    <a:pt x="236" y="165"/>
                    <a:pt x="236" y="165"/>
                  </a:cubicBezTo>
                  <a:cubicBezTo>
                    <a:pt x="236" y="159"/>
                    <a:pt x="236" y="159"/>
                    <a:pt x="236" y="159"/>
                  </a:cubicBezTo>
                  <a:cubicBezTo>
                    <a:pt x="200" y="159"/>
                    <a:pt x="200" y="159"/>
                    <a:pt x="200" y="159"/>
                  </a:cubicBezTo>
                  <a:cubicBezTo>
                    <a:pt x="200" y="210"/>
                    <a:pt x="200" y="210"/>
                    <a:pt x="200" y="210"/>
                  </a:cubicBezTo>
                  <a:lnTo>
                    <a:pt x="237" y="210"/>
                  </a:lnTo>
                  <a:close/>
                  <a:moveTo>
                    <a:pt x="275" y="210"/>
                  </a:moveTo>
                  <a:cubicBezTo>
                    <a:pt x="275" y="173"/>
                    <a:pt x="275" y="173"/>
                    <a:pt x="275" y="173"/>
                  </a:cubicBezTo>
                  <a:cubicBezTo>
                    <a:pt x="269" y="173"/>
                    <a:pt x="269" y="173"/>
                    <a:pt x="269" y="173"/>
                  </a:cubicBezTo>
                  <a:cubicBezTo>
                    <a:pt x="269" y="193"/>
                    <a:pt x="269" y="193"/>
                    <a:pt x="269" y="193"/>
                  </a:cubicBezTo>
                  <a:cubicBezTo>
                    <a:pt x="269" y="196"/>
                    <a:pt x="269" y="199"/>
                    <a:pt x="268" y="200"/>
                  </a:cubicBezTo>
                  <a:cubicBezTo>
                    <a:pt x="267" y="202"/>
                    <a:pt x="266" y="203"/>
                    <a:pt x="265" y="204"/>
                  </a:cubicBezTo>
                  <a:cubicBezTo>
                    <a:pt x="263" y="205"/>
                    <a:pt x="261" y="205"/>
                    <a:pt x="259" y="205"/>
                  </a:cubicBezTo>
                  <a:cubicBezTo>
                    <a:pt x="258" y="205"/>
                    <a:pt x="256" y="205"/>
                    <a:pt x="255" y="204"/>
                  </a:cubicBezTo>
                  <a:cubicBezTo>
                    <a:pt x="253" y="203"/>
                    <a:pt x="253" y="202"/>
                    <a:pt x="252" y="200"/>
                  </a:cubicBezTo>
                  <a:cubicBezTo>
                    <a:pt x="252" y="199"/>
                    <a:pt x="252" y="197"/>
                    <a:pt x="252" y="194"/>
                  </a:cubicBezTo>
                  <a:cubicBezTo>
                    <a:pt x="252" y="173"/>
                    <a:pt x="252" y="173"/>
                    <a:pt x="252" y="173"/>
                  </a:cubicBezTo>
                  <a:cubicBezTo>
                    <a:pt x="246" y="173"/>
                    <a:pt x="246" y="173"/>
                    <a:pt x="246" y="173"/>
                  </a:cubicBezTo>
                  <a:cubicBezTo>
                    <a:pt x="246" y="196"/>
                    <a:pt x="246" y="196"/>
                    <a:pt x="246" y="196"/>
                  </a:cubicBezTo>
                  <a:cubicBezTo>
                    <a:pt x="246" y="199"/>
                    <a:pt x="246" y="201"/>
                    <a:pt x="246" y="202"/>
                  </a:cubicBezTo>
                  <a:cubicBezTo>
                    <a:pt x="246" y="204"/>
                    <a:pt x="247" y="205"/>
                    <a:pt x="248" y="206"/>
                  </a:cubicBezTo>
                  <a:cubicBezTo>
                    <a:pt x="249" y="208"/>
                    <a:pt x="250" y="209"/>
                    <a:pt x="252" y="210"/>
                  </a:cubicBezTo>
                  <a:cubicBezTo>
                    <a:pt x="254" y="210"/>
                    <a:pt x="256" y="211"/>
                    <a:pt x="258" y="211"/>
                  </a:cubicBezTo>
                  <a:cubicBezTo>
                    <a:pt x="263" y="211"/>
                    <a:pt x="267" y="209"/>
                    <a:pt x="270" y="205"/>
                  </a:cubicBezTo>
                  <a:cubicBezTo>
                    <a:pt x="270" y="210"/>
                    <a:pt x="270" y="210"/>
                    <a:pt x="270" y="210"/>
                  </a:cubicBezTo>
                  <a:lnTo>
                    <a:pt x="275" y="210"/>
                  </a:lnTo>
                  <a:close/>
                  <a:moveTo>
                    <a:pt x="291" y="210"/>
                  </a:moveTo>
                  <a:cubicBezTo>
                    <a:pt x="291" y="191"/>
                    <a:pt x="291" y="191"/>
                    <a:pt x="291" y="191"/>
                  </a:cubicBezTo>
                  <a:cubicBezTo>
                    <a:pt x="291" y="188"/>
                    <a:pt x="292" y="186"/>
                    <a:pt x="292" y="184"/>
                  </a:cubicBezTo>
                  <a:cubicBezTo>
                    <a:pt x="293" y="182"/>
                    <a:pt x="294" y="181"/>
                    <a:pt x="295" y="180"/>
                  </a:cubicBezTo>
                  <a:cubicBezTo>
                    <a:pt x="296" y="179"/>
                    <a:pt x="297" y="179"/>
                    <a:pt x="298" y="179"/>
                  </a:cubicBezTo>
                  <a:cubicBezTo>
                    <a:pt x="300" y="179"/>
                    <a:pt x="301" y="179"/>
                    <a:pt x="303" y="180"/>
                  </a:cubicBezTo>
                  <a:cubicBezTo>
                    <a:pt x="305" y="175"/>
                    <a:pt x="305" y="175"/>
                    <a:pt x="305" y="175"/>
                  </a:cubicBezTo>
                  <a:cubicBezTo>
                    <a:pt x="303" y="173"/>
                    <a:pt x="301" y="172"/>
                    <a:pt x="299" y="172"/>
                  </a:cubicBezTo>
                  <a:cubicBezTo>
                    <a:pt x="297" y="172"/>
                    <a:pt x="296" y="173"/>
                    <a:pt x="295" y="174"/>
                  </a:cubicBezTo>
                  <a:cubicBezTo>
                    <a:pt x="293" y="175"/>
                    <a:pt x="292" y="176"/>
                    <a:pt x="291" y="179"/>
                  </a:cubicBezTo>
                  <a:cubicBezTo>
                    <a:pt x="291" y="173"/>
                    <a:pt x="291" y="173"/>
                    <a:pt x="291" y="173"/>
                  </a:cubicBezTo>
                  <a:cubicBezTo>
                    <a:pt x="285" y="173"/>
                    <a:pt x="285" y="173"/>
                    <a:pt x="285" y="173"/>
                  </a:cubicBezTo>
                  <a:cubicBezTo>
                    <a:pt x="285" y="210"/>
                    <a:pt x="285" y="210"/>
                    <a:pt x="285" y="210"/>
                  </a:cubicBezTo>
                  <a:lnTo>
                    <a:pt x="291" y="210"/>
                  </a:lnTo>
                  <a:close/>
                  <a:moveTo>
                    <a:pt x="316" y="181"/>
                  </a:moveTo>
                  <a:cubicBezTo>
                    <a:pt x="318" y="179"/>
                    <a:pt x="320" y="178"/>
                    <a:pt x="324" y="178"/>
                  </a:cubicBezTo>
                  <a:cubicBezTo>
                    <a:pt x="327" y="178"/>
                    <a:pt x="329" y="179"/>
                    <a:pt x="331" y="181"/>
                  </a:cubicBezTo>
                  <a:cubicBezTo>
                    <a:pt x="333" y="183"/>
                    <a:pt x="334" y="187"/>
                    <a:pt x="334" y="191"/>
                  </a:cubicBezTo>
                  <a:cubicBezTo>
                    <a:pt x="334" y="196"/>
                    <a:pt x="333" y="200"/>
                    <a:pt x="331" y="202"/>
                  </a:cubicBezTo>
                  <a:cubicBezTo>
                    <a:pt x="329" y="205"/>
                    <a:pt x="327" y="206"/>
                    <a:pt x="324" y="206"/>
                  </a:cubicBezTo>
                  <a:cubicBezTo>
                    <a:pt x="320" y="206"/>
                    <a:pt x="318" y="205"/>
                    <a:pt x="316" y="202"/>
                  </a:cubicBezTo>
                  <a:cubicBezTo>
                    <a:pt x="314" y="200"/>
                    <a:pt x="313" y="196"/>
                    <a:pt x="313" y="192"/>
                  </a:cubicBezTo>
                  <a:cubicBezTo>
                    <a:pt x="313" y="187"/>
                    <a:pt x="314" y="183"/>
                    <a:pt x="316" y="181"/>
                  </a:cubicBezTo>
                  <a:close/>
                  <a:moveTo>
                    <a:pt x="311" y="206"/>
                  </a:moveTo>
                  <a:cubicBezTo>
                    <a:pt x="314" y="209"/>
                    <a:pt x="318" y="211"/>
                    <a:pt x="324" y="211"/>
                  </a:cubicBezTo>
                  <a:cubicBezTo>
                    <a:pt x="327" y="211"/>
                    <a:pt x="330" y="210"/>
                    <a:pt x="332" y="209"/>
                  </a:cubicBezTo>
                  <a:cubicBezTo>
                    <a:pt x="335" y="207"/>
                    <a:pt x="337" y="205"/>
                    <a:pt x="339" y="202"/>
                  </a:cubicBezTo>
                  <a:cubicBezTo>
                    <a:pt x="340" y="200"/>
                    <a:pt x="341" y="196"/>
                    <a:pt x="341" y="191"/>
                  </a:cubicBezTo>
                  <a:cubicBezTo>
                    <a:pt x="341" y="185"/>
                    <a:pt x="339" y="181"/>
                    <a:pt x="336" y="177"/>
                  </a:cubicBezTo>
                  <a:cubicBezTo>
                    <a:pt x="333" y="174"/>
                    <a:pt x="329" y="172"/>
                    <a:pt x="324" y="172"/>
                  </a:cubicBezTo>
                  <a:cubicBezTo>
                    <a:pt x="319" y="172"/>
                    <a:pt x="315" y="174"/>
                    <a:pt x="312" y="177"/>
                  </a:cubicBezTo>
                  <a:cubicBezTo>
                    <a:pt x="308" y="180"/>
                    <a:pt x="306" y="185"/>
                    <a:pt x="306" y="192"/>
                  </a:cubicBezTo>
                  <a:cubicBezTo>
                    <a:pt x="306" y="198"/>
                    <a:pt x="308" y="203"/>
                    <a:pt x="311" y="206"/>
                  </a:cubicBezTo>
                  <a:close/>
                  <a:moveTo>
                    <a:pt x="357" y="181"/>
                  </a:moveTo>
                  <a:cubicBezTo>
                    <a:pt x="359" y="179"/>
                    <a:pt x="361" y="177"/>
                    <a:pt x="364" y="177"/>
                  </a:cubicBezTo>
                  <a:cubicBezTo>
                    <a:pt x="366" y="177"/>
                    <a:pt x="369" y="179"/>
                    <a:pt x="371" y="181"/>
                  </a:cubicBezTo>
                  <a:cubicBezTo>
                    <a:pt x="373" y="183"/>
                    <a:pt x="374" y="187"/>
                    <a:pt x="374" y="191"/>
                  </a:cubicBezTo>
                  <a:cubicBezTo>
                    <a:pt x="374" y="196"/>
                    <a:pt x="373" y="200"/>
                    <a:pt x="371" y="202"/>
                  </a:cubicBezTo>
                  <a:cubicBezTo>
                    <a:pt x="369" y="205"/>
                    <a:pt x="366" y="206"/>
                    <a:pt x="363" y="206"/>
                  </a:cubicBezTo>
                  <a:cubicBezTo>
                    <a:pt x="361" y="206"/>
                    <a:pt x="358" y="205"/>
                    <a:pt x="357" y="202"/>
                  </a:cubicBezTo>
                  <a:cubicBezTo>
                    <a:pt x="355" y="200"/>
                    <a:pt x="354" y="197"/>
                    <a:pt x="354" y="192"/>
                  </a:cubicBezTo>
                  <a:cubicBezTo>
                    <a:pt x="354" y="187"/>
                    <a:pt x="355" y="184"/>
                    <a:pt x="357" y="181"/>
                  </a:cubicBezTo>
                  <a:close/>
                  <a:moveTo>
                    <a:pt x="354" y="224"/>
                  </a:moveTo>
                  <a:cubicBezTo>
                    <a:pt x="354" y="206"/>
                    <a:pt x="354" y="206"/>
                    <a:pt x="354" y="206"/>
                  </a:cubicBezTo>
                  <a:cubicBezTo>
                    <a:pt x="355" y="208"/>
                    <a:pt x="357" y="209"/>
                    <a:pt x="358" y="210"/>
                  </a:cubicBezTo>
                  <a:cubicBezTo>
                    <a:pt x="360" y="210"/>
                    <a:pt x="362" y="211"/>
                    <a:pt x="364" y="211"/>
                  </a:cubicBezTo>
                  <a:cubicBezTo>
                    <a:pt x="367" y="211"/>
                    <a:pt x="369" y="210"/>
                    <a:pt x="372" y="208"/>
                  </a:cubicBezTo>
                  <a:cubicBezTo>
                    <a:pt x="375" y="207"/>
                    <a:pt x="377" y="205"/>
                    <a:pt x="378" y="202"/>
                  </a:cubicBezTo>
                  <a:cubicBezTo>
                    <a:pt x="379" y="199"/>
                    <a:pt x="380" y="195"/>
                    <a:pt x="380" y="191"/>
                  </a:cubicBezTo>
                  <a:cubicBezTo>
                    <a:pt x="380" y="188"/>
                    <a:pt x="379" y="185"/>
                    <a:pt x="378" y="182"/>
                  </a:cubicBezTo>
                  <a:cubicBezTo>
                    <a:pt x="377" y="179"/>
                    <a:pt x="375" y="177"/>
                    <a:pt x="373" y="175"/>
                  </a:cubicBezTo>
                  <a:cubicBezTo>
                    <a:pt x="370" y="173"/>
                    <a:pt x="367" y="172"/>
                    <a:pt x="364" y="172"/>
                  </a:cubicBezTo>
                  <a:cubicBezTo>
                    <a:pt x="362" y="172"/>
                    <a:pt x="360" y="173"/>
                    <a:pt x="358" y="174"/>
                  </a:cubicBezTo>
                  <a:cubicBezTo>
                    <a:pt x="357" y="175"/>
                    <a:pt x="355" y="176"/>
                    <a:pt x="354" y="178"/>
                  </a:cubicBezTo>
                  <a:cubicBezTo>
                    <a:pt x="354" y="173"/>
                    <a:pt x="354" y="173"/>
                    <a:pt x="354" y="173"/>
                  </a:cubicBezTo>
                  <a:cubicBezTo>
                    <a:pt x="348" y="173"/>
                    <a:pt x="348" y="173"/>
                    <a:pt x="348" y="173"/>
                  </a:cubicBezTo>
                  <a:cubicBezTo>
                    <a:pt x="348" y="224"/>
                    <a:pt x="348" y="224"/>
                    <a:pt x="348" y="224"/>
                  </a:cubicBezTo>
                  <a:lnTo>
                    <a:pt x="354" y="224"/>
                  </a:lnTo>
                  <a:close/>
                  <a:moveTo>
                    <a:pt x="395" y="180"/>
                  </a:moveTo>
                  <a:cubicBezTo>
                    <a:pt x="397" y="179"/>
                    <a:pt x="400" y="178"/>
                    <a:pt x="402" y="178"/>
                  </a:cubicBezTo>
                  <a:cubicBezTo>
                    <a:pt x="406" y="178"/>
                    <a:pt x="408" y="179"/>
                    <a:pt x="410" y="181"/>
                  </a:cubicBezTo>
                  <a:cubicBezTo>
                    <a:pt x="411" y="183"/>
                    <a:pt x="412" y="185"/>
                    <a:pt x="413" y="188"/>
                  </a:cubicBezTo>
                  <a:cubicBezTo>
                    <a:pt x="392" y="188"/>
                    <a:pt x="392" y="188"/>
                    <a:pt x="392" y="188"/>
                  </a:cubicBezTo>
                  <a:cubicBezTo>
                    <a:pt x="392" y="185"/>
                    <a:pt x="393" y="182"/>
                    <a:pt x="395" y="180"/>
                  </a:cubicBezTo>
                  <a:close/>
                  <a:moveTo>
                    <a:pt x="409" y="204"/>
                  </a:moveTo>
                  <a:cubicBezTo>
                    <a:pt x="407" y="205"/>
                    <a:pt x="405" y="206"/>
                    <a:pt x="403" y="206"/>
                  </a:cubicBezTo>
                  <a:cubicBezTo>
                    <a:pt x="400" y="206"/>
                    <a:pt x="397" y="205"/>
                    <a:pt x="395" y="203"/>
                  </a:cubicBezTo>
                  <a:cubicBezTo>
                    <a:pt x="393" y="200"/>
                    <a:pt x="392" y="197"/>
                    <a:pt x="392" y="193"/>
                  </a:cubicBezTo>
                  <a:cubicBezTo>
                    <a:pt x="419" y="193"/>
                    <a:pt x="419" y="193"/>
                    <a:pt x="419" y="193"/>
                  </a:cubicBezTo>
                  <a:cubicBezTo>
                    <a:pt x="419" y="193"/>
                    <a:pt x="419" y="192"/>
                    <a:pt x="419" y="192"/>
                  </a:cubicBezTo>
                  <a:cubicBezTo>
                    <a:pt x="419" y="186"/>
                    <a:pt x="418" y="181"/>
                    <a:pt x="414" y="178"/>
                  </a:cubicBezTo>
                  <a:cubicBezTo>
                    <a:pt x="411" y="174"/>
                    <a:pt x="407" y="172"/>
                    <a:pt x="402" y="172"/>
                  </a:cubicBezTo>
                  <a:cubicBezTo>
                    <a:pt x="397" y="172"/>
                    <a:pt x="393" y="174"/>
                    <a:pt x="390" y="178"/>
                  </a:cubicBezTo>
                  <a:cubicBezTo>
                    <a:pt x="387" y="181"/>
                    <a:pt x="385" y="186"/>
                    <a:pt x="385" y="192"/>
                  </a:cubicBezTo>
                  <a:cubicBezTo>
                    <a:pt x="385" y="198"/>
                    <a:pt x="387" y="203"/>
                    <a:pt x="390" y="206"/>
                  </a:cubicBezTo>
                  <a:cubicBezTo>
                    <a:pt x="393" y="209"/>
                    <a:pt x="397" y="211"/>
                    <a:pt x="403" y="211"/>
                  </a:cubicBezTo>
                  <a:cubicBezTo>
                    <a:pt x="407" y="211"/>
                    <a:pt x="411" y="210"/>
                    <a:pt x="413" y="208"/>
                  </a:cubicBezTo>
                  <a:cubicBezTo>
                    <a:pt x="416" y="206"/>
                    <a:pt x="418" y="203"/>
                    <a:pt x="419" y="199"/>
                  </a:cubicBezTo>
                  <a:cubicBezTo>
                    <a:pt x="412" y="198"/>
                    <a:pt x="412" y="198"/>
                    <a:pt x="412" y="198"/>
                  </a:cubicBezTo>
                  <a:cubicBezTo>
                    <a:pt x="412" y="201"/>
                    <a:pt x="410" y="203"/>
                    <a:pt x="409" y="204"/>
                  </a:cubicBezTo>
                  <a:close/>
                  <a:moveTo>
                    <a:pt x="450" y="194"/>
                  </a:moveTo>
                  <a:cubicBezTo>
                    <a:pt x="450" y="197"/>
                    <a:pt x="450" y="199"/>
                    <a:pt x="449" y="200"/>
                  </a:cubicBezTo>
                  <a:cubicBezTo>
                    <a:pt x="448" y="202"/>
                    <a:pt x="447" y="203"/>
                    <a:pt x="445" y="204"/>
                  </a:cubicBezTo>
                  <a:cubicBezTo>
                    <a:pt x="443" y="205"/>
                    <a:pt x="441" y="206"/>
                    <a:pt x="439" y="206"/>
                  </a:cubicBezTo>
                  <a:cubicBezTo>
                    <a:pt x="436" y="206"/>
                    <a:pt x="434" y="205"/>
                    <a:pt x="433" y="204"/>
                  </a:cubicBezTo>
                  <a:cubicBezTo>
                    <a:pt x="432" y="203"/>
                    <a:pt x="431" y="202"/>
                    <a:pt x="431" y="200"/>
                  </a:cubicBezTo>
                  <a:cubicBezTo>
                    <a:pt x="431" y="199"/>
                    <a:pt x="432" y="198"/>
                    <a:pt x="432" y="197"/>
                  </a:cubicBezTo>
                  <a:cubicBezTo>
                    <a:pt x="433" y="196"/>
                    <a:pt x="433" y="196"/>
                    <a:pt x="435" y="195"/>
                  </a:cubicBezTo>
                  <a:cubicBezTo>
                    <a:pt x="436" y="195"/>
                    <a:pt x="437" y="194"/>
                    <a:pt x="440" y="194"/>
                  </a:cubicBezTo>
                  <a:cubicBezTo>
                    <a:pt x="444" y="193"/>
                    <a:pt x="448" y="193"/>
                    <a:pt x="450" y="192"/>
                  </a:cubicBezTo>
                  <a:lnTo>
                    <a:pt x="450" y="194"/>
                  </a:lnTo>
                  <a:close/>
                  <a:moveTo>
                    <a:pt x="452" y="210"/>
                  </a:moveTo>
                  <a:cubicBezTo>
                    <a:pt x="458" y="210"/>
                    <a:pt x="458" y="210"/>
                    <a:pt x="458" y="210"/>
                  </a:cubicBezTo>
                  <a:cubicBezTo>
                    <a:pt x="458" y="209"/>
                    <a:pt x="457" y="207"/>
                    <a:pt x="457" y="206"/>
                  </a:cubicBezTo>
                  <a:cubicBezTo>
                    <a:pt x="457" y="204"/>
                    <a:pt x="456" y="200"/>
                    <a:pt x="456" y="195"/>
                  </a:cubicBezTo>
                  <a:cubicBezTo>
                    <a:pt x="456" y="186"/>
                    <a:pt x="456" y="186"/>
                    <a:pt x="456" y="186"/>
                  </a:cubicBezTo>
                  <a:cubicBezTo>
                    <a:pt x="456" y="184"/>
                    <a:pt x="456" y="182"/>
                    <a:pt x="456" y="181"/>
                  </a:cubicBezTo>
                  <a:cubicBezTo>
                    <a:pt x="456" y="179"/>
                    <a:pt x="455" y="178"/>
                    <a:pt x="454" y="176"/>
                  </a:cubicBezTo>
                  <a:cubicBezTo>
                    <a:pt x="453" y="175"/>
                    <a:pt x="452" y="174"/>
                    <a:pt x="450" y="174"/>
                  </a:cubicBezTo>
                  <a:cubicBezTo>
                    <a:pt x="448" y="173"/>
                    <a:pt x="445" y="172"/>
                    <a:pt x="442" y="172"/>
                  </a:cubicBezTo>
                  <a:cubicBezTo>
                    <a:pt x="439" y="172"/>
                    <a:pt x="436" y="173"/>
                    <a:pt x="434" y="174"/>
                  </a:cubicBezTo>
                  <a:cubicBezTo>
                    <a:pt x="431" y="175"/>
                    <a:pt x="430" y="176"/>
                    <a:pt x="428" y="177"/>
                  </a:cubicBezTo>
                  <a:cubicBezTo>
                    <a:pt x="427" y="179"/>
                    <a:pt x="426" y="181"/>
                    <a:pt x="426" y="184"/>
                  </a:cubicBezTo>
                  <a:cubicBezTo>
                    <a:pt x="432" y="185"/>
                    <a:pt x="432" y="185"/>
                    <a:pt x="432" y="185"/>
                  </a:cubicBezTo>
                  <a:cubicBezTo>
                    <a:pt x="432" y="182"/>
                    <a:pt x="433" y="180"/>
                    <a:pt x="435" y="179"/>
                  </a:cubicBezTo>
                  <a:cubicBezTo>
                    <a:pt x="436" y="178"/>
                    <a:pt x="438" y="178"/>
                    <a:pt x="441" y="178"/>
                  </a:cubicBezTo>
                  <a:cubicBezTo>
                    <a:pt x="444" y="178"/>
                    <a:pt x="447" y="178"/>
                    <a:pt x="448" y="180"/>
                  </a:cubicBezTo>
                  <a:cubicBezTo>
                    <a:pt x="450" y="181"/>
                    <a:pt x="450" y="183"/>
                    <a:pt x="450" y="185"/>
                  </a:cubicBezTo>
                  <a:cubicBezTo>
                    <a:pt x="450" y="185"/>
                    <a:pt x="450" y="186"/>
                    <a:pt x="450" y="187"/>
                  </a:cubicBezTo>
                  <a:cubicBezTo>
                    <a:pt x="448" y="188"/>
                    <a:pt x="444" y="188"/>
                    <a:pt x="439" y="189"/>
                  </a:cubicBezTo>
                  <a:cubicBezTo>
                    <a:pt x="437" y="189"/>
                    <a:pt x="435" y="189"/>
                    <a:pt x="434" y="190"/>
                  </a:cubicBezTo>
                  <a:cubicBezTo>
                    <a:pt x="432" y="190"/>
                    <a:pt x="430" y="191"/>
                    <a:pt x="429" y="192"/>
                  </a:cubicBezTo>
                  <a:cubicBezTo>
                    <a:pt x="428" y="193"/>
                    <a:pt x="427" y="194"/>
                    <a:pt x="426" y="195"/>
                  </a:cubicBezTo>
                  <a:cubicBezTo>
                    <a:pt x="425" y="197"/>
                    <a:pt x="425" y="199"/>
                    <a:pt x="425" y="200"/>
                  </a:cubicBezTo>
                  <a:cubicBezTo>
                    <a:pt x="425" y="203"/>
                    <a:pt x="426" y="206"/>
                    <a:pt x="428" y="208"/>
                  </a:cubicBezTo>
                  <a:cubicBezTo>
                    <a:pt x="430" y="210"/>
                    <a:pt x="433" y="211"/>
                    <a:pt x="437" y="211"/>
                  </a:cubicBezTo>
                  <a:cubicBezTo>
                    <a:pt x="440" y="211"/>
                    <a:pt x="442" y="210"/>
                    <a:pt x="444" y="210"/>
                  </a:cubicBezTo>
                  <a:cubicBezTo>
                    <a:pt x="446" y="209"/>
                    <a:pt x="448" y="207"/>
                    <a:pt x="451" y="205"/>
                  </a:cubicBezTo>
                  <a:cubicBezTo>
                    <a:pt x="451" y="207"/>
                    <a:pt x="451" y="209"/>
                    <a:pt x="452" y="210"/>
                  </a:cubicBezTo>
                  <a:close/>
                  <a:moveTo>
                    <a:pt x="472" y="210"/>
                  </a:moveTo>
                  <a:cubicBezTo>
                    <a:pt x="472" y="190"/>
                    <a:pt x="472" y="190"/>
                    <a:pt x="472" y="190"/>
                  </a:cubicBezTo>
                  <a:cubicBezTo>
                    <a:pt x="472" y="185"/>
                    <a:pt x="473" y="182"/>
                    <a:pt x="475" y="180"/>
                  </a:cubicBezTo>
                  <a:cubicBezTo>
                    <a:pt x="477" y="179"/>
                    <a:pt x="479" y="178"/>
                    <a:pt x="482" y="178"/>
                  </a:cubicBezTo>
                  <a:cubicBezTo>
                    <a:pt x="484" y="178"/>
                    <a:pt x="485" y="178"/>
                    <a:pt x="486" y="179"/>
                  </a:cubicBezTo>
                  <a:cubicBezTo>
                    <a:pt x="488" y="180"/>
                    <a:pt x="488" y="181"/>
                    <a:pt x="489" y="182"/>
                  </a:cubicBezTo>
                  <a:cubicBezTo>
                    <a:pt x="489" y="183"/>
                    <a:pt x="490" y="185"/>
                    <a:pt x="490" y="188"/>
                  </a:cubicBezTo>
                  <a:cubicBezTo>
                    <a:pt x="490" y="210"/>
                    <a:pt x="490" y="210"/>
                    <a:pt x="490" y="210"/>
                  </a:cubicBezTo>
                  <a:cubicBezTo>
                    <a:pt x="496" y="210"/>
                    <a:pt x="496" y="210"/>
                    <a:pt x="496" y="210"/>
                  </a:cubicBezTo>
                  <a:cubicBezTo>
                    <a:pt x="496" y="187"/>
                    <a:pt x="496" y="187"/>
                    <a:pt x="496" y="187"/>
                  </a:cubicBezTo>
                  <a:cubicBezTo>
                    <a:pt x="496" y="185"/>
                    <a:pt x="496" y="183"/>
                    <a:pt x="496" y="181"/>
                  </a:cubicBezTo>
                  <a:cubicBezTo>
                    <a:pt x="495" y="180"/>
                    <a:pt x="494" y="178"/>
                    <a:pt x="494" y="177"/>
                  </a:cubicBezTo>
                  <a:cubicBezTo>
                    <a:pt x="493" y="176"/>
                    <a:pt x="491" y="174"/>
                    <a:pt x="489" y="174"/>
                  </a:cubicBezTo>
                  <a:cubicBezTo>
                    <a:pt x="488" y="173"/>
                    <a:pt x="486" y="172"/>
                    <a:pt x="483" y="172"/>
                  </a:cubicBezTo>
                  <a:cubicBezTo>
                    <a:pt x="478" y="172"/>
                    <a:pt x="474" y="175"/>
                    <a:pt x="472" y="179"/>
                  </a:cubicBezTo>
                  <a:cubicBezTo>
                    <a:pt x="472" y="173"/>
                    <a:pt x="472" y="173"/>
                    <a:pt x="472" y="173"/>
                  </a:cubicBezTo>
                  <a:cubicBezTo>
                    <a:pt x="466" y="173"/>
                    <a:pt x="466" y="173"/>
                    <a:pt x="466" y="173"/>
                  </a:cubicBezTo>
                  <a:cubicBezTo>
                    <a:pt x="466" y="210"/>
                    <a:pt x="466" y="210"/>
                    <a:pt x="466" y="210"/>
                  </a:cubicBezTo>
                  <a:lnTo>
                    <a:pt x="472" y="210"/>
                  </a:lnTo>
                  <a:close/>
                  <a:moveTo>
                    <a:pt x="559" y="189"/>
                  </a:moveTo>
                  <a:cubicBezTo>
                    <a:pt x="559" y="195"/>
                    <a:pt x="558" y="199"/>
                    <a:pt x="556" y="201"/>
                  </a:cubicBezTo>
                  <a:cubicBezTo>
                    <a:pt x="554" y="204"/>
                    <a:pt x="550" y="205"/>
                    <a:pt x="545" y="205"/>
                  </a:cubicBezTo>
                  <a:cubicBezTo>
                    <a:pt x="543" y="205"/>
                    <a:pt x="540" y="204"/>
                    <a:pt x="538" y="203"/>
                  </a:cubicBezTo>
                  <a:cubicBezTo>
                    <a:pt x="536" y="202"/>
                    <a:pt x="535" y="200"/>
                    <a:pt x="534" y="198"/>
                  </a:cubicBezTo>
                  <a:cubicBezTo>
                    <a:pt x="533" y="196"/>
                    <a:pt x="533" y="193"/>
                    <a:pt x="533" y="189"/>
                  </a:cubicBezTo>
                  <a:cubicBezTo>
                    <a:pt x="533" y="159"/>
                    <a:pt x="533" y="159"/>
                    <a:pt x="533" y="159"/>
                  </a:cubicBezTo>
                  <a:cubicBezTo>
                    <a:pt x="526" y="159"/>
                    <a:pt x="526" y="159"/>
                    <a:pt x="526" y="159"/>
                  </a:cubicBezTo>
                  <a:cubicBezTo>
                    <a:pt x="526" y="189"/>
                    <a:pt x="526" y="189"/>
                    <a:pt x="526" y="189"/>
                  </a:cubicBezTo>
                  <a:cubicBezTo>
                    <a:pt x="526" y="194"/>
                    <a:pt x="527" y="198"/>
                    <a:pt x="528" y="201"/>
                  </a:cubicBezTo>
                  <a:cubicBezTo>
                    <a:pt x="529" y="204"/>
                    <a:pt x="531" y="207"/>
                    <a:pt x="534" y="208"/>
                  </a:cubicBezTo>
                  <a:cubicBezTo>
                    <a:pt x="537" y="210"/>
                    <a:pt x="541" y="211"/>
                    <a:pt x="546" y="211"/>
                  </a:cubicBezTo>
                  <a:cubicBezTo>
                    <a:pt x="551" y="211"/>
                    <a:pt x="555" y="210"/>
                    <a:pt x="558" y="208"/>
                  </a:cubicBezTo>
                  <a:cubicBezTo>
                    <a:pt x="561" y="206"/>
                    <a:pt x="563" y="204"/>
                    <a:pt x="564" y="201"/>
                  </a:cubicBezTo>
                  <a:cubicBezTo>
                    <a:pt x="565" y="198"/>
                    <a:pt x="566" y="194"/>
                    <a:pt x="566" y="189"/>
                  </a:cubicBezTo>
                  <a:cubicBezTo>
                    <a:pt x="566" y="159"/>
                    <a:pt x="566" y="159"/>
                    <a:pt x="566" y="159"/>
                  </a:cubicBezTo>
                  <a:cubicBezTo>
                    <a:pt x="559" y="159"/>
                    <a:pt x="559" y="159"/>
                    <a:pt x="559" y="159"/>
                  </a:cubicBezTo>
                  <a:lnTo>
                    <a:pt x="559" y="189"/>
                  </a:lnTo>
                  <a:close/>
                  <a:moveTo>
                    <a:pt x="582" y="210"/>
                  </a:moveTo>
                  <a:cubicBezTo>
                    <a:pt x="582" y="190"/>
                    <a:pt x="582" y="190"/>
                    <a:pt x="582" y="190"/>
                  </a:cubicBezTo>
                  <a:cubicBezTo>
                    <a:pt x="582" y="185"/>
                    <a:pt x="583" y="182"/>
                    <a:pt x="585" y="180"/>
                  </a:cubicBezTo>
                  <a:cubicBezTo>
                    <a:pt x="587" y="179"/>
                    <a:pt x="589" y="178"/>
                    <a:pt x="592" y="178"/>
                  </a:cubicBezTo>
                  <a:cubicBezTo>
                    <a:pt x="594" y="178"/>
                    <a:pt x="595" y="178"/>
                    <a:pt x="596" y="179"/>
                  </a:cubicBezTo>
                  <a:cubicBezTo>
                    <a:pt x="598" y="180"/>
                    <a:pt x="599" y="181"/>
                    <a:pt x="599" y="182"/>
                  </a:cubicBezTo>
                  <a:cubicBezTo>
                    <a:pt x="599" y="183"/>
                    <a:pt x="600" y="185"/>
                    <a:pt x="600" y="188"/>
                  </a:cubicBezTo>
                  <a:cubicBezTo>
                    <a:pt x="600" y="210"/>
                    <a:pt x="600" y="210"/>
                    <a:pt x="600" y="210"/>
                  </a:cubicBezTo>
                  <a:cubicBezTo>
                    <a:pt x="606" y="210"/>
                    <a:pt x="606" y="210"/>
                    <a:pt x="606" y="210"/>
                  </a:cubicBezTo>
                  <a:cubicBezTo>
                    <a:pt x="606" y="187"/>
                    <a:pt x="606" y="187"/>
                    <a:pt x="606" y="187"/>
                  </a:cubicBezTo>
                  <a:cubicBezTo>
                    <a:pt x="606" y="185"/>
                    <a:pt x="606" y="183"/>
                    <a:pt x="606" y="181"/>
                  </a:cubicBezTo>
                  <a:cubicBezTo>
                    <a:pt x="605" y="180"/>
                    <a:pt x="605" y="178"/>
                    <a:pt x="604" y="177"/>
                  </a:cubicBezTo>
                  <a:cubicBezTo>
                    <a:pt x="603" y="176"/>
                    <a:pt x="601" y="174"/>
                    <a:pt x="600" y="174"/>
                  </a:cubicBezTo>
                  <a:cubicBezTo>
                    <a:pt x="598" y="173"/>
                    <a:pt x="596" y="172"/>
                    <a:pt x="593" y="172"/>
                  </a:cubicBezTo>
                  <a:cubicBezTo>
                    <a:pt x="588" y="172"/>
                    <a:pt x="584" y="175"/>
                    <a:pt x="582" y="179"/>
                  </a:cubicBezTo>
                  <a:cubicBezTo>
                    <a:pt x="582" y="173"/>
                    <a:pt x="582" y="173"/>
                    <a:pt x="582" y="173"/>
                  </a:cubicBezTo>
                  <a:cubicBezTo>
                    <a:pt x="576" y="173"/>
                    <a:pt x="576" y="173"/>
                    <a:pt x="576" y="173"/>
                  </a:cubicBezTo>
                  <a:cubicBezTo>
                    <a:pt x="576" y="210"/>
                    <a:pt x="576" y="210"/>
                    <a:pt x="576" y="210"/>
                  </a:cubicBezTo>
                  <a:lnTo>
                    <a:pt x="582" y="210"/>
                  </a:lnTo>
                  <a:close/>
                  <a:moveTo>
                    <a:pt x="622" y="210"/>
                  </a:moveTo>
                  <a:cubicBezTo>
                    <a:pt x="622" y="173"/>
                    <a:pt x="622" y="173"/>
                    <a:pt x="622" y="173"/>
                  </a:cubicBezTo>
                  <a:cubicBezTo>
                    <a:pt x="616" y="173"/>
                    <a:pt x="616" y="173"/>
                    <a:pt x="616" y="173"/>
                  </a:cubicBezTo>
                  <a:cubicBezTo>
                    <a:pt x="616" y="210"/>
                    <a:pt x="616" y="210"/>
                    <a:pt x="616" y="210"/>
                  </a:cubicBezTo>
                  <a:lnTo>
                    <a:pt x="622" y="210"/>
                  </a:lnTo>
                  <a:close/>
                  <a:moveTo>
                    <a:pt x="622" y="167"/>
                  </a:moveTo>
                  <a:cubicBezTo>
                    <a:pt x="622" y="159"/>
                    <a:pt x="622" y="159"/>
                    <a:pt x="622" y="159"/>
                  </a:cubicBezTo>
                  <a:cubicBezTo>
                    <a:pt x="616" y="159"/>
                    <a:pt x="616" y="159"/>
                    <a:pt x="616" y="159"/>
                  </a:cubicBezTo>
                  <a:cubicBezTo>
                    <a:pt x="616" y="167"/>
                    <a:pt x="616" y="167"/>
                    <a:pt x="616" y="167"/>
                  </a:cubicBezTo>
                  <a:lnTo>
                    <a:pt x="622" y="167"/>
                  </a:lnTo>
                  <a:close/>
                  <a:moveTo>
                    <a:pt x="638" y="181"/>
                  </a:moveTo>
                  <a:cubicBezTo>
                    <a:pt x="640" y="179"/>
                    <a:pt x="643" y="178"/>
                    <a:pt x="646" y="178"/>
                  </a:cubicBezTo>
                  <a:cubicBezTo>
                    <a:pt x="649" y="178"/>
                    <a:pt x="652" y="179"/>
                    <a:pt x="654" y="181"/>
                  </a:cubicBezTo>
                  <a:cubicBezTo>
                    <a:pt x="656" y="183"/>
                    <a:pt x="657" y="187"/>
                    <a:pt x="657" y="191"/>
                  </a:cubicBezTo>
                  <a:cubicBezTo>
                    <a:pt x="657" y="196"/>
                    <a:pt x="656" y="200"/>
                    <a:pt x="654" y="202"/>
                  </a:cubicBezTo>
                  <a:cubicBezTo>
                    <a:pt x="652" y="205"/>
                    <a:pt x="649" y="206"/>
                    <a:pt x="646" y="206"/>
                  </a:cubicBezTo>
                  <a:cubicBezTo>
                    <a:pt x="643" y="206"/>
                    <a:pt x="640" y="205"/>
                    <a:pt x="638" y="202"/>
                  </a:cubicBezTo>
                  <a:cubicBezTo>
                    <a:pt x="636" y="200"/>
                    <a:pt x="635" y="196"/>
                    <a:pt x="635" y="192"/>
                  </a:cubicBezTo>
                  <a:cubicBezTo>
                    <a:pt x="635" y="187"/>
                    <a:pt x="636" y="183"/>
                    <a:pt x="638" y="181"/>
                  </a:cubicBezTo>
                  <a:close/>
                  <a:moveTo>
                    <a:pt x="634" y="206"/>
                  </a:moveTo>
                  <a:cubicBezTo>
                    <a:pt x="637" y="209"/>
                    <a:pt x="641" y="211"/>
                    <a:pt x="646" y="211"/>
                  </a:cubicBezTo>
                  <a:cubicBezTo>
                    <a:pt x="649" y="211"/>
                    <a:pt x="652" y="210"/>
                    <a:pt x="655" y="209"/>
                  </a:cubicBezTo>
                  <a:cubicBezTo>
                    <a:pt x="658" y="207"/>
                    <a:pt x="660" y="205"/>
                    <a:pt x="661" y="202"/>
                  </a:cubicBezTo>
                  <a:cubicBezTo>
                    <a:pt x="663" y="200"/>
                    <a:pt x="663" y="196"/>
                    <a:pt x="663" y="191"/>
                  </a:cubicBezTo>
                  <a:cubicBezTo>
                    <a:pt x="663" y="185"/>
                    <a:pt x="662" y="181"/>
                    <a:pt x="658" y="177"/>
                  </a:cubicBezTo>
                  <a:cubicBezTo>
                    <a:pt x="655" y="174"/>
                    <a:pt x="651" y="172"/>
                    <a:pt x="646" y="172"/>
                  </a:cubicBezTo>
                  <a:cubicBezTo>
                    <a:pt x="642" y="172"/>
                    <a:pt x="638" y="174"/>
                    <a:pt x="635" y="177"/>
                  </a:cubicBezTo>
                  <a:cubicBezTo>
                    <a:pt x="631" y="180"/>
                    <a:pt x="629" y="185"/>
                    <a:pt x="629" y="192"/>
                  </a:cubicBezTo>
                  <a:cubicBezTo>
                    <a:pt x="629" y="198"/>
                    <a:pt x="630" y="203"/>
                    <a:pt x="634" y="206"/>
                  </a:cubicBezTo>
                  <a:close/>
                  <a:moveTo>
                    <a:pt x="677" y="210"/>
                  </a:moveTo>
                  <a:cubicBezTo>
                    <a:pt x="677" y="190"/>
                    <a:pt x="677" y="190"/>
                    <a:pt x="677" y="190"/>
                  </a:cubicBezTo>
                  <a:cubicBezTo>
                    <a:pt x="677" y="185"/>
                    <a:pt x="678" y="182"/>
                    <a:pt x="680" y="180"/>
                  </a:cubicBezTo>
                  <a:cubicBezTo>
                    <a:pt x="682" y="179"/>
                    <a:pt x="684" y="178"/>
                    <a:pt x="686" y="178"/>
                  </a:cubicBezTo>
                  <a:cubicBezTo>
                    <a:pt x="688" y="178"/>
                    <a:pt x="690" y="178"/>
                    <a:pt x="691" y="179"/>
                  </a:cubicBezTo>
                  <a:cubicBezTo>
                    <a:pt x="692" y="180"/>
                    <a:pt x="693" y="181"/>
                    <a:pt x="693" y="182"/>
                  </a:cubicBezTo>
                  <a:cubicBezTo>
                    <a:pt x="694" y="183"/>
                    <a:pt x="694" y="185"/>
                    <a:pt x="694" y="188"/>
                  </a:cubicBezTo>
                  <a:cubicBezTo>
                    <a:pt x="694" y="210"/>
                    <a:pt x="694" y="210"/>
                    <a:pt x="694" y="210"/>
                  </a:cubicBezTo>
                  <a:cubicBezTo>
                    <a:pt x="700" y="210"/>
                    <a:pt x="700" y="210"/>
                    <a:pt x="700" y="210"/>
                  </a:cubicBezTo>
                  <a:cubicBezTo>
                    <a:pt x="700" y="187"/>
                    <a:pt x="700" y="187"/>
                    <a:pt x="700" y="187"/>
                  </a:cubicBezTo>
                  <a:cubicBezTo>
                    <a:pt x="700" y="185"/>
                    <a:pt x="700" y="183"/>
                    <a:pt x="700" y="181"/>
                  </a:cubicBezTo>
                  <a:cubicBezTo>
                    <a:pt x="700" y="180"/>
                    <a:pt x="699" y="178"/>
                    <a:pt x="698" y="177"/>
                  </a:cubicBezTo>
                  <a:cubicBezTo>
                    <a:pt x="697" y="176"/>
                    <a:pt x="696" y="174"/>
                    <a:pt x="694" y="174"/>
                  </a:cubicBezTo>
                  <a:cubicBezTo>
                    <a:pt x="692" y="173"/>
                    <a:pt x="690" y="172"/>
                    <a:pt x="688" y="172"/>
                  </a:cubicBezTo>
                  <a:cubicBezTo>
                    <a:pt x="683" y="172"/>
                    <a:pt x="679" y="175"/>
                    <a:pt x="676" y="179"/>
                  </a:cubicBezTo>
                  <a:cubicBezTo>
                    <a:pt x="676" y="173"/>
                    <a:pt x="676" y="173"/>
                    <a:pt x="676" y="173"/>
                  </a:cubicBezTo>
                  <a:cubicBezTo>
                    <a:pt x="671" y="173"/>
                    <a:pt x="671" y="173"/>
                    <a:pt x="671" y="173"/>
                  </a:cubicBezTo>
                  <a:cubicBezTo>
                    <a:pt x="671" y="210"/>
                    <a:pt x="671" y="210"/>
                    <a:pt x="671" y="210"/>
                  </a:cubicBezTo>
                  <a:lnTo>
                    <a:pt x="677" y="210"/>
                  </a:lnTo>
                  <a:close/>
                </a:path>
              </a:pathLst>
            </a:custGeom>
            <a:solidFill>
              <a:srgbClr val="224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</p:grpSp>
    </p:spTree>
    <p:extLst>
      <p:ext uri="{BB962C8B-B14F-4D97-AF65-F5344CB8AC3E}">
        <p14:creationId xmlns:p14="http://schemas.microsoft.com/office/powerpoint/2010/main" val="159684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3 Headline + Body" userDrawn="1">
  <p:cSld name="Headline + Bod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>
            <a:spLocks noGrp="1"/>
          </p:cNvSpPr>
          <p:nvPr>
            <p:ph type="title" hasCustomPrompt="1"/>
          </p:nvPr>
        </p:nvSpPr>
        <p:spPr>
          <a:xfrm>
            <a:off x="0" y="135372"/>
            <a:ext cx="9143999" cy="477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144000" rIns="228600" bIns="91425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tx1"/>
                </a:solidFill>
                <a:latin typeface="+mj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 dirty="0"/>
              <a:t>Headline goes here in sentence case</a:t>
            </a:r>
            <a:endParaRPr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15E59B9-BD76-4F5D-B4B8-0FD31ECA2D5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" y="1005841"/>
            <a:ext cx="8942388" cy="3397250"/>
          </a:xfrm>
          <a:prstGeom prst="rect">
            <a:avLst/>
          </a:prstGeom>
        </p:spPr>
        <p:txBody>
          <a:bodyPr lIns="274320" tIns="91440" rIns="182880" bIns="91440"/>
          <a:lstStyle>
            <a:lvl1pPr marL="2286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685800" indent="-228600">
              <a:buFont typeface="Arial" panose="020B0604020202020204" pitchFamily="34" charset="0"/>
              <a:buChar char="•"/>
              <a:defRPr>
                <a:latin typeface="+mn-lt"/>
              </a:defRPr>
            </a:lvl3pPr>
            <a:lvl4pPr marL="914400" indent="-228600">
              <a:buFont typeface="Arial" panose="020B0604020202020204" pitchFamily="34" charset="0"/>
              <a:buChar char="•"/>
              <a:defRPr sz="12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143000" indent="-228600">
              <a:buFont typeface="Arial" panose="020B0604020202020204" pitchFamily="34" charset="0"/>
              <a:buChar char="•"/>
              <a:defRPr sz="11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914378" indent="-227007">
              <a:buFont typeface="Arial" panose="020B0604020202020204" pitchFamily="34" charset="0"/>
              <a:buChar char="•"/>
              <a:defRPr sz="10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</a:lstStyle>
          <a:p>
            <a:pPr marL="0" indent="0">
              <a:buNone/>
            </a:pPr>
            <a:r>
              <a:rPr lang="en-US" dirty="0"/>
              <a:t>Lorem ipsum dolor amet kombucha ugh man bun twee mustache.</a:t>
            </a:r>
          </a:p>
          <a:p>
            <a:pPr marL="0" indent="0">
              <a:buNone/>
            </a:pPr>
            <a:r>
              <a:rPr lang="en-US" dirty="0"/>
              <a:t>Lorem ipsum dolor sit amet, </a:t>
            </a:r>
            <a:r>
              <a:rPr lang="en-US" dirty="0" err="1"/>
              <a:t>consectetur</a:t>
            </a:r>
            <a:r>
              <a:rPr lang="en-US" dirty="0"/>
              <a:t> adipiscing elit,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</a:p>
          <a:p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</a:p>
          <a:p>
            <a:pPr lvl="2"/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</a:p>
          <a:p>
            <a:pPr lvl="2"/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</a:t>
            </a:r>
          </a:p>
          <a:p>
            <a:pPr lvl="2"/>
            <a:r>
              <a:rPr lang="en-US" dirty="0"/>
              <a:t>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anim</a:t>
            </a:r>
            <a:r>
              <a:rPr lang="en-US" dirty="0"/>
              <a:t> id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7BA25FD-7F97-49D2-9F9F-04BB2849F4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612649"/>
            <a:ext cx="9143999" cy="359990"/>
          </a:xfrm>
          <a:prstGeom prst="rect">
            <a:avLst/>
          </a:prstGeom>
        </p:spPr>
        <p:txBody>
          <a:bodyPr lIns="274320" tIns="91440" rIns="228600" bIns="91440"/>
          <a:lstStyle>
            <a:lvl1pPr>
              <a:defRPr>
                <a:solidFill>
                  <a:schemeClr val="accent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accent3"/>
                </a:solidFill>
                <a:latin typeface="+mj-lt"/>
              </a:defRPr>
            </a:lvl2pPr>
            <a:lvl3pPr>
              <a:defRPr>
                <a:solidFill>
                  <a:schemeClr val="accent3"/>
                </a:solidFill>
                <a:latin typeface="+mj-lt"/>
              </a:defRPr>
            </a:lvl3pPr>
            <a:lvl4pPr>
              <a:defRPr>
                <a:solidFill>
                  <a:schemeClr val="accent3"/>
                </a:solidFill>
                <a:latin typeface="+mj-lt"/>
              </a:defRPr>
            </a:lvl4pPr>
            <a:lvl5pPr>
              <a:defRPr>
                <a:solidFill>
                  <a:schemeClr val="accent3"/>
                </a:solidFill>
                <a:latin typeface="+mj-lt"/>
              </a:defRPr>
            </a:lvl5pPr>
          </a:lstStyle>
          <a:p>
            <a:r>
              <a:rPr lang="en-US" dirty="0"/>
              <a:t>Subhead goes here and here and here and here and possibly even here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5F68C02-56DF-4BDA-83D9-9382429DBC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15" name="Date Placeholder 8">
            <a:extLst>
              <a:ext uri="{FF2B5EF4-FFF2-40B4-BE49-F238E27FC236}">
                <a16:creationId xmlns:a16="http://schemas.microsoft.com/office/drawing/2014/main" id="{C76741E9-8F6F-4B19-BFB4-F3448B7628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96074" y="4767263"/>
            <a:ext cx="169818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>
              <a:defRPr lang="sr-Latn-RS" sz="900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 algn="r">
              <a:buSzPts val="800"/>
            </a:pPr>
            <a:fld id="{06B79511-F79E-4E5E-988F-193149E42EBF}" type="datetime1">
              <a:rPr lang="sr-Latn-RS" smtClean="0"/>
              <a:t>18.3.2020.</a:t>
            </a:fld>
            <a:endParaRPr lang="en-US" dirty="0"/>
          </a:p>
        </p:txBody>
      </p:sp>
      <p:sp>
        <p:nvSpPr>
          <p:cNvPr id="16" name="Footer Placeholder 9">
            <a:extLst>
              <a:ext uri="{FF2B5EF4-FFF2-40B4-BE49-F238E27FC236}">
                <a16:creationId xmlns:a16="http://schemas.microsoft.com/office/drawing/2014/main" id="{F5C1F85B-8C46-42DF-B2EF-085C9316BA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47927" y="4767263"/>
            <a:ext cx="4248146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algn="ctr">
              <a:defRPr lang="en-US" sz="9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>
              <a:buSzPts val="800"/>
            </a:pPr>
            <a:endParaRPr lang="en-US" dirty="0"/>
          </a:p>
        </p:txBody>
      </p:sp>
      <p:sp>
        <p:nvSpPr>
          <p:cNvPr id="17" name="Google Shape;6;p1">
            <a:extLst>
              <a:ext uri="{FF2B5EF4-FFF2-40B4-BE49-F238E27FC236}">
                <a16:creationId xmlns:a16="http://schemas.microsoft.com/office/drawing/2014/main" id="{AED59E82-5313-4FF9-8AD1-5F933F6154D0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8394261" y="4767262"/>
            <a:ext cx="5487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900" b="0" i="0" u="none" strike="noStrike" cap="none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4C124316-1564-416A-9850-1B63311822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67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4 Headline Only" userDrawn="1">
  <p:cSld name="04 Headline Only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 txBox="1">
            <a:spLocks noGrp="1"/>
          </p:cNvSpPr>
          <p:nvPr>
            <p:ph type="title" hasCustomPrompt="1"/>
          </p:nvPr>
        </p:nvSpPr>
        <p:spPr>
          <a:xfrm>
            <a:off x="0" y="135377"/>
            <a:ext cx="9144000" cy="9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144000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Insert headline for a two-column layout here</a:t>
            </a:r>
            <a:endParaRPr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2197492-406B-4115-9757-195F6866A9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12" name="Date Placeholder 8">
            <a:extLst>
              <a:ext uri="{FF2B5EF4-FFF2-40B4-BE49-F238E27FC236}">
                <a16:creationId xmlns:a16="http://schemas.microsoft.com/office/drawing/2014/main" id="{513F52CF-C690-4C9E-96AB-56ACB6E4D8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96074" y="4767263"/>
            <a:ext cx="169818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>
              <a:defRPr lang="sr-Latn-RS" sz="900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 algn="r">
              <a:buSzPts val="800"/>
            </a:pPr>
            <a:fld id="{06B79511-F79E-4E5E-988F-193149E42EBF}" type="datetime1">
              <a:rPr lang="sr-Latn-RS" smtClean="0"/>
              <a:t>18.3.2020.</a:t>
            </a:fld>
            <a:endParaRPr lang="en-US" dirty="0"/>
          </a:p>
        </p:txBody>
      </p:sp>
      <p:sp>
        <p:nvSpPr>
          <p:cNvPr id="13" name="Footer Placeholder 9">
            <a:extLst>
              <a:ext uri="{FF2B5EF4-FFF2-40B4-BE49-F238E27FC236}">
                <a16:creationId xmlns:a16="http://schemas.microsoft.com/office/drawing/2014/main" id="{BBA3F945-B49B-494D-8858-60368A1CD6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47927" y="4767263"/>
            <a:ext cx="4248146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algn="ctr">
              <a:defRPr lang="en-US" sz="9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>
              <a:buSzPts val="800"/>
            </a:pPr>
            <a:endParaRPr lang="en-US" dirty="0"/>
          </a:p>
        </p:txBody>
      </p:sp>
      <p:sp>
        <p:nvSpPr>
          <p:cNvPr id="14" name="Google Shape;6;p1">
            <a:extLst>
              <a:ext uri="{FF2B5EF4-FFF2-40B4-BE49-F238E27FC236}">
                <a16:creationId xmlns:a16="http://schemas.microsoft.com/office/drawing/2014/main" id="{99CEF387-979E-40AF-87C0-848ADB423EC6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8394261" y="4767262"/>
            <a:ext cx="5487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900" b="0" i="0" u="none" strike="noStrike" cap="none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4C124316-1564-416A-9850-1B63311822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748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5 Section Slide">
  <p:cSld name="05 Section Slide">
    <p:bg>
      <p:bgPr>
        <a:solidFill>
          <a:schemeClr val="dk1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9">
            <a:extLst>
              <a:ext uri="{FF2B5EF4-FFF2-40B4-BE49-F238E27FC236}">
                <a16:creationId xmlns:a16="http://schemas.microsoft.com/office/drawing/2014/main" id="{391E715F-39BD-408F-A8AD-BFD62DBE8B8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572222" y="0"/>
            <a:ext cx="4571778" cy="5141913"/>
          </a:xfrm>
          <a:custGeom>
            <a:avLst/>
            <a:gdLst>
              <a:gd name="T0" fmla="*/ 1418 w 2834"/>
              <a:gd name="T1" fmla="*/ 98 h 3239"/>
              <a:gd name="T2" fmla="*/ 0 w 2834"/>
              <a:gd name="T3" fmla="*/ 98 h 3239"/>
              <a:gd name="T4" fmla="*/ 1531 w 2834"/>
              <a:gd name="T5" fmla="*/ 196 h 3239"/>
              <a:gd name="T6" fmla="*/ 171 w 2834"/>
              <a:gd name="T7" fmla="*/ 294 h 3239"/>
              <a:gd name="T8" fmla="*/ 1644 w 2834"/>
              <a:gd name="T9" fmla="*/ 294 h 3239"/>
              <a:gd name="T10" fmla="*/ 284 w 2834"/>
              <a:gd name="T11" fmla="*/ 392 h 3239"/>
              <a:gd name="T12" fmla="*/ 1758 w 2834"/>
              <a:gd name="T13" fmla="*/ 392 h 3239"/>
              <a:gd name="T14" fmla="*/ 397 w 2834"/>
              <a:gd name="T15" fmla="*/ 490 h 3239"/>
              <a:gd name="T16" fmla="*/ 1871 w 2834"/>
              <a:gd name="T17" fmla="*/ 490 h 3239"/>
              <a:gd name="T18" fmla="*/ 510 w 2834"/>
              <a:gd name="T19" fmla="*/ 589 h 3239"/>
              <a:gd name="T20" fmla="*/ 1984 w 2834"/>
              <a:gd name="T21" fmla="*/ 589 h 3239"/>
              <a:gd name="T22" fmla="*/ 624 w 2834"/>
              <a:gd name="T23" fmla="*/ 687 h 3239"/>
              <a:gd name="T24" fmla="*/ 2097 w 2834"/>
              <a:gd name="T25" fmla="*/ 687 h 3239"/>
              <a:gd name="T26" fmla="*/ 737 w 2834"/>
              <a:gd name="T27" fmla="*/ 785 h 3239"/>
              <a:gd name="T28" fmla="*/ 2211 w 2834"/>
              <a:gd name="T29" fmla="*/ 785 h 3239"/>
              <a:gd name="T30" fmla="*/ 851 w 2834"/>
              <a:gd name="T31" fmla="*/ 883 h 3239"/>
              <a:gd name="T32" fmla="*/ 2324 w 2834"/>
              <a:gd name="T33" fmla="*/ 883 h 3239"/>
              <a:gd name="T34" fmla="*/ 964 w 2834"/>
              <a:gd name="T35" fmla="*/ 981 h 3239"/>
              <a:gd name="T36" fmla="*/ 2438 w 2834"/>
              <a:gd name="T37" fmla="*/ 981 h 3239"/>
              <a:gd name="T38" fmla="*/ 1077 w 2834"/>
              <a:gd name="T39" fmla="*/ 1079 h 3239"/>
              <a:gd name="T40" fmla="*/ 2551 w 2834"/>
              <a:gd name="T41" fmla="*/ 1079 h 3239"/>
              <a:gd name="T42" fmla="*/ 1191 w 2834"/>
              <a:gd name="T43" fmla="*/ 1178 h 3239"/>
              <a:gd name="T44" fmla="*/ 2665 w 2834"/>
              <a:gd name="T45" fmla="*/ 1178 h 3239"/>
              <a:gd name="T46" fmla="*/ 1304 w 2834"/>
              <a:gd name="T47" fmla="*/ 1276 h 3239"/>
              <a:gd name="T48" fmla="*/ 2778 w 2834"/>
              <a:gd name="T49" fmla="*/ 1276 h 3239"/>
              <a:gd name="T50" fmla="*/ 1418 w 2834"/>
              <a:gd name="T51" fmla="*/ 1374 h 3239"/>
              <a:gd name="T52" fmla="*/ 0 w 2834"/>
              <a:gd name="T53" fmla="*/ 1374 h 3239"/>
              <a:gd name="T54" fmla="*/ 1531 w 2834"/>
              <a:gd name="T55" fmla="*/ 1472 h 3239"/>
              <a:gd name="T56" fmla="*/ 171 w 2834"/>
              <a:gd name="T57" fmla="*/ 1570 h 3239"/>
              <a:gd name="T58" fmla="*/ 1644 w 2834"/>
              <a:gd name="T59" fmla="*/ 1570 h 3239"/>
              <a:gd name="T60" fmla="*/ 284 w 2834"/>
              <a:gd name="T61" fmla="*/ 1668 h 3239"/>
              <a:gd name="T62" fmla="*/ 1758 w 2834"/>
              <a:gd name="T63" fmla="*/ 1668 h 3239"/>
              <a:gd name="T64" fmla="*/ 397 w 2834"/>
              <a:gd name="T65" fmla="*/ 1767 h 3239"/>
              <a:gd name="T66" fmla="*/ 1871 w 2834"/>
              <a:gd name="T67" fmla="*/ 1767 h 3239"/>
              <a:gd name="T68" fmla="*/ 510 w 2834"/>
              <a:gd name="T69" fmla="*/ 1865 h 3239"/>
              <a:gd name="T70" fmla="*/ 1984 w 2834"/>
              <a:gd name="T71" fmla="*/ 1865 h 3239"/>
              <a:gd name="T72" fmla="*/ 624 w 2834"/>
              <a:gd name="T73" fmla="*/ 1963 h 3239"/>
              <a:gd name="T74" fmla="*/ 2097 w 2834"/>
              <a:gd name="T75" fmla="*/ 1963 h 3239"/>
              <a:gd name="T76" fmla="*/ 737 w 2834"/>
              <a:gd name="T77" fmla="*/ 2061 h 3239"/>
              <a:gd name="T78" fmla="*/ 2211 w 2834"/>
              <a:gd name="T79" fmla="*/ 2061 h 3239"/>
              <a:gd name="T80" fmla="*/ 851 w 2834"/>
              <a:gd name="T81" fmla="*/ 2159 h 3239"/>
              <a:gd name="T82" fmla="*/ 2324 w 2834"/>
              <a:gd name="T83" fmla="*/ 2159 h 3239"/>
              <a:gd name="T84" fmla="*/ 964 w 2834"/>
              <a:gd name="T85" fmla="*/ 2257 h 3239"/>
              <a:gd name="T86" fmla="*/ 2438 w 2834"/>
              <a:gd name="T87" fmla="*/ 2257 h 3239"/>
              <a:gd name="T88" fmla="*/ 1077 w 2834"/>
              <a:gd name="T89" fmla="*/ 2356 h 3239"/>
              <a:gd name="T90" fmla="*/ 2551 w 2834"/>
              <a:gd name="T91" fmla="*/ 2356 h 3239"/>
              <a:gd name="T92" fmla="*/ 1191 w 2834"/>
              <a:gd name="T93" fmla="*/ 2454 h 3239"/>
              <a:gd name="T94" fmla="*/ 2665 w 2834"/>
              <a:gd name="T95" fmla="*/ 2454 h 3239"/>
              <a:gd name="T96" fmla="*/ 1304 w 2834"/>
              <a:gd name="T97" fmla="*/ 2552 h 3239"/>
              <a:gd name="T98" fmla="*/ 2778 w 2834"/>
              <a:gd name="T99" fmla="*/ 2552 h 3239"/>
              <a:gd name="T100" fmla="*/ 1418 w 2834"/>
              <a:gd name="T101" fmla="*/ 2650 h 3239"/>
              <a:gd name="T102" fmla="*/ 0 w 2834"/>
              <a:gd name="T103" fmla="*/ 2650 h 3239"/>
              <a:gd name="T104" fmla="*/ 1531 w 2834"/>
              <a:gd name="T105" fmla="*/ 2748 h 3239"/>
              <a:gd name="T106" fmla="*/ 171 w 2834"/>
              <a:gd name="T107" fmla="*/ 2847 h 3239"/>
              <a:gd name="T108" fmla="*/ 1644 w 2834"/>
              <a:gd name="T109" fmla="*/ 2847 h 3239"/>
              <a:gd name="T110" fmla="*/ 284 w 2834"/>
              <a:gd name="T111" fmla="*/ 2945 h 3239"/>
              <a:gd name="T112" fmla="*/ 1758 w 2834"/>
              <a:gd name="T113" fmla="*/ 2945 h 3239"/>
              <a:gd name="T114" fmla="*/ 397 w 2834"/>
              <a:gd name="T115" fmla="*/ 3043 h 3239"/>
              <a:gd name="T116" fmla="*/ 1871 w 2834"/>
              <a:gd name="T117" fmla="*/ 3043 h 3239"/>
              <a:gd name="T118" fmla="*/ 510 w 2834"/>
              <a:gd name="T119" fmla="*/ 3141 h 3239"/>
              <a:gd name="T120" fmla="*/ 1984 w 2834"/>
              <a:gd name="T121" fmla="*/ 3141 h 3239"/>
              <a:gd name="T122" fmla="*/ 624 w 2834"/>
              <a:gd name="T123" fmla="*/ 3239 h 3239"/>
              <a:gd name="T124" fmla="*/ 2097 w 2834"/>
              <a:gd name="T125" fmla="*/ 3239 h 3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34" h="3239">
                <a:moveTo>
                  <a:pt x="0" y="0"/>
                </a:moveTo>
                <a:lnTo>
                  <a:pt x="114" y="0"/>
                </a:lnTo>
                <a:lnTo>
                  <a:pt x="57" y="98"/>
                </a:lnTo>
                <a:lnTo>
                  <a:pt x="0" y="0"/>
                </a:lnTo>
                <a:close/>
                <a:moveTo>
                  <a:pt x="171" y="98"/>
                </a:moveTo>
                <a:lnTo>
                  <a:pt x="227" y="0"/>
                </a:lnTo>
                <a:lnTo>
                  <a:pt x="114" y="0"/>
                </a:lnTo>
                <a:lnTo>
                  <a:pt x="171" y="98"/>
                </a:lnTo>
                <a:close/>
                <a:moveTo>
                  <a:pt x="284" y="98"/>
                </a:moveTo>
                <a:lnTo>
                  <a:pt x="340" y="0"/>
                </a:lnTo>
                <a:lnTo>
                  <a:pt x="227" y="0"/>
                </a:lnTo>
                <a:lnTo>
                  <a:pt x="284" y="98"/>
                </a:lnTo>
                <a:close/>
                <a:moveTo>
                  <a:pt x="397" y="98"/>
                </a:moveTo>
                <a:lnTo>
                  <a:pt x="454" y="0"/>
                </a:lnTo>
                <a:lnTo>
                  <a:pt x="340" y="0"/>
                </a:lnTo>
                <a:lnTo>
                  <a:pt x="397" y="98"/>
                </a:lnTo>
                <a:close/>
                <a:moveTo>
                  <a:pt x="510" y="98"/>
                </a:moveTo>
                <a:lnTo>
                  <a:pt x="567" y="0"/>
                </a:lnTo>
                <a:lnTo>
                  <a:pt x="454" y="0"/>
                </a:lnTo>
                <a:lnTo>
                  <a:pt x="510" y="98"/>
                </a:lnTo>
                <a:close/>
                <a:moveTo>
                  <a:pt x="624" y="98"/>
                </a:moveTo>
                <a:lnTo>
                  <a:pt x="681" y="0"/>
                </a:lnTo>
                <a:lnTo>
                  <a:pt x="567" y="0"/>
                </a:lnTo>
                <a:lnTo>
                  <a:pt x="624" y="98"/>
                </a:lnTo>
                <a:close/>
                <a:moveTo>
                  <a:pt x="737" y="98"/>
                </a:moveTo>
                <a:lnTo>
                  <a:pt x="794" y="0"/>
                </a:lnTo>
                <a:lnTo>
                  <a:pt x="681" y="0"/>
                </a:lnTo>
                <a:lnTo>
                  <a:pt x="737" y="98"/>
                </a:lnTo>
                <a:close/>
                <a:moveTo>
                  <a:pt x="851" y="98"/>
                </a:moveTo>
                <a:lnTo>
                  <a:pt x="908" y="0"/>
                </a:lnTo>
                <a:lnTo>
                  <a:pt x="794" y="0"/>
                </a:lnTo>
                <a:lnTo>
                  <a:pt x="851" y="98"/>
                </a:lnTo>
                <a:close/>
                <a:moveTo>
                  <a:pt x="964" y="98"/>
                </a:moveTo>
                <a:lnTo>
                  <a:pt x="1021" y="0"/>
                </a:lnTo>
                <a:lnTo>
                  <a:pt x="908" y="0"/>
                </a:lnTo>
                <a:lnTo>
                  <a:pt x="964" y="98"/>
                </a:lnTo>
                <a:close/>
                <a:moveTo>
                  <a:pt x="1077" y="98"/>
                </a:moveTo>
                <a:lnTo>
                  <a:pt x="1134" y="0"/>
                </a:lnTo>
                <a:lnTo>
                  <a:pt x="1021" y="0"/>
                </a:lnTo>
                <a:lnTo>
                  <a:pt x="1077" y="98"/>
                </a:lnTo>
                <a:close/>
                <a:moveTo>
                  <a:pt x="1191" y="98"/>
                </a:moveTo>
                <a:lnTo>
                  <a:pt x="1247" y="0"/>
                </a:lnTo>
                <a:lnTo>
                  <a:pt x="1134" y="0"/>
                </a:lnTo>
                <a:lnTo>
                  <a:pt x="1191" y="98"/>
                </a:lnTo>
                <a:close/>
                <a:moveTo>
                  <a:pt x="1304" y="98"/>
                </a:moveTo>
                <a:lnTo>
                  <a:pt x="1361" y="0"/>
                </a:lnTo>
                <a:lnTo>
                  <a:pt x="1247" y="0"/>
                </a:lnTo>
                <a:lnTo>
                  <a:pt x="1304" y="98"/>
                </a:lnTo>
                <a:close/>
                <a:moveTo>
                  <a:pt x="1418" y="98"/>
                </a:moveTo>
                <a:lnTo>
                  <a:pt x="1474" y="0"/>
                </a:lnTo>
                <a:lnTo>
                  <a:pt x="1361" y="0"/>
                </a:lnTo>
                <a:lnTo>
                  <a:pt x="1418" y="98"/>
                </a:lnTo>
                <a:close/>
                <a:moveTo>
                  <a:pt x="1531" y="98"/>
                </a:moveTo>
                <a:lnTo>
                  <a:pt x="1587" y="0"/>
                </a:lnTo>
                <a:lnTo>
                  <a:pt x="1474" y="0"/>
                </a:lnTo>
                <a:lnTo>
                  <a:pt x="1531" y="98"/>
                </a:lnTo>
                <a:close/>
                <a:moveTo>
                  <a:pt x="1644" y="98"/>
                </a:moveTo>
                <a:lnTo>
                  <a:pt x="1701" y="0"/>
                </a:lnTo>
                <a:lnTo>
                  <a:pt x="1587" y="0"/>
                </a:lnTo>
                <a:lnTo>
                  <a:pt x="1644" y="98"/>
                </a:lnTo>
                <a:close/>
                <a:moveTo>
                  <a:pt x="1758" y="98"/>
                </a:moveTo>
                <a:lnTo>
                  <a:pt x="1814" y="0"/>
                </a:lnTo>
                <a:lnTo>
                  <a:pt x="1701" y="0"/>
                </a:lnTo>
                <a:lnTo>
                  <a:pt x="1758" y="98"/>
                </a:lnTo>
                <a:close/>
                <a:moveTo>
                  <a:pt x="1871" y="98"/>
                </a:moveTo>
                <a:lnTo>
                  <a:pt x="1928" y="0"/>
                </a:lnTo>
                <a:lnTo>
                  <a:pt x="1814" y="0"/>
                </a:lnTo>
                <a:lnTo>
                  <a:pt x="1871" y="98"/>
                </a:lnTo>
                <a:close/>
                <a:moveTo>
                  <a:pt x="1984" y="98"/>
                </a:moveTo>
                <a:lnTo>
                  <a:pt x="2041" y="0"/>
                </a:lnTo>
                <a:lnTo>
                  <a:pt x="1928" y="0"/>
                </a:lnTo>
                <a:lnTo>
                  <a:pt x="1984" y="98"/>
                </a:lnTo>
                <a:close/>
                <a:moveTo>
                  <a:pt x="2097" y="98"/>
                </a:moveTo>
                <a:lnTo>
                  <a:pt x="2154" y="0"/>
                </a:lnTo>
                <a:lnTo>
                  <a:pt x="2041" y="0"/>
                </a:lnTo>
                <a:lnTo>
                  <a:pt x="2097" y="98"/>
                </a:lnTo>
                <a:close/>
                <a:moveTo>
                  <a:pt x="2211" y="98"/>
                </a:moveTo>
                <a:lnTo>
                  <a:pt x="2268" y="0"/>
                </a:lnTo>
                <a:lnTo>
                  <a:pt x="2154" y="0"/>
                </a:lnTo>
                <a:lnTo>
                  <a:pt x="2211" y="98"/>
                </a:lnTo>
                <a:close/>
                <a:moveTo>
                  <a:pt x="2324" y="98"/>
                </a:moveTo>
                <a:lnTo>
                  <a:pt x="2381" y="0"/>
                </a:lnTo>
                <a:lnTo>
                  <a:pt x="2268" y="0"/>
                </a:lnTo>
                <a:lnTo>
                  <a:pt x="2324" y="98"/>
                </a:lnTo>
                <a:close/>
                <a:moveTo>
                  <a:pt x="2438" y="98"/>
                </a:moveTo>
                <a:lnTo>
                  <a:pt x="2495" y="0"/>
                </a:lnTo>
                <a:lnTo>
                  <a:pt x="2381" y="0"/>
                </a:lnTo>
                <a:lnTo>
                  <a:pt x="2438" y="98"/>
                </a:lnTo>
                <a:close/>
                <a:moveTo>
                  <a:pt x="2551" y="98"/>
                </a:moveTo>
                <a:lnTo>
                  <a:pt x="2607" y="0"/>
                </a:lnTo>
                <a:lnTo>
                  <a:pt x="2495" y="0"/>
                </a:lnTo>
                <a:lnTo>
                  <a:pt x="2551" y="98"/>
                </a:lnTo>
                <a:close/>
                <a:moveTo>
                  <a:pt x="2665" y="98"/>
                </a:moveTo>
                <a:lnTo>
                  <a:pt x="2721" y="0"/>
                </a:lnTo>
                <a:lnTo>
                  <a:pt x="2607" y="0"/>
                </a:lnTo>
                <a:lnTo>
                  <a:pt x="2665" y="98"/>
                </a:lnTo>
                <a:close/>
                <a:moveTo>
                  <a:pt x="2778" y="98"/>
                </a:moveTo>
                <a:lnTo>
                  <a:pt x="2834" y="0"/>
                </a:lnTo>
                <a:lnTo>
                  <a:pt x="2721" y="0"/>
                </a:lnTo>
                <a:lnTo>
                  <a:pt x="2778" y="98"/>
                </a:lnTo>
                <a:close/>
                <a:moveTo>
                  <a:pt x="0" y="98"/>
                </a:moveTo>
                <a:lnTo>
                  <a:pt x="114" y="98"/>
                </a:lnTo>
                <a:lnTo>
                  <a:pt x="57" y="196"/>
                </a:lnTo>
                <a:lnTo>
                  <a:pt x="0" y="98"/>
                </a:lnTo>
                <a:close/>
                <a:moveTo>
                  <a:pt x="171" y="196"/>
                </a:moveTo>
                <a:lnTo>
                  <a:pt x="227" y="98"/>
                </a:lnTo>
                <a:lnTo>
                  <a:pt x="114" y="98"/>
                </a:lnTo>
                <a:lnTo>
                  <a:pt x="171" y="196"/>
                </a:lnTo>
                <a:close/>
                <a:moveTo>
                  <a:pt x="284" y="196"/>
                </a:moveTo>
                <a:lnTo>
                  <a:pt x="340" y="98"/>
                </a:lnTo>
                <a:lnTo>
                  <a:pt x="227" y="98"/>
                </a:lnTo>
                <a:lnTo>
                  <a:pt x="284" y="196"/>
                </a:lnTo>
                <a:close/>
                <a:moveTo>
                  <a:pt x="397" y="196"/>
                </a:moveTo>
                <a:lnTo>
                  <a:pt x="454" y="98"/>
                </a:lnTo>
                <a:lnTo>
                  <a:pt x="340" y="98"/>
                </a:lnTo>
                <a:lnTo>
                  <a:pt x="397" y="196"/>
                </a:lnTo>
                <a:close/>
                <a:moveTo>
                  <a:pt x="510" y="196"/>
                </a:moveTo>
                <a:lnTo>
                  <a:pt x="567" y="98"/>
                </a:lnTo>
                <a:lnTo>
                  <a:pt x="454" y="98"/>
                </a:lnTo>
                <a:lnTo>
                  <a:pt x="510" y="196"/>
                </a:lnTo>
                <a:close/>
                <a:moveTo>
                  <a:pt x="624" y="196"/>
                </a:moveTo>
                <a:lnTo>
                  <a:pt x="681" y="98"/>
                </a:lnTo>
                <a:lnTo>
                  <a:pt x="567" y="98"/>
                </a:lnTo>
                <a:lnTo>
                  <a:pt x="624" y="196"/>
                </a:lnTo>
                <a:close/>
                <a:moveTo>
                  <a:pt x="737" y="196"/>
                </a:moveTo>
                <a:lnTo>
                  <a:pt x="794" y="98"/>
                </a:lnTo>
                <a:lnTo>
                  <a:pt x="681" y="98"/>
                </a:lnTo>
                <a:lnTo>
                  <a:pt x="737" y="196"/>
                </a:lnTo>
                <a:close/>
                <a:moveTo>
                  <a:pt x="851" y="196"/>
                </a:moveTo>
                <a:lnTo>
                  <a:pt x="908" y="98"/>
                </a:lnTo>
                <a:lnTo>
                  <a:pt x="794" y="98"/>
                </a:lnTo>
                <a:lnTo>
                  <a:pt x="851" y="196"/>
                </a:lnTo>
                <a:close/>
                <a:moveTo>
                  <a:pt x="964" y="196"/>
                </a:moveTo>
                <a:lnTo>
                  <a:pt x="1021" y="98"/>
                </a:lnTo>
                <a:lnTo>
                  <a:pt x="908" y="98"/>
                </a:lnTo>
                <a:lnTo>
                  <a:pt x="964" y="196"/>
                </a:lnTo>
                <a:close/>
                <a:moveTo>
                  <a:pt x="1077" y="196"/>
                </a:moveTo>
                <a:lnTo>
                  <a:pt x="1134" y="98"/>
                </a:lnTo>
                <a:lnTo>
                  <a:pt x="1021" y="98"/>
                </a:lnTo>
                <a:lnTo>
                  <a:pt x="1077" y="196"/>
                </a:lnTo>
                <a:close/>
                <a:moveTo>
                  <a:pt x="1191" y="196"/>
                </a:moveTo>
                <a:lnTo>
                  <a:pt x="1247" y="98"/>
                </a:lnTo>
                <a:lnTo>
                  <a:pt x="1134" y="98"/>
                </a:lnTo>
                <a:lnTo>
                  <a:pt x="1191" y="196"/>
                </a:lnTo>
                <a:close/>
                <a:moveTo>
                  <a:pt x="1304" y="196"/>
                </a:moveTo>
                <a:lnTo>
                  <a:pt x="1361" y="98"/>
                </a:lnTo>
                <a:lnTo>
                  <a:pt x="1247" y="98"/>
                </a:lnTo>
                <a:lnTo>
                  <a:pt x="1304" y="196"/>
                </a:lnTo>
                <a:close/>
                <a:moveTo>
                  <a:pt x="1418" y="196"/>
                </a:moveTo>
                <a:lnTo>
                  <a:pt x="1474" y="98"/>
                </a:lnTo>
                <a:lnTo>
                  <a:pt x="1361" y="98"/>
                </a:lnTo>
                <a:lnTo>
                  <a:pt x="1418" y="196"/>
                </a:lnTo>
                <a:close/>
                <a:moveTo>
                  <a:pt x="1531" y="196"/>
                </a:moveTo>
                <a:lnTo>
                  <a:pt x="1587" y="98"/>
                </a:lnTo>
                <a:lnTo>
                  <a:pt x="1474" y="98"/>
                </a:lnTo>
                <a:lnTo>
                  <a:pt x="1531" y="196"/>
                </a:lnTo>
                <a:close/>
                <a:moveTo>
                  <a:pt x="1644" y="196"/>
                </a:moveTo>
                <a:lnTo>
                  <a:pt x="1701" y="98"/>
                </a:lnTo>
                <a:lnTo>
                  <a:pt x="1587" y="98"/>
                </a:lnTo>
                <a:lnTo>
                  <a:pt x="1644" y="196"/>
                </a:lnTo>
                <a:close/>
                <a:moveTo>
                  <a:pt x="1758" y="196"/>
                </a:moveTo>
                <a:lnTo>
                  <a:pt x="1814" y="98"/>
                </a:lnTo>
                <a:lnTo>
                  <a:pt x="1701" y="98"/>
                </a:lnTo>
                <a:lnTo>
                  <a:pt x="1758" y="196"/>
                </a:lnTo>
                <a:close/>
                <a:moveTo>
                  <a:pt x="1871" y="196"/>
                </a:moveTo>
                <a:lnTo>
                  <a:pt x="1928" y="98"/>
                </a:lnTo>
                <a:lnTo>
                  <a:pt x="1814" y="98"/>
                </a:lnTo>
                <a:lnTo>
                  <a:pt x="1871" y="196"/>
                </a:lnTo>
                <a:close/>
                <a:moveTo>
                  <a:pt x="1984" y="196"/>
                </a:moveTo>
                <a:lnTo>
                  <a:pt x="2041" y="98"/>
                </a:lnTo>
                <a:lnTo>
                  <a:pt x="1928" y="98"/>
                </a:lnTo>
                <a:lnTo>
                  <a:pt x="1984" y="196"/>
                </a:lnTo>
                <a:close/>
                <a:moveTo>
                  <a:pt x="2097" y="196"/>
                </a:moveTo>
                <a:lnTo>
                  <a:pt x="2154" y="98"/>
                </a:lnTo>
                <a:lnTo>
                  <a:pt x="2041" y="98"/>
                </a:lnTo>
                <a:lnTo>
                  <a:pt x="2097" y="196"/>
                </a:lnTo>
                <a:close/>
                <a:moveTo>
                  <a:pt x="2211" y="196"/>
                </a:moveTo>
                <a:lnTo>
                  <a:pt x="2268" y="98"/>
                </a:lnTo>
                <a:lnTo>
                  <a:pt x="2154" y="98"/>
                </a:lnTo>
                <a:lnTo>
                  <a:pt x="2211" y="196"/>
                </a:lnTo>
                <a:close/>
                <a:moveTo>
                  <a:pt x="2324" y="196"/>
                </a:moveTo>
                <a:lnTo>
                  <a:pt x="2381" y="98"/>
                </a:lnTo>
                <a:lnTo>
                  <a:pt x="2268" y="98"/>
                </a:lnTo>
                <a:lnTo>
                  <a:pt x="2324" y="196"/>
                </a:lnTo>
                <a:close/>
                <a:moveTo>
                  <a:pt x="2438" y="196"/>
                </a:moveTo>
                <a:lnTo>
                  <a:pt x="2495" y="98"/>
                </a:lnTo>
                <a:lnTo>
                  <a:pt x="2381" y="98"/>
                </a:lnTo>
                <a:lnTo>
                  <a:pt x="2438" y="196"/>
                </a:lnTo>
                <a:close/>
                <a:moveTo>
                  <a:pt x="2551" y="196"/>
                </a:moveTo>
                <a:lnTo>
                  <a:pt x="2607" y="98"/>
                </a:lnTo>
                <a:lnTo>
                  <a:pt x="2495" y="98"/>
                </a:lnTo>
                <a:lnTo>
                  <a:pt x="2551" y="196"/>
                </a:lnTo>
                <a:close/>
                <a:moveTo>
                  <a:pt x="2665" y="196"/>
                </a:moveTo>
                <a:lnTo>
                  <a:pt x="2721" y="98"/>
                </a:lnTo>
                <a:lnTo>
                  <a:pt x="2607" y="98"/>
                </a:lnTo>
                <a:lnTo>
                  <a:pt x="2665" y="196"/>
                </a:lnTo>
                <a:close/>
                <a:moveTo>
                  <a:pt x="2778" y="196"/>
                </a:moveTo>
                <a:lnTo>
                  <a:pt x="2834" y="98"/>
                </a:lnTo>
                <a:lnTo>
                  <a:pt x="2721" y="98"/>
                </a:lnTo>
                <a:lnTo>
                  <a:pt x="2778" y="196"/>
                </a:lnTo>
                <a:close/>
                <a:moveTo>
                  <a:pt x="0" y="196"/>
                </a:moveTo>
                <a:lnTo>
                  <a:pt x="114" y="196"/>
                </a:lnTo>
                <a:lnTo>
                  <a:pt x="57" y="294"/>
                </a:lnTo>
                <a:lnTo>
                  <a:pt x="0" y="196"/>
                </a:lnTo>
                <a:close/>
                <a:moveTo>
                  <a:pt x="171" y="294"/>
                </a:moveTo>
                <a:lnTo>
                  <a:pt x="227" y="196"/>
                </a:lnTo>
                <a:lnTo>
                  <a:pt x="114" y="196"/>
                </a:lnTo>
                <a:lnTo>
                  <a:pt x="171" y="294"/>
                </a:lnTo>
                <a:close/>
                <a:moveTo>
                  <a:pt x="284" y="294"/>
                </a:moveTo>
                <a:lnTo>
                  <a:pt x="340" y="196"/>
                </a:lnTo>
                <a:lnTo>
                  <a:pt x="227" y="196"/>
                </a:lnTo>
                <a:lnTo>
                  <a:pt x="284" y="294"/>
                </a:lnTo>
                <a:close/>
                <a:moveTo>
                  <a:pt x="397" y="294"/>
                </a:moveTo>
                <a:lnTo>
                  <a:pt x="454" y="196"/>
                </a:lnTo>
                <a:lnTo>
                  <a:pt x="340" y="196"/>
                </a:lnTo>
                <a:lnTo>
                  <a:pt x="397" y="294"/>
                </a:lnTo>
                <a:close/>
                <a:moveTo>
                  <a:pt x="510" y="294"/>
                </a:moveTo>
                <a:lnTo>
                  <a:pt x="567" y="196"/>
                </a:lnTo>
                <a:lnTo>
                  <a:pt x="454" y="196"/>
                </a:lnTo>
                <a:lnTo>
                  <a:pt x="510" y="294"/>
                </a:lnTo>
                <a:close/>
                <a:moveTo>
                  <a:pt x="624" y="294"/>
                </a:moveTo>
                <a:lnTo>
                  <a:pt x="681" y="196"/>
                </a:lnTo>
                <a:lnTo>
                  <a:pt x="567" y="196"/>
                </a:lnTo>
                <a:lnTo>
                  <a:pt x="624" y="294"/>
                </a:lnTo>
                <a:close/>
                <a:moveTo>
                  <a:pt x="737" y="294"/>
                </a:moveTo>
                <a:lnTo>
                  <a:pt x="794" y="196"/>
                </a:lnTo>
                <a:lnTo>
                  <a:pt x="681" y="196"/>
                </a:lnTo>
                <a:lnTo>
                  <a:pt x="737" y="294"/>
                </a:lnTo>
                <a:close/>
                <a:moveTo>
                  <a:pt x="851" y="294"/>
                </a:moveTo>
                <a:lnTo>
                  <a:pt x="908" y="196"/>
                </a:lnTo>
                <a:lnTo>
                  <a:pt x="794" y="196"/>
                </a:lnTo>
                <a:lnTo>
                  <a:pt x="851" y="294"/>
                </a:lnTo>
                <a:close/>
                <a:moveTo>
                  <a:pt x="964" y="294"/>
                </a:moveTo>
                <a:lnTo>
                  <a:pt x="1021" y="196"/>
                </a:lnTo>
                <a:lnTo>
                  <a:pt x="908" y="196"/>
                </a:lnTo>
                <a:lnTo>
                  <a:pt x="964" y="294"/>
                </a:lnTo>
                <a:close/>
                <a:moveTo>
                  <a:pt x="1077" y="294"/>
                </a:moveTo>
                <a:lnTo>
                  <a:pt x="1134" y="196"/>
                </a:lnTo>
                <a:lnTo>
                  <a:pt x="1021" y="196"/>
                </a:lnTo>
                <a:lnTo>
                  <a:pt x="1077" y="294"/>
                </a:lnTo>
                <a:close/>
                <a:moveTo>
                  <a:pt x="1191" y="294"/>
                </a:moveTo>
                <a:lnTo>
                  <a:pt x="1247" y="196"/>
                </a:lnTo>
                <a:lnTo>
                  <a:pt x="1134" y="196"/>
                </a:lnTo>
                <a:lnTo>
                  <a:pt x="1191" y="294"/>
                </a:lnTo>
                <a:close/>
                <a:moveTo>
                  <a:pt x="1304" y="294"/>
                </a:moveTo>
                <a:lnTo>
                  <a:pt x="1361" y="196"/>
                </a:lnTo>
                <a:lnTo>
                  <a:pt x="1247" y="196"/>
                </a:lnTo>
                <a:lnTo>
                  <a:pt x="1304" y="294"/>
                </a:lnTo>
                <a:close/>
                <a:moveTo>
                  <a:pt x="1418" y="294"/>
                </a:moveTo>
                <a:lnTo>
                  <a:pt x="1474" y="196"/>
                </a:lnTo>
                <a:lnTo>
                  <a:pt x="1361" y="196"/>
                </a:lnTo>
                <a:lnTo>
                  <a:pt x="1418" y="294"/>
                </a:lnTo>
                <a:close/>
                <a:moveTo>
                  <a:pt x="1531" y="294"/>
                </a:moveTo>
                <a:lnTo>
                  <a:pt x="1587" y="196"/>
                </a:lnTo>
                <a:lnTo>
                  <a:pt x="1474" y="196"/>
                </a:lnTo>
                <a:lnTo>
                  <a:pt x="1531" y="294"/>
                </a:lnTo>
                <a:close/>
                <a:moveTo>
                  <a:pt x="1644" y="294"/>
                </a:moveTo>
                <a:lnTo>
                  <a:pt x="1701" y="196"/>
                </a:lnTo>
                <a:lnTo>
                  <a:pt x="1587" y="196"/>
                </a:lnTo>
                <a:lnTo>
                  <a:pt x="1644" y="294"/>
                </a:lnTo>
                <a:close/>
                <a:moveTo>
                  <a:pt x="1758" y="294"/>
                </a:moveTo>
                <a:lnTo>
                  <a:pt x="1814" y="196"/>
                </a:lnTo>
                <a:lnTo>
                  <a:pt x="1701" y="196"/>
                </a:lnTo>
                <a:lnTo>
                  <a:pt x="1758" y="294"/>
                </a:lnTo>
                <a:close/>
                <a:moveTo>
                  <a:pt x="1871" y="294"/>
                </a:moveTo>
                <a:lnTo>
                  <a:pt x="1928" y="196"/>
                </a:lnTo>
                <a:lnTo>
                  <a:pt x="1814" y="196"/>
                </a:lnTo>
                <a:lnTo>
                  <a:pt x="1871" y="294"/>
                </a:lnTo>
                <a:close/>
                <a:moveTo>
                  <a:pt x="1984" y="294"/>
                </a:moveTo>
                <a:lnTo>
                  <a:pt x="2041" y="196"/>
                </a:lnTo>
                <a:lnTo>
                  <a:pt x="1928" y="196"/>
                </a:lnTo>
                <a:lnTo>
                  <a:pt x="1984" y="294"/>
                </a:lnTo>
                <a:close/>
                <a:moveTo>
                  <a:pt x="2097" y="294"/>
                </a:moveTo>
                <a:lnTo>
                  <a:pt x="2154" y="196"/>
                </a:lnTo>
                <a:lnTo>
                  <a:pt x="2041" y="196"/>
                </a:lnTo>
                <a:lnTo>
                  <a:pt x="2097" y="294"/>
                </a:lnTo>
                <a:close/>
                <a:moveTo>
                  <a:pt x="2211" y="294"/>
                </a:moveTo>
                <a:lnTo>
                  <a:pt x="2268" y="196"/>
                </a:lnTo>
                <a:lnTo>
                  <a:pt x="2154" y="196"/>
                </a:lnTo>
                <a:lnTo>
                  <a:pt x="2211" y="294"/>
                </a:lnTo>
                <a:close/>
                <a:moveTo>
                  <a:pt x="2324" y="294"/>
                </a:moveTo>
                <a:lnTo>
                  <a:pt x="2381" y="196"/>
                </a:lnTo>
                <a:lnTo>
                  <a:pt x="2268" y="196"/>
                </a:lnTo>
                <a:lnTo>
                  <a:pt x="2324" y="294"/>
                </a:lnTo>
                <a:close/>
                <a:moveTo>
                  <a:pt x="2438" y="294"/>
                </a:moveTo>
                <a:lnTo>
                  <a:pt x="2495" y="196"/>
                </a:lnTo>
                <a:lnTo>
                  <a:pt x="2381" y="196"/>
                </a:lnTo>
                <a:lnTo>
                  <a:pt x="2438" y="294"/>
                </a:lnTo>
                <a:close/>
                <a:moveTo>
                  <a:pt x="2551" y="294"/>
                </a:moveTo>
                <a:lnTo>
                  <a:pt x="2607" y="196"/>
                </a:lnTo>
                <a:lnTo>
                  <a:pt x="2495" y="196"/>
                </a:lnTo>
                <a:lnTo>
                  <a:pt x="2551" y="294"/>
                </a:lnTo>
                <a:close/>
                <a:moveTo>
                  <a:pt x="2665" y="294"/>
                </a:moveTo>
                <a:lnTo>
                  <a:pt x="2721" y="196"/>
                </a:lnTo>
                <a:lnTo>
                  <a:pt x="2607" y="196"/>
                </a:lnTo>
                <a:lnTo>
                  <a:pt x="2665" y="294"/>
                </a:lnTo>
                <a:close/>
                <a:moveTo>
                  <a:pt x="2778" y="294"/>
                </a:moveTo>
                <a:lnTo>
                  <a:pt x="2834" y="196"/>
                </a:lnTo>
                <a:lnTo>
                  <a:pt x="2721" y="196"/>
                </a:lnTo>
                <a:lnTo>
                  <a:pt x="2778" y="294"/>
                </a:lnTo>
                <a:close/>
                <a:moveTo>
                  <a:pt x="0" y="294"/>
                </a:moveTo>
                <a:lnTo>
                  <a:pt x="114" y="294"/>
                </a:lnTo>
                <a:lnTo>
                  <a:pt x="57" y="392"/>
                </a:lnTo>
                <a:lnTo>
                  <a:pt x="0" y="294"/>
                </a:lnTo>
                <a:close/>
                <a:moveTo>
                  <a:pt x="171" y="392"/>
                </a:moveTo>
                <a:lnTo>
                  <a:pt x="227" y="294"/>
                </a:lnTo>
                <a:lnTo>
                  <a:pt x="114" y="294"/>
                </a:lnTo>
                <a:lnTo>
                  <a:pt x="171" y="392"/>
                </a:lnTo>
                <a:close/>
                <a:moveTo>
                  <a:pt x="284" y="392"/>
                </a:moveTo>
                <a:lnTo>
                  <a:pt x="340" y="294"/>
                </a:lnTo>
                <a:lnTo>
                  <a:pt x="227" y="294"/>
                </a:lnTo>
                <a:lnTo>
                  <a:pt x="284" y="392"/>
                </a:lnTo>
                <a:close/>
                <a:moveTo>
                  <a:pt x="397" y="392"/>
                </a:moveTo>
                <a:lnTo>
                  <a:pt x="454" y="294"/>
                </a:lnTo>
                <a:lnTo>
                  <a:pt x="340" y="294"/>
                </a:lnTo>
                <a:lnTo>
                  <a:pt x="397" y="392"/>
                </a:lnTo>
                <a:close/>
                <a:moveTo>
                  <a:pt x="510" y="392"/>
                </a:moveTo>
                <a:lnTo>
                  <a:pt x="567" y="294"/>
                </a:lnTo>
                <a:lnTo>
                  <a:pt x="454" y="294"/>
                </a:lnTo>
                <a:lnTo>
                  <a:pt x="510" y="392"/>
                </a:lnTo>
                <a:close/>
                <a:moveTo>
                  <a:pt x="624" y="392"/>
                </a:moveTo>
                <a:lnTo>
                  <a:pt x="681" y="294"/>
                </a:lnTo>
                <a:lnTo>
                  <a:pt x="567" y="294"/>
                </a:lnTo>
                <a:lnTo>
                  <a:pt x="624" y="392"/>
                </a:lnTo>
                <a:close/>
                <a:moveTo>
                  <a:pt x="737" y="392"/>
                </a:moveTo>
                <a:lnTo>
                  <a:pt x="794" y="294"/>
                </a:lnTo>
                <a:lnTo>
                  <a:pt x="681" y="294"/>
                </a:lnTo>
                <a:lnTo>
                  <a:pt x="737" y="392"/>
                </a:lnTo>
                <a:close/>
                <a:moveTo>
                  <a:pt x="851" y="392"/>
                </a:moveTo>
                <a:lnTo>
                  <a:pt x="908" y="294"/>
                </a:lnTo>
                <a:lnTo>
                  <a:pt x="794" y="294"/>
                </a:lnTo>
                <a:lnTo>
                  <a:pt x="851" y="392"/>
                </a:lnTo>
                <a:close/>
                <a:moveTo>
                  <a:pt x="964" y="392"/>
                </a:moveTo>
                <a:lnTo>
                  <a:pt x="1021" y="294"/>
                </a:lnTo>
                <a:lnTo>
                  <a:pt x="908" y="294"/>
                </a:lnTo>
                <a:lnTo>
                  <a:pt x="964" y="392"/>
                </a:lnTo>
                <a:close/>
                <a:moveTo>
                  <a:pt x="1077" y="392"/>
                </a:moveTo>
                <a:lnTo>
                  <a:pt x="1134" y="294"/>
                </a:lnTo>
                <a:lnTo>
                  <a:pt x="1021" y="294"/>
                </a:lnTo>
                <a:lnTo>
                  <a:pt x="1077" y="392"/>
                </a:lnTo>
                <a:close/>
                <a:moveTo>
                  <a:pt x="1191" y="392"/>
                </a:moveTo>
                <a:lnTo>
                  <a:pt x="1247" y="294"/>
                </a:lnTo>
                <a:lnTo>
                  <a:pt x="1134" y="294"/>
                </a:lnTo>
                <a:lnTo>
                  <a:pt x="1191" y="392"/>
                </a:lnTo>
                <a:close/>
                <a:moveTo>
                  <a:pt x="1304" y="392"/>
                </a:moveTo>
                <a:lnTo>
                  <a:pt x="1361" y="294"/>
                </a:lnTo>
                <a:lnTo>
                  <a:pt x="1247" y="294"/>
                </a:lnTo>
                <a:lnTo>
                  <a:pt x="1304" y="392"/>
                </a:lnTo>
                <a:close/>
                <a:moveTo>
                  <a:pt x="1418" y="392"/>
                </a:moveTo>
                <a:lnTo>
                  <a:pt x="1474" y="294"/>
                </a:lnTo>
                <a:lnTo>
                  <a:pt x="1361" y="294"/>
                </a:lnTo>
                <a:lnTo>
                  <a:pt x="1418" y="392"/>
                </a:lnTo>
                <a:close/>
                <a:moveTo>
                  <a:pt x="1531" y="392"/>
                </a:moveTo>
                <a:lnTo>
                  <a:pt x="1587" y="294"/>
                </a:lnTo>
                <a:lnTo>
                  <a:pt x="1474" y="294"/>
                </a:lnTo>
                <a:lnTo>
                  <a:pt x="1531" y="392"/>
                </a:lnTo>
                <a:close/>
                <a:moveTo>
                  <a:pt x="1644" y="392"/>
                </a:moveTo>
                <a:lnTo>
                  <a:pt x="1701" y="294"/>
                </a:lnTo>
                <a:lnTo>
                  <a:pt x="1587" y="294"/>
                </a:lnTo>
                <a:lnTo>
                  <a:pt x="1644" y="392"/>
                </a:lnTo>
                <a:close/>
                <a:moveTo>
                  <a:pt x="1758" y="392"/>
                </a:moveTo>
                <a:lnTo>
                  <a:pt x="1814" y="294"/>
                </a:lnTo>
                <a:lnTo>
                  <a:pt x="1701" y="294"/>
                </a:lnTo>
                <a:lnTo>
                  <a:pt x="1758" y="392"/>
                </a:lnTo>
                <a:close/>
                <a:moveTo>
                  <a:pt x="1871" y="392"/>
                </a:moveTo>
                <a:lnTo>
                  <a:pt x="1928" y="294"/>
                </a:lnTo>
                <a:lnTo>
                  <a:pt x="1814" y="294"/>
                </a:lnTo>
                <a:lnTo>
                  <a:pt x="1871" y="392"/>
                </a:lnTo>
                <a:close/>
                <a:moveTo>
                  <a:pt x="1984" y="392"/>
                </a:moveTo>
                <a:lnTo>
                  <a:pt x="2041" y="294"/>
                </a:lnTo>
                <a:lnTo>
                  <a:pt x="1928" y="294"/>
                </a:lnTo>
                <a:lnTo>
                  <a:pt x="1984" y="392"/>
                </a:lnTo>
                <a:close/>
                <a:moveTo>
                  <a:pt x="2097" y="392"/>
                </a:moveTo>
                <a:lnTo>
                  <a:pt x="2154" y="294"/>
                </a:lnTo>
                <a:lnTo>
                  <a:pt x="2041" y="294"/>
                </a:lnTo>
                <a:lnTo>
                  <a:pt x="2097" y="392"/>
                </a:lnTo>
                <a:close/>
                <a:moveTo>
                  <a:pt x="2211" y="392"/>
                </a:moveTo>
                <a:lnTo>
                  <a:pt x="2268" y="294"/>
                </a:lnTo>
                <a:lnTo>
                  <a:pt x="2154" y="294"/>
                </a:lnTo>
                <a:lnTo>
                  <a:pt x="2211" y="392"/>
                </a:lnTo>
                <a:close/>
                <a:moveTo>
                  <a:pt x="2324" y="392"/>
                </a:moveTo>
                <a:lnTo>
                  <a:pt x="2381" y="294"/>
                </a:lnTo>
                <a:lnTo>
                  <a:pt x="2268" y="294"/>
                </a:lnTo>
                <a:lnTo>
                  <a:pt x="2324" y="392"/>
                </a:lnTo>
                <a:close/>
                <a:moveTo>
                  <a:pt x="2438" y="392"/>
                </a:moveTo>
                <a:lnTo>
                  <a:pt x="2495" y="294"/>
                </a:lnTo>
                <a:lnTo>
                  <a:pt x="2381" y="294"/>
                </a:lnTo>
                <a:lnTo>
                  <a:pt x="2438" y="392"/>
                </a:lnTo>
                <a:close/>
                <a:moveTo>
                  <a:pt x="2551" y="392"/>
                </a:moveTo>
                <a:lnTo>
                  <a:pt x="2607" y="294"/>
                </a:lnTo>
                <a:lnTo>
                  <a:pt x="2495" y="294"/>
                </a:lnTo>
                <a:lnTo>
                  <a:pt x="2551" y="392"/>
                </a:lnTo>
                <a:close/>
                <a:moveTo>
                  <a:pt x="2665" y="392"/>
                </a:moveTo>
                <a:lnTo>
                  <a:pt x="2721" y="294"/>
                </a:lnTo>
                <a:lnTo>
                  <a:pt x="2607" y="294"/>
                </a:lnTo>
                <a:lnTo>
                  <a:pt x="2665" y="392"/>
                </a:lnTo>
                <a:close/>
                <a:moveTo>
                  <a:pt x="2778" y="392"/>
                </a:moveTo>
                <a:lnTo>
                  <a:pt x="2834" y="294"/>
                </a:lnTo>
                <a:lnTo>
                  <a:pt x="2721" y="294"/>
                </a:lnTo>
                <a:lnTo>
                  <a:pt x="2778" y="392"/>
                </a:lnTo>
                <a:close/>
                <a:moveTo>
                  <a:pt x="0" y="392"/>
                </a:moveTo>
                <a:lnTo>
                  <a:pt x="114" y="392"/>
                </a:lnTo>
                <a:lnTo>
                  <a:pt x="57" y="490"/>
                </a:lnTo>
                <a:lnTo>
                  <a:pt x="0" y="392"/>
                </a:lnTo>
                <a:close/>
                <a:moveTo>
                  <a:pt x="171" y="490"/>
                </a:moveTo>
                <a:lnTo>
                  <a:pt x="227" y="392"/>
                </a:lnTo>
                <a:lnTo>
                  <a:pt x="114" y="392"/>
                </a:lnTo>
                <a:lnTo>
                  <a:pt x="171" y="490"/>
                </a:lnTo>
                <a:close/>
                <a:moveTo>
                  <a:pt x="284" y="490"/>
                </a:moveTo>
                <a:lnTo>
                  <a:pt x="340" y="392"/>
                </a:lnTo>
                <a:lnTo>
                  <a:pt x="227" y="392"/>
                </a:lnTo>
                <a:lnTo>
                  <a:pt x="284" y="490"/>
                </a:lnTo>
                <a:close/>
                <a:moveTo>
                  <a:pt x="397" y="490"/>
                </a:moveTo>
                <a:lnTo>
                  <a:pt x="454" y="392"/>
                </a:lnTo>
                <a:lnTo>
                  <a:pt x="340" y="392"/>
                </a:lnTo>
                <a:lnTo>
                  <a:pt x="397" y="490"/>
                </a:lnTo>
                <a:close/>
                <a:moveTo>
                  <a:pt x="510" y="490"/>
                </a:moveTo>
                <a:lnTo>
                  <a:pt x="567" y="392"/>
                </a:lnTo>
                <a:lnTo>
                  <a:pt x="454" y="392"/>
                </a:lnTo>
                <a:lnTo>
                  <a:pt x="510" y="490"/>
                </a:lnTo>
                <a:close/>
                <a:moveTo>
                  <a:pt x="624" y="490"/>
                </a:moveTo>
                <a:lnTo>
                  <a:pt x="681" y="392"/>
                </a:lnTo>
                <a:lnTo>
                  <a:pt x="567" y="392"/>
                </a:lnTo>
                <a:lnTo>
                  <a:pt x="624" y="490"/>
                </a:lnTo>
                <a:close/>
                <a:moveTo>
                  <a:pt x="737" y="490"/>
                </a:moveTo>
                <a:lnTo>
                  <a:pt x="794" y="392"/>
                </a:lnTo>
                <a:lnTo>
                  <a:pt x="681" y="392"/>
                </a:lnTo>
                <a:lnTo>
                  <a:pt x="737" y="490"/>
                </a:lnTo>
                <a:close/>
                <a:moveTo>
                  <a:pt x="851" y="490"/>
                </a:moveTo>
                <a:lnTo>
                  <a:pt x="908" y="392"/>
                </a:lnTo>
                <a:lnTo>
                  <a:pt x="794" y="392"/>
                </a:lnTo>
                <a:lnTo>
                  <a:pt x="851" y="490"/>
                </a:lnTo>
                <a:close/>
                <a:moveTo>
                  <a:pt x="964" y="490"/>
                </a:moveTo>
                <a:lnTo>
                  <a:pt x="1021" y="392"/>
                </a:lnTo>
                <a:lnTo>
                  <a:pt x="908" y="392"/>
                </a:lnTo>
                <a:lnTo>
                  <a:pt x="964" y="490"/>
                </a:lnTo>
                <a:close/>
                <a:moveTo>
                  <a:pt x="1077" y="490"/>
                </a:moveTo>
                <a:lnTo>
                  <a:pt x="1134" y="392"/>
                </a:lnTo>
                <a:lnTo>
                  <a:pt x="1021" y="392"/>
                </a:lnTo>
                <a:lnTo>
                  <a:pt x="1077" y="490"/>
                </a:lnTo>
                <a:close/>
                <a:moveTo>
                  <a:pt x="1191" y="490"/>
                </a:moveTo>
                <a:lnTo>
                  <a:pt x="1247" y="392"/>
                </a:lnTo>
                <a:lnTo>
                  <a:pt x="1134" y="392"/>
                </a:lnTo>
                <a:lnTo>
                  <a:pt x="1191" y="490"/>
                </a:lnTo>
                <a:close/>
                <a:moveTo>
                  <a:pt x="1304" y="490"/>
                </a:moveTo>
                <a:lnTo>
                  <a:pt x="1361" y="392"/>
                </a:lnTo>
                <a:lnTo>
                  <a:pt x="1247" y="392"/>
                </a:lnTo>
                <a:lnTo>
                  <a:pt x="1304" y="490"/>
                </a:lnTo>
                <a:close/>
                <a:moveTo>
                  <a:pt x="1418" y="490"/>
                </a:moveTo>
                <a:lnTo>
                  <a:pt x="1474" y="392"/>
                </a:lnTo>
                <a:lnTo>
                  <a:pt x="1361" y="392"/>
                </a:lnTo>
                <a:lnTo>
                  <a:pt x="1418" y="490"/>
                </a:lnTo>
                <a:close/>
                <a:moveTo>
                  <a:pt x="1531" y="490"/>
                </a:moveTo>
                <a:lnTo>
                  <a:pt x="1587" y="392"/>
                </a:lnTo>
                <a:lnTo>
                  <a:pt x="1474" y="392"/>
                </a:lnTo>
                <a:lnTo>
                  <a:pt x="1531" y="490"/>
                </a:lnTo>
                <a:close/>
                <a:moveTo>
                  <a:pt x="1644" y="490"/>
                </a:moveTo>
                <a:lnTo>
                  <a:pt x="1701" y="392"/>
                </a:lnTo>
                <a:lnTo>
                  <a:pt x="1587" y="392"/>
                </a:lnTo>
                <a:lnTo>
                  <a:pt x="1644" y="490"/>
                </a:lnTo>
                <a:close/>
                <a:moveTo>
                  <a:pt x="1758" y="490"/>
                </a:moveTo>
                <a:lnTo>
                  <a:pt x="1814" y="392"/>
                </a:lnTo>
                <a:lnTo>
                  <a:pt x="1701" y="392"/>
                </a:lnTo>
                <a:lnTo>
                  <a:pt x="1758" y="490"/>
                </a:lnTo>
                <a:close/>
                <a:moveTo>
                  <a:pt x="1871" y="490"/>
                </a:moveTo>
                <a:lnTo>
                  <a:pt x="1928" y="392"/>
                </a:lnTo>
                <a:lnTo>
                  <a:pt x="1814" y="392"/>
                </a:lnTo>
                <a:lnTo>
                  <a:pt x="1871" y="490"/>
                </a:lnTo>
                <a:close/>
                <a:moveTo>
                  <a:pt x="1984" y="490"/>
                </a:moveTo>
                <a:lnTo>
                  <a:pt x="2041" y="392"/>
                </a:lnTo>
                <a:lnTo>
                  <a:pt x="1928" y="392"/>
                </a:lnTo>
                <a:lnTo>
                  <a:pt x="1984" y="490"/>
                </a:lnTo>
                <a:close/>
                <a:moveTo>
                  <a:pt x="2097" y="490"/>
                </a:moveTo>
                <a:lnTo>
                  <a:pt x="2154" y="392"/>
                </a:lnTo>
                <a:lnTo>
                  <a:pt x="2041" y="392"/>
                </a:lnTo>
                <a:lnTo>
                  <a:pt x="2097" y="490"/>
                </a:lnTo>
                <a:close/>
                <a:moveTo>
                  <a:pt x="2211" y="490"/>
                </a:moveTo>
                <a:lnTo>
                  <a:pt x="2268" y="392"/>
                </a:lnTo>
                <a:lnTo>
                  <a:pt x="2154" y="392"/>
                </a:lnTo>
                <a:lnTo>
                  <a:pt x="2211" y="490"/>
                </a:lnTo>
                <a:close/>
                <a:moveTo>
                  <a:pt x="2324" y="490"/>
                </a:moveTo>
                <a:lnTo>
                  <a:pt x="2381" y="392"/>
                </a:lnTo>
                <a:lnTo>
                  <a:pt x="2268" y="392"/>
                </a:lnTo>
                <a:lnTo>
                  <a:pt x="2324" y="490"/>
                </a:lnTo>
                <a:close/>
                <a:moveTo>
                  <a:pt x="2438" y="490"/>
                </a:moveTo>
                <a:lnTo>
                  <a:pt x="2495" y="392"/>
                </a:lnTo>
                <a:lnTo>
                  <a:pt x="2381" y="392"/>
                </a:lnTo>
                <a:lnTo>
                  <a:pt x="2438" y="490"/>
                </a:lnTo>
                <a:close/>
                <a:moveTo>
                  <a:pt x="2551" y="490"/>
                </a:moveTo>
                <a:lnTo>
                  <a:pt x="2607" y="392"/>
                </a:lnTo>
                <a:lnTo>
                  <a:pt x="2495" y="392"/>
                </a:lnTo>
                <a:lnTo>
                  <a:pt x="2551" y="490"/>
                </a:lnTo>
                <a:close/>
                <a:moveTo>
                  <a:pt x="2665" y="490"/>
                </a:moveTo>
                <a:lnTo>
                  <a:pt x="2721" y="392"/>
                </a:lnTo>
                <a:lnTo>
                  <a:pt x="2607" y="392"/>
                </a:lnTo>
                <a:lnTo>
                  <a:pt x="2665" y="490"/>
                </a:lnTo>
                <a:close/>
                <a:moveTo>
                  <a:pt x="2778" y="490"/>
                </a:moveTo>
                <a:lnTo>
                  <a:pt x="2834" y="392"/>
                </a:lnTo>
                <a:lnTo>
                  <a:pt x="2721" y="392"/>
                </a:lnTo>
                <a:lnTo>
                  <a:pt x="2778" y="490"/>
                </a:lnTo>
                <a:close/>
                <a:moveTo>
                  <a:pt x="0" y="490"/>
                </a:moveTo>
                <a:lnTo>
                  <a:pt x="114" y="490"/>
                </a:lnTo>
                <a:lnTo>
                  <a:pt x="57" y="589"/>
                </a:lnTo>
                <a:lnTo>
                  <a:pt x="0" y="490"/>
                </a:lnTo>
                <a:close/>
                <a:moveTo>
                  <a:pt x="171" y="589"/>
                </a:moveTo>
                <a:lnTo>
                  <a:pt x="227" y="490"/>
                </a:lnTo>
                <a:lnTo>
                  <a:pt x="114" y="490"/>
                </a:lnTo>
                <a:lnTo>
                  <a:pt x="171" y="589"/>
                </a:lnTo>
                <a:close/>
                <a:moveTo>
                  <a:pt x="284" y="589"/>
                </a:moveTo>
                <a:lnTo>
                  <a:pt x="340" y="490"/>
                </a:lnTo>
                <a:lnTo>
                  <a:pt x="227" y="490"/>
                </a:lnTo>
                <a:lnTo>
                  <a:pt x="284" y="589"/>
                </a:lnTo>
                <a:close/>
                <a:moveTo>
                  <a:pt x="397" y="589"/>
                </a:moveTo>
                <a:lnTo>
                  <a:pt x="454" y="490"/>
                </a:lnTo>
                <a:lnTo>
                  <a:pt x="340" y="490"/>
                </a:lnTo>
                <a:lnTo>
                  <a:pt x="397" y="589"/>
                </a:lnTo>
                <a:close/>
                <a:moveTo>
                  <a:pt x="510" y="589"/>
                </a:moveTo>
                <a:lnTo>
                  <a:pt x="567" y="490"/>
                </a:lnTo>
                <a:lnTo>
                  <a:pt x="454" y="490"/>
                </a:lnTo>
                <a:lnTo>
                  <a:pt x="510" y="589"/>
                </a:lnTo>
                <a:close/>
                <a:moveTo>
                  <a:pt x="624" y="589"/>
                </a:moveTo>
                <a:lnTo>
                  <a:pt x="681" y="490"/>
                </a:lnTo>
                <a:lnTo>
                  <a:pt x="567" y="490"/>
                </a:lnTo>
                <a:lnTo>
                  <a:pt x="624" y="589"/>
                </a:lnTo>
                <a:close/>
                <a:moveTo>
                  <a:pt x="737" y="589"/>
                </a:moveTo>
                <a:lnTo>
                  <a:pt x="794" y="490"/>
                </a:lnTo>
                <a:lnTo>
                  <a:pt x="681" y="490"/>
                </a:lnTo>
                <a:lnTo>
                  <a:pt x="737" y="589"/>
                </a:lnTo>
                <a:close/>
                <a:moveTo>
                  <a:pt x="851" y="589"/>
                </a:moveTo>
                <a:lnTo>
                  <a:pt x="908" y="490"/>
                </a:lnTo>
                <a:lnTo>
                  <a:pt x="794" y="490"/>
                </a:lnTo>
                <a:lnTo>
                  <a:pt x="851" y="589"/>
                </a:lnTo>
                <a:close/>
                <a:moveTo>
                  <a:pt x="964" y="589"/>
                </a:moveTo>
                <a:lnTo>
                  <a:pt x="1021" y="490"/>
                </a:lnTo>
                <a:lnTo>
                  <a:pt x="908" y="490"/>
                </a:lnTo>
                <a:lnTo>
                  <a:pt x="964" y="589"/>
                </a:lnTo>
                <a:close/>
                <a:moveTo>
                  <a:pt x="1077" y="589"/>
                </a:moveTo>
                <a:lnTo>
                  <a:pt x="1134" y="490"/>
                </a:lnTo>
                <a:lnTo>
                  <a:pt x="1021" y="490"/>
                </a:lnTo>
                <a:lnTo>
                  <a:pt x="1077" y="589"/>
                </a:lnTo>
                <a:close/>
                <a:moveTo>
                  <a:pt x="1191" y="589"/>
                </a:moveTo>
                <a:lnTo>
                  <a:pt x="1247" y="490"/>
                </a:lnTo>
                <a:lnTo>
                  <a:pt x="1134" y="490"/>
                </a:lnTo>
                <a:lnTo>
                  <a:pt x="1191" y="589"/>
                </a:lnTo>
                <a:close/>
                <a:moveTo>
                  <a:pt x="1304" y="589"/>
                </a:moveTo>
                <a:lnTo>
                  <a:pt x="1361" y="490"/>
                </a:lnTo>
                <a:lnTo>
                  <a:pt x="1247" y="490"/>
                </a:lnTo>
                <a:lnTo>
                  <a:pt x="1304" y="589"/>
                </a:lnTo>
                <a:close/>
                <a:moveTo>
                  <a:pt x="1418" y="589"/>
                </a:moveTo>
                <a:lnTo>
                  <a:pt x="1474" y="490"/>
                </a:lnTo>
                <a:lnTo>
                  <a:pt x="1361" y="490"/>
                </a:lnTo>
                <a:lnTo>
                  <a:pt x="1418" y="589"/>
                </a:lnTo>
                <a:close/>
                <a:moveTo>
                  <a:pt x="1531" y="589"/>
                </a:moveTo>
                <a:lnTo>
                  <a:pt x="1587" y="490"/>
                </a:lnTo>
                <a:lnTo>
                  <a:pt x="1474" y="490"/>
                </a:lnTo>
                <a:lnTo>
                  <a:pt x="1531" y="589"/>
                </a:lnTo>
                <a:close/>
                <a:moveTo>
                  <a:pt x="1644" y="589"/>
                </a:moveTo>
                <a:lnTo>
                  <a:pt x="1701" y="490"/>
                </a:lnTo>
                <a:lnTo>
                  <a:pt x="1587" y="490"/>
                </a:lnTo>
                <a:lnTo>
                  <a:pt x="1644" y="589"/>
                </a:lnTo>
                <a:close/>
                <a:moveTo>
                  <a:pt x="1758" y="589"/>
                </a:moveTo>
                <a:lnTo>
                  <a:pt x="1814" y="490"/>
                </a:lnTo>
                <a:lnTo>
                  <a:pt x="1701" y="490"/>
                </a:lnTo>
                <a:lnTo>
                  <a:pt x="1758" y="589"/>
                </a:lnTo>
                <a:close/>
                <a:moveTo>
                  <a:pt x="1871" y="589"/>
                </a:moveTo>
                <a:lnTo>
                  <a:pt x="1928" y="490"/>
                </a:lnTo>
                <a:lnTo>
                  <a:pt x="1814" y="490"/>
                </a:lnTo>
                <a:lnTo>
                  <a:pt x="1871" y="589"/>
                </a:lnTo>
                <a:close/>
                <a:moveTo>
                  <a:pt x="1984" y="589"/>
                </a:moveTo>
                <a:lnTo>
                  <a:pt x="2041" y="490"/>
                </a:lnTo>
                <a:lnTo>
                  <a:pt x="1928" y="490"/>
                </a:lnTo>
                <a:lnTo>
                  <a:pt x="1984" y="589"/>
                </a:lnTo>
                <a:close/>
                <a:moveTo>
                  <a:pt x="2097" y="589"/>
                </a:moveTo>
                <a:lnTo>
                  <a:pt x="2154" y="490"/>
                </a:lnTo>
                <a:lnTo>
                  <a:pt x="2041" y="490"/>
                </a:lnTo>
                <a:lnTo>
                  <a:pt x="2097" y="589"/>
                </a:lnTo>
                <a:close/>
                <a:moveTo>
                  <a:pt x="2211" y="589"/>
                </a:moveTo>
                <a:lnTo>
                  <a:pt x="2268" y="490"/>
                </a:lnTo>
                <a:lnTo>
                  <a:pt x="2154" y="490"/>
                </a:lnTo>
                <a:lnTo>
                  <a:pt x="2211" y="589"/>
                </a:lnTo>
                <a:close/>
                <a:moveTo>
                  <a:pt x="2324" y="589"/>
                </a:moveTo>
                <a:lnTo>
                  <a:pt x="2381" y="490"/>
                </a:lnTo>
                <a:lnTo>
                  <a:pt x="2268" y="490"/>
                </a:lnTo>
                <a:lnTo>
                  <a:pt x="2324" y="589"/>
                </a:lnTo>
                <a:close/>
                <a:moveTo>
                  <a:pt x="2438" y="589"/>
                </a:moveTo>
                <a:lnTo>
                  <a:pt x="2495" y="490"/>
                </a:lnTo>
                <a:lnTo>
                  <a:pt x="2381" y="490"/>
                </a:lnTo>
                <a:lnTo>
                  <a:pt x="2438" y="589"/>
                </a:lnTo>
                <a:close/>
                <a:moveTo>
                  <a:pt x="2551" y="589"/>
                </a:moveTo>
                <a:lnTo>
                  <a:pt x="2607" y="490"/>
                </a:lnTo>
                <a:lnTo>
                  <a:pt x="2495" y="490"/>
                </a:lnTo>
                <a:lnTo>
                  <a:pt x="2551" y="589"/>
                </a:lnTo>
                <a:close/>
                <a:moveTo>
                  <a:pt x="2665" y="589"/>
                </a:moveTo>
                <a:lnTo>
                  <a:pt x="2721" y="490"/>
                </a:lnTo>
                <a:lnTo>
                  <a:pt x="2607" y="490"/>
                </a:lnTo>
                <a:lnTo>
                  <a:pt x="2665" y="589"/>
                </a:lnTo>
                <a:close/>
                <a:moveTo>
                  <a:pt x="2778" y="589"/>
                </a:moveTo>
                <a:lnTo>
                  <a:pt x="2834" y="490"/>
                </a:lnTo>
                <a:lnTo>
                  <a:pt x="2721" y="490"/>
                </a:lnTo>
                <a:lnTo>
                  <a:pt x="2778" y="589"/>
                </a:lnTo>
                <a:close/>
                <a:moveTo>
                  <a:pt x="0" y="589"/>
                </a:moveTo>
                <a:lnTo>
                  <a:pt x="114" y="589"/>
                </a:lnTo>
                <a:lnTo>
                  <a:pt x="57" y="687"/>
                </a:lnTo>
                <a:lnTo>
                  <a:pt x="0" y="589"/>
                </a:lnTo>
                <a:close/>
                <a:moveTo>
                  <a:pt x="171" y="687"/>
                </a:moveTo>
                <a:lnTo>
                  <a:pt x="227" y="589"/>
                </a:lnTo>
                <a:lnTo>
                  <a:pt x="114" y="589"/>
                </a:lnTo>
                <a:lnTo>
                  <a:pt x="171" y="687"/>
                </a:lnTo>
                <a:close/>
                <a:moveTo>
                  <a:pt x="284" y="687"/>
                </a:moveTo>
                <a:lnTo>
                  <a:pt x="340" y="589"/>
                </a:lnTo>
                <a:lnTo>
                  <a:pt x="227" y="589"/>
                </a:lnTo>
                <a:lnTo>
                  <a:pt x="284" y="687"/>
                </a:lnTo>
                <a:close/>
                <a:moveTo>
                  <a:pt x="397" y="687"/>
                </a:moveTo>
                <a:lnTo>
                  <a:pt x="454" y="589"/>
                </a:lnTo>
                <a:lnTo>
                  <a:pt x="340" y="589"/>
                </a:lnTo>
                <a:lnTo>
                  <a:pt x="397" y="687"/>
                </a:lnTo>
                <a:close/>
                <a:moveTo>
                  <a:pt x="510" y="687"/>
                </a:moveTo>
                <a:lnTo>
                  <a:pt x="567" y="589"/>
                </a:lnTo>
                <a:lnTo>
                  <a:pt x="454" y="589"/>
                </a:lnTo>
                <a:lnTo>
                  <a:pt x="510" y="687"/>
                </a:lnTo>
                <a:close/>
                <a:moveTo>
                  <a:pt x="624" y="687"/>
                </a:moveTo>
                <a:lnTo>
                  <a:pt x="681" y="589"/>
                </a:lnTo>
                <a:lnTo>
                  <a:pt x="567" y="589"/>
                </a:lnTo>
                <a:lnTo>
                  <a:pt x="624" y="687"/>
                </a:lnTo>
                <a:close/>
                <a:moveTo>
                  <a:pt x="737" y="687"/>
                </a:moveTo>
                <a:lnTo>
                  <a:pt x="794" y="589"/>
                </a:lnTo>
                <a:lnTo>
                  <a:pt x="681" y="589"/>
                </a:lnTo>
                <a:lnTo>
                  <a:pt x="737" y="687"/>
                </a:lnTo>
                <a:close/>
                <a:moveTo>
                  <a:pt x="851" y="687"/>
                </a:moveTo>
                <a:lnTo>
                  <a:pt x="908" y="589"/>
                </a:lnTo>
                <a:lnTo>
                  <a:pt x="794" y="589"/>
                </a:lnTo>
                <a:lnTo>
                  <a:pt x="851" y="687"/>
                </a:lnTo>
                <a:close/>
                <a:moveTo>
                  <a:pt x="964" y="687"/>
                </a:moveTo>
                <a:lnTo>
                  <a:pt x="1021" y="589"/>
                </a:lnTo>
                <a:lnTo>
                  <a:pt x="908" y="589"/>
                </a:lnTo>
                <a:lnTo>
                  <a:pt x="964" y="687"/>
                </a:lnTo>
                <a:close/>
                <a:moveTo>
                  <a:pt x="1077" y="687"/>
                </a:moveTo>
                <a:lnTo>
                  <a:pt x="1134" y="589"/>
                </a:lnTo>
                <a:lnTo>
                  <a:pt x="1021" y="589"/>
                </a:lnTo>
                <a:lnTo>
                  <a:pt x="1077" y="687"/>
                </a:lnTo>
                <a:close/>
                <a:moveTo>
                  <a:pt x="1191" y="687"/>
                </a:moveTo>
                <a:lnTo>
                  <a:pt x="1247" y="589"/>
                </a:lnTo>
                <a:lnTo>
                  <a:pt x="1134" y="589"/>
                </a:lnTo>
                <a:lnTo>
                  <a:pt x="1191" y="687"/>
                </a:lnTo>
                <a:close/>
                <a:moveTo>
                  <a:pt x="1304" y="687"/>
                </a:moveTo>
                <a:lnTo>
                  <a:pt x="1361" y="589"/>
                </a:lnTo>
                <a:lnTo>
                  <a:pt x="1247" y="589"/>
                </a:lnTo>
                <a:lnTo>
                  <a:pt x="1304" y="687"/>
                </a:lnTo>
                <a:close/>
                <a:moveTo>
                  <a:pt x="1418" y="687"/>
                </a:moveTo>
                <a:lnTo>
                  <a:pt x="1474" y="589"/>
                </a:lnTo>
                <a:lnTo>
                  <a:pt x="1361" y="589"/>
                </a:lnTo>
                <a:lnTo>
                  <a:pt x="1418" y="687"/>
                </a:lnTo>
                <a:close/>
                <a:moveTo>
                  <a:pt x="1531" y="687"/>
                </a:moveTo>
                <a:lnTo>
                  <a:pt x="1587" y="589"/>
                </a:lnTo>
                <a:lnTo>
                  <a:pt x="1474" y="589"/>
                </a:lnTo>
                <a:lnTo>
                  <a:pt x="1531" y="687"/>
                </a:lnTo>
                <a:close/>
                <a:moveTo>
                  <a:pt x="1644" y="687"/>
                </a:moveTo>
                <a:lnTo>
                  <a:pt x="1701" y="589"/>
                </a:lnTo>
                <a:lnTo>
                  <a:pt x="1587" y="589"/>
                </a:lnTo>
                <a:lnTo>
                  <a:pt x="1644" y="687"/>
                </a:lnTo>
                <a:close/>
                <a:moveTo>
                  <a:pt x="1758" y="687"/>
                </a:moveTo>
                <a:lnTo>
                  <a:pt x="1814" y="589"/>
                </a:lnTo>
                <a:lnTo>
                  <a:pt x="1701" y="589"/>
                </a:lnTo>
                <a:lnTo>
                  <a:pt x="1758" y="687"/>
                </a:lnTo>
                <a:close/>
                <a:moveTo>
                  <a:pt x="1871" y="687"/>
                </a:moveTo>
                <a:lnTo>
                  <a:pt x="1928" y="589"/>
                </a:lnTo>
                <a:lnTo>
                  <a:pt x="1814" y="589"/>
                </a:lnTo>
                <a:lnTo>
                  <a:pt x="1871" y="687"/>
                </a:lnTo>
                <a:close/>
                <a:moveTo>
                  <a:pt x="1984" y="687"/>
                </a:moveTo>
                <a:lnTo>
                  <a:pt x="2041" y="589"/>
                </a:lnTo>
                <a:lnTo>
                  <a:pt x="1928" y="589"/>
                </a:lnTo>
                <a:lnTo>
                  <a:pt x="1984" y="687"/>
                </a:lnTo>
                <a:close/>
                <a:moveTo>
                  <a:pt x="2097" y="687"/>
                </a:moveTo>
                <a:lnTo>
                  <a:pt x="2154" y="589"/>
                </a:lnTo>
                <a:lnTo>
                  <a:pt x="2041" y="589"/>
                </a:lnTo>
                <a:lnTo>
                  <a:pt x="2097" y="687"/>
                </a:lnTo>
                <a:close/>
                <a:moveTo>
                  <a:pt x="2211" y="687"/>
                </a:moveTo>
                <a:lnTo>
                  <a:pt x="2268" y="589"/>
                </a:lnTo>
                <a:lnTo>
                  <a:pt x="2154" y="589"/>
                </a:lnTo>
                <a:lnTo>
                  <a:pt x="2211" y="687"/>
                </a:lnTo>
                <a:close/>
                <a:moveTo>
                  <a:pt x="2324" y="687"/>
                </a:moveTo>
                <a:lnTo>
                  <a:pt x="2381" y="589"/>
                </a:lnTo>
                <a:lnTo>
                  <a:pt x="2268" y="589"/>
                </a:lnTo>
                <a:lnTo>
                  <a:pt x="2324" y="687"/>
                </a:lnTo>
                <a:close/>
                <a:moveTo>
                  <a:pt x="2438" y="687"/>
                </a:moveTo>
                <a:lnTo>
                  <a:pt x="2495" y="589"/>
                </a:lnTo>
                <a:lnTo>
                  <a:pt x="2381" y="589"/>
                </a:lnTo>
                <a:lnTo>
                  <a:pt x="2438" y="687"/>
                </a:lnTo>
                <a:close/>
                <a:moveTo>
                  <a:pt x="2551" y="687"/>
                </a:moveTo>
                <a:lnTo>
                  <a:pt x="2607" y="589"/>
                </a:lnTo>
                <a:lnTo>
                  <a:pt x="2495" y="589"/>
                </a:lnTo>
                <a:lnTo>
                  <a:pt x="2551" y="687"/>
                </a:lnTo>
                <a:close/>
                <a:moveTo>
                  <a:pt x="2665" y="687"/>
                </a:moveTo>
                <a:lnTo>
                  <a:pt x="2721" y="589"/>
                </a:lnTo>
                <a:lnTo>
                  <a:pt x="2607" y="589"/>
                </a:lnTo>
                <a:lnTo>
                  <a:pt x="2665" y="687"/>
                </a:lnTo>
                <a:close/>
                <a:moveTo>
                  <a:pt x="2778" y="687"/>
                </a:moveTo>
                <a:lnTo>
                  <a:pt x="2834" y="589"/>
                </a:lnTo>
                <a:lnTo>
                  <a:pt x="2721" y="589"/>
                </a:lnTo>
                <a:lnTo>
                  <a:pt x="2778" y="687"/>
                </a:lnTo>
                <a:close/>
                <a:moveTo>
                  <a:pt x="0" y="687"/>
                </a:moveTo>
                <a:lnTo>
                  <a:pt x="114" y="687"/>
                </a:lnTo>
                <a:lnTo>
                  <a:pt x="57" y="785"/>
                </a:lnTo>
                <a:lnTo>
                  <a:pt x="0" y="687"/>
                </a:lnTo>
                <a:close/>
                <a:moveTo>
                  <a:pt x="171" y="785"/>
                </a:moveTo>
                <a:lnTo>
                  <a:pt x="227" y="687"/>
                </a:lnTo>
                <a:lnTo>
                  <a:pt x="114" y="687"/>
                </a:lnTo>
                <a:lnTo>
                  <a:pt x="171" y="785"/>
                </a:lnTo>
                <a:close/>
                <a:moveTo>
                  <a:pt x="284" y="785"/>
                </a:moveTo>
                <a:lnTo>
                  <a:pt x="340" y="687"/>
                </a:lnTo>
                <a:lnTo>
                  <a:pt x="227" y="687"/>
                </a:lnTo>
                <a:lnTo>
                  <a:pt x="284" y="785"/>
                </a:lnTo>
                <a:close/>
                <a:moveTo>
                  <a:pt x="397" y="785"/>
                </a:moveTo>
                <a:lnTo>
                  <a:pt x="454" y="687"/>
                </a:lnTo>
                <a:lnTo>
                  <a:pt x="340" y="687"/>
                </a:lnTo>
                <a:lnTo>
                  <a:pt x="397" y="785"/>
                </a:lnTo>
                <a:close/>
                <a:moveTo>
                  <a:pt x="510" y="785"/>
                </a:moveTo>
                <a:lnTo>
                  <a:pt x="567" y="687"/>
                </a:lnTo>
                <a:lnTo>
                  <a:pt x="454" y="687"/>
                </a:lnTo>
                <a:lnTo>
                  <a:pt x="510" y="785"/>
                </a:lnTo>
                <a:close/>
                <a:moveTo>
                  <a:pt x="624" y="785"/>
                </a:moveTo>
                <a:lnTo>
                  <a:pt x="681" y="687"/>
                </a:lnTo>
                <a:lnTo>
                  <a:pt x="567" y="687"/>
                </a:lnTo>
                <a:lnTo>
                  <a:pt x="624" y="785"/>
                </a:lnTo>
                <a:close/>
                <a:moveTo>
                  <a:pt x="737" y="785"/>
                </a:moveTo>
                <a:lnTo>
                  <a:pt x="794" y="687"/>
                </a:lnTo>
                <a:lnTo>
                  <a:pt x="681" y="687"/>
                </a:lnTo>
                <a:lnTo>
                  <a:pt x="737" y="785"/>
                </a:lnTo>
                <a:close/>
                <a:moveTo>
                  <a:pt x="851" y="785"/>
                </a:moveTo>
                <a:lnTo>
                  <a:pt x="908" y="687"/>
                </a:lnTo>
                <a:lnTo>
                  <a:pt x="794" y="687"/>
                </a:lnTo>
                <a:lnTo>
                  <a:pt x="851" y="785"/>
                </a:lnTo>
                <a:close/>
                <a:moveTo>
                  <a:pt x="964" y="785"/>
                </a:moveTo>
                <a:lnTo>
                  <a:pt x="1021" y="687"/>
                </a:lnTo>
                <a:lnTo>
                  <a:pt x="908" y="687"/>
                </a:lnTo>
                <a:lnTo>
                  <a:pt x="964" y="785"/>
                </a:lnTo>
                <a:close/>
                <a:moveTo>
                  <a:pt x="1077" y="785"/>
                </a:moveTo>
                <a:lnTo>
                  <a:pt x="1134" y="687"/>
                </a:lnTo>
                <a:lnTo>
                  <a:pt x="1021" y="687"/>
                </a:lnTo>
                <a:lnTo>
                  <a:pt x="1077" y="785"/>
                </a:lnTo>
                <a:close/>
                <a:moveTo>
                  <a:pt x="1191" y="785"/>
                </a:moveTo>
                <a:lnTo>
                  <a:pt x="1247" y="687"/>
                </a:lnTo>
                <a:lnTo>
                  <a:pt x="1134" y="687"/>
                </a:lnTo>
                <a:lnTo>
                  <a:pt x="1191" y="785"/>
                </a:lnTo>
                <a:close/>
                <a:moveTo>
                  <a:pt x="1304" y="785"/>
                </a:moveTo>
                <a:lnTo>
                  <a:pt x="1361" y="687"/>
                </a:lnTo>
                <a:lnTo>
                  <a:pt x="1247" y="687"/>
                </a:lnTo>
                <a:lnTo>
                  <a:pt x="1304" y="785"/>
                </a:lnTo>
                <a:close/>
                <a:moveTo>
                  <a:pt x="1418" y="785"/>
                </a:moveTo>
                <a:lnTo>
                  <a:pt x="1474" y="687"/>
                </a:lnTo>
                <a:lnTo>
                  <a:pt x="1361" y="687"/>
                </a:lnTo>
                <a:lnTo>
                  <a:pt x="1418" y="785"/>
                </a:lnTo>
                <a:close/>
                <a:moveTo>
                  <a:pt x="1531" y="785"/>
                </a:moveTo>
                <a:lnTo>
                  <a:pt x="1587" y="687"/>
                </a:lnTo>
                <a:lnTo>
                  <a:pt x="1474" y="687"/>
                </a:lnTo>
                <a:lnTo>
                  <a:pt x="1531" y="785"/>
                </a:lnTo>
                <a:close/>
                <a:moveTo>
                  <a:pt x="1644" y="785"/>
                </a:moveTo>
                <a:lnTo>
                  <a:pt x="1701" y="687"/>
                </a:lnTo>
                <a:lnTo>
                  <a:pt x="1587" y="687"/>
                </a:lnTo>
                <a:lnTo>
                  <a:pt x="1644" y="785"/>
                </a:lnTo>
                <a:close/>
                <a:moveTo>
                  <a:pt x="1758" y="785"/>
                </a:moveTo>
                <a:lnTo>
                  <a:pt x="1814" y="687"/>
                </a:lnTo>
                <a:lnTo>
                  <a:pt x="1701" y="687"/>
                </a:lnTo>
                <a:lnTo>
                  <a:pt x="1758" y="785"/>
                </a:lnTo>
                <a:close/>
                <a:moveTo>
                  <a:pt x="1871" y="785"/>
                </a:moveTo>
                <a:lnTo>
                  <a:pt x="1928" y="687"/>
                </a:lnTo>
                <a:lnTo>
                  <a:pt x="1814" y="687"/>
                </a:lnTo>
                <a:lnTo>
                  <a:pt x="1871" y="785"/>
                </a:lnTo>
                <a:close/>
                <a:moveTo>
                  <a:pt x="1984" y="785"/>
                </a:moveTo>
                <a:lnTo>
                  <a:pt x="2041" y="687"/>
                </a:lnTo>
                <a:lnTo>
                  <a:pt x="1928" y="687"/>
                </a:lnTo>
                <a:lnTo>
                  <a:pt x="1984" y="785"/>
                </a:lnTo>
                <a:close/>
                <a:moveTo>
                  <a:pt x="2097" y="785"/>
                </a:moveTo>
                <a:lnTo>
                  <a:pt x="2154" y="687"/>
                </a:lnTo>
                <a:lnTo>
                  <a:pt x="2041" y="687"/>
                </a:lnTo>
                <a:lnTo>
                  <a:pt x="2097" y="785"/>
                </a:lnTo>
                <a:close/>
                <a:moveTo>
                  <a:pt x="2211" y="785"/>
                </a:moveTo>
                <a:lnTo>
                  <a:pt x="2268" y="687"/>
                </a:lnTo>
                <a:lnTo>
                  <a:pt x="2154" y="687"/>
                </a:lnTo>
                <a:lnTo>
                  <a:pt x="2211" y="785"/>
                </a:lnTo>
                <a:close/>
                <a:moveTo>
                  <a:pt x="2324" y="785"/>
                </a:moveTo>
                <a:lnTo>
                  <a:pt x="2381" y="687"/>
                </a:lnTo>
                <a:lnTo>
                  <a:pt x="2268" y="687"/>
                </a:lnTo>
                <a:lnTo>
                  <a:pt x="2324" y="785"/>
                </a:lnTo>
                <a:close/>
                <a:moveTo>
                  <a:pt x="2438" y="785"/>
                </a:moveTo>
                <a:lnTo>
                  <a:pt x="2495" y="687"/>
                </a:lnTo>
                <a:lnTo>
                  <a:pt x="2381" y="687"/>
                </a:lnTo>
                <a:lnTo>
                  <a:pt x="2438" y="785"/>
                </a:lnTo>
                <a:close/>
                <a:moveTo>
                  <a:pt x="2551" y="785"/>
                </a:moveTo>
                <a:lnTo>
                  <a:pt x="2607" y="687"/>
                </a:lnTo>
                <a:lnTo>
                  <a:pt x="2495" y="687"/>
                </a:lnTo>
                <a:lnTo>
                  <a:pt x="2551" y="785"/>
                </a:lnTo>
                <a:close/>
                <a:moveTo>
                  <a:pt x="2665" y="785"/>
                </a:moveTo>
                <a:lnTo>
                  <a:pt x="2721" y="687"/>
                </a:lnTo>
                <a:lnTo>
                  <a:pt x="2607" y="687"/>
                </a:lnTo>
                <a:lnTo>
                  <a:pt x="2665" y="785"/>
                </a:lnTo>
                <a:close/>
                <a:moveTo>
                  <a:pt x="2778" y="785"/>
                </a:moveTo>
                <a:lnTo>
                  <a:pt x="2834" y="687"/>
                </a:lnTo>
                <a:lnTo>
                  <a:pt x="2721" y="687"/>
                </a:lnTo>
                <a:lnTo>
                  <a:pt x="2778" y="785"/>
                </a:lnTo>
                <a:close/>
                <a:moveTo>
                  <a:pt x="0" y="785"/>
                </a:moveTo>
                <a:lnTo>
                  <a:pt x="114" y="785"/>
                </a:lnTo>
                <a:lnTo>
                  <a:pt x="57" y="883"/>
                </a:lnTo>
                <a:lnTo>
                  <a:pt x="0" y="785"/>
                </a:lnTo>
                <a:close/>
                <a:moveTo>
                  <a:pt x="171" y="883"/>
                </a:moveTo>
                <a:lnTo>
                  <a:pt x="227" y="785"/>
                </a:lnTo>
                <a:lnTo>
                  <a:pt x="114" y="785"/>
                </a:lnTo>
                <a:lnTo>
                  <a:pt x="171" y="883"/>
                </a:lnTo>
                <a:close/>
                <a:moveTo>
                  <a:pt x="284" y="883"/>
                </a:moveTo>
                <a:lnTo>
                  <a:pt x="340" y="785"/>
                </a:lnTo>
                <a:lnTo>
                  <a:pt x="227" y="785"/>
                </a:lnTo>
                <a:lnTo>
                  <a:pt x="284" y="883"/>
                </a:lnTo>
                <a:close/>
                <a:moveTo>
                  <a:pt x="397" y="883"/>
                </a:moveTo>
                <a:lnTo>
                  <a:pt x="454" y="785"/>
                </a:lnTo>
                <a:lnTo>
                  <a:pt x="340" y="785"/>
                </a:lnTo>
                <a:lnTo>
                  <a:pt x="397" y="883"/>
                </a:lnTo>
                <a:close/>
                <a:moveTo>
                  <a:pt x="510" y="883"/>
                </a:moveTo>
                <a:lnTo>
                  <a:pt x="567" y="785"/>
                </a:lnTo>
                <a:lnTo>
                  <a:pt x="454" y="785"/>
                </a:lnTo>
                <a:lnTo>
                  <a:pt x="510" y="883"/>
                </a:lnTo>
                <a:close/>
                <a:moveTo>
                  <a:pt x="624" y="883"/>
                </a:moveTo>
                <a:lnTo>
                  <a:pt x="681" y="785"/>
                </a:lnTo>
                <a:lnTo>
                  <a:pt x="567" y="785"/>
                </a:lnTo>
                <a:lnTo>
                  <a:pt x="624" y="883"/>
                </a:lnTo>
                <a:close/>
                <a:moveTo>
                  <a:pt x="737" y="883"/>
                </a:moveTo>
                <a:lnTo>
                  <a:pt x="794" y="785"/>
                </a:lnTo>
                <a:lnTo>
                  <a:pt x="681" y="785"/>
                </a:lnTo>
                <a:lnTo>
                  <a:pt x="737" y="883"/>
                </a:lnTo>
                <a:close/>
                <a:moveTo>
                  <a:pt x="851" y="883"/>
                </a:moveTo>
                <a:lnTo>
                  <a:pt x="908" y="785"/>
                </a:lnTo>
                <a:lnTo>
                  <a:pt x="794" y="785"/>
                </a:lnTo>
                <a:lnTo>
                  <a:pt x="851" y="883"/>
                </a:lnTo>
                <a:close/>
                <a:moveTo>
                  <a:pt x="964" y="883"/>
                </a:moveTo>
                <a:lnTo>
                  <a:pt x="1021" y="785"/>
                </a:lnTo>
                <a:lnTo>
                  <a:pt x="908" y="785"/>
                </a:lnTo>
                <a:lnTo>
                  <a:pt x="964" y="883"/>
                </a:lnTo>
                <a:close/>
                <a:moveTo>
                  <a:pt x="1077" y="883"/>
                </a:moveTo>
                <a:lnTo>
                  <a:pt x="1134" y="785"/>
                </a:lnTo>
                <a:lnTo>
                  <a:pt x="1021" y="785"/>
                </a:lnTo>
                <a:lnTo>
                  <a:pt x="1077" y="883"/>
                </a:lnTo>
                <a:close/>
                <a:moveTo>
                  <a:pt x="1191" y="883"/>
                </a:moveTo>
                <a:lnTo>
                  <a:pt x="1247" y="785"/>
                </a:lnTo>
                <a:lnTo>
                  <a:pt x="1134" y="785"/>
                </a:lnTo>
                <a:lnTo>
                  <a:pt x="1191" y="883"/>
                </a:lnTo>
                <a:close/>
                <a:moveTo>
                  <a:pt x="1304" y="883"/>
                </a:moveTo>
                <a:lnTo>
                  <a:pt x="1361" y="785"/>
                </a:lnTo>
                <a:lnTo>
                  <a:pt x="1247" y="785"/>
                </a:lnTo>
                <a:lnTo>
                  <a:pt x="1304" y="883"/>
                </a:lnTo>
                <a:close/>
                <a:moveTo>
                  <a:pt x="1418" y="883"/>
                </a:moveTo>
                <a:lnTo>
                  <a:pt x="1474" y="785"/>
                </a:lnTo>
                <a:lnTo>
                  <a:pt x="1361" y="785"/>
                </a:lnTo>
                <a:lnTo>
                  <a:pt x="1418" y="883"/>
                </a:lnTo>
                <a:close/>
                <a:moveTo>
                  <a:pt x="1531" y="883"/>
                </a:moveTo>
                <a:lnTo>
                  <a:pt x="1587" y="785"/>
                </a:lnTo>
                <a:lnTo>
                  <a:pt x="1474" y="785"/>
                </a:lnTo>
                <a:lnTo>
                  <a:pt x="1531" y="883"/>
                </a:lnTo>
                <a:close/>
                <a:moveTo>
                  <a:pt x="1644" y="883"/>
                </a:moveTo>
                <a:lnTo>
                  <a:pt x="1701" y="785"/>
                </a:lnTo>
                <a:lnTo>
                  <a:pt x="1587" y="785"/>
                </a:lnTo>
                <a:lnTo>
                  <a:pt x="1644" y="883"/>
                </a:lnTo>
                <a:close/>
                <a:moveTo>
                  <a:pt x="1758" y="883"/>
                </a:moveTo>
                <a:lnTo>
                  <a:pt x="1814" y="785"/>
                </a:lnTo>
                <a:lnTo>
                  <a:pt x="1701" y="785"/>
                </a:lnTo>
                <a:lnTo>
                  <a:pt x="1758" y="883"/>
                </a:lnTo>
                <a:close/>
                <a:moveTo>
                  <a:pt x="1871" y="883"/>
                </a:moveTo>
                <a:lnTo>
                  <a:pt x="1928" y="785"/>
                </a:lnTo>
                <a:lnTo>
                  <a:pt x="1814" y="785"/>
                </a:lnTo>
                <a:lnTo>
                  <a:pt x="1871" y="883"/>
                </a:lnTo>
                <a:close/>
                <a:moveTo>
                  <a:pt x="1984" y="883"/>
                </a:moveTo>
                <a:lnTo>
                  <a:pt x="2041" y="785"/>
                </a:lnTo>
                <a:lnTo>
                  <a:pt x="1928" y="785"/>
                </a:lnTo>
                <a:lnTo>
                  <a:pt x="1984" y="883"/>
                </a:lnTo>
                <a:close/>
                <a:moveTo>
                  <a:pt x="2097" y="883"/>
                </a:moveTo>
                <a:lnTo>
                  <a:pt x="2154" y="785"/>
                </a:lnTo>
                <a:lnTo>
                  <a:pt x="2041" y="785"/>
                </a:lnTo>
                <a:lnTo>
                  <a:pt x="2097" y="883"/>
                </a:lnTo>
                <a:close/>
                <a:moveTo>
                  <a:pt x="2211" y="883"/>
                </a:moveTo>
                <a:lnTo>
                  <a:pt x="2268" y="785"/>
                </a:lnTo>
                <a:lnTo>
                  <a:pt x="2154" y="785"/>
                </a:lnTo>
                <a:lnTo>
                  <a:pt x="2211" y="883"/>
                </a:lnTo>
                <a:close/>
                <a:moveTo>
                  <a:pt x="2324" y="883"/>
                </a:moveTo>
                <a:lnTo>
                  <a:pt x="2381" y="785"/>
                </a:lnTo>
                <a:lnTo>
                  <a:pt x="2268" y="785"/>
                </a:lnTo>
                <a:lnTo>
                  <a:pt x="2324" y="883"/>
                </a:lnTo>
                <a:close/>
                <a:moveTo>
                  <a:pt x="2438" y="883"/>
                </a:moveTo>
                <a:lnTo>
                  <a:pt x="2495" y="785"/>
                </a:lnTo>
                <a:lnTo>
                  <a:pt x="2381" y="785"/>
                </a:lnTo>
                <a:lnTo>
                  <a:pt x="2438" y="883"/>
                </a:lnTo>
                <a:close/>
                <a:moveTo>
                  <a:pt x="2551" y="883"/>
                </a:moveTo>
                <a:lnTo>
                  <a:pt x="2607" y="785"/>
                </a:lnTo>
                <a:lnTo>
                  <a:pt x="2495" y="785"/>
                </a:lnTo>
                <a:lnTo>
                  <a:pt x="2551" y="883"/>
                </a:lnTo>
                <a:close/>
                <a:moveTo>
                  <a:pt x="2665" y="883"/>
                </a:moveTo>
                <a:lnTo>
                  <a:pt x="2721" y="785"/>
                </a:lnTo>
                <a:lnTo>
                  <a:pt x="2607" y="785"/>
                </a:lnTo>
                <a:lnTo>
                  <a:pt x="2665" y="883"/>
                </a:lnTo>
                <a:close/>
                <a:moveTo>
                  <a:pt x="2778" y="883"/>
                </a:moveTo>
                <a:lnTo>
                  <a:pt x="2834" y="785"/>
                </a:lnTo>
                <a:lnTo>
                  <a:pt x="2721" y="785"/>
                </a:lnTo>
                <a:lnTo>
                  <a:pt x="2778" y="883"/>
                </a:lnTo>
                <a:close/>
                <a:moveTo>
                  <a:pt x="0" y="883"/>
                </a:moveTo>
                <a:lnTo>
                  <a:pt x="114" y="883"/>
                </a:lnTo>
                <a:lnTo>
                  <a:pt x="57" y="981"/>
                </a:lnTo>
                <a:lnTo>
                  <a:pt x="0" y="883"/>
                </a:lnTo>
                <a:close/>
                <a:moveTo>
                  <a:pt x="171" y="981"/>
                </a:moveTo>
                <a:lnTo>
                  <a:pt x="227" y="883"/>
                </a:lnTo>
                <a:lnTo>
                  <a:pt x="114" y="883"/>
                </a:lnTo>
                <a:lnTo>
                  <a:pt x="171" y="981"/>
                </a:lnTo>
                <a:close/>
                <a:moveTo>
                  <a:pt x="284" y="981"/>
                </a:moveTo>
                <a:lnTo>
                  <a:pt x="340" y="883"/>
                </a:lnTo>
                <a:lnTo>
                  <a:pt x="227" y="883"/>
                </a:lnTo>
                <a:lnTo>
                  <a:pt x="284" y="981"/>
                </a:lnTo>
                <a:close/>
                <a:moveTo>
                  <a:pt x="397" y="981"/>
                </a:moveTo>
                <a:lnTo>
                  <a:pt x="454" y="883"/>
                </a:lnTo>
                <a:lnTo>
                  <a:pt x="340" y="883"/>
                </a:lnTo>
                <a:lnTo>
                  <a:pt x="397" y="981"/>
                </a:lnTo>
                <a:close/>
                <a:moveTo>
                  <a:pt x="510" y="981"/>
                </a:moveTo>
                <a:lnTo>
                  <a:pt x="567" y="883"/>
                </a:lnTo>
                <a:lnTo>
                  <a:pt x="454" y="883"/>
                </a:lnTo>
                <a:lnTo>
                  <a:pt x="510" y="981"/>
                </a:lnTo>
                <a:close/>
                <a:moveTo>
                  <a:pt x="624" y="981"/>
                </a:moveTo>
                <a:lnTo>
                  <a:pt x="681" y="883"/>
                </a:lnTo>
                <a:lnTo>
                  <a:pt x="567" y="883"/>
                </a:lnTo>
                <a:lnTo>
                  <a:pt x="624" y="981"/>
                </a:lnTo>
                <a:close/>
                <a:moveTo>
                  <a:pt x="737" y="981"/>
                </a:moveTo>
                <a:lnTo>
                  <a:pt x="794" y="883"/>
                </a:lnTo>
                <a:lnTo>
                  <a:pt x="681" y="883"/>
                </a:lnTo>
                <a:lnTo>
                  <a:pt x="737" y="981"/>
                </a:lnTo>
                <a:close/>
                <a:moveTo>
                  <a:pt x="851" y="981"/>
                </a:moveTo>
                <a:lnTo>
                  <a:pt x="908" y="883"/>
                </a:lnTo>
                <a:lnTo>
                  <a:pt x="794" y="883"/>
                </a:lnTo>
                <a:lnTo>
                  <a:pt x="851" y="981"/>
                </a:lnTo>
                <a:close/>
                <a:moveTo>
                  <a:pt x="964" y="981"/>
                </a:moveTo>
                <a:lnTo>
                  <a:pt x="1021" y="883"/>
                </a:lnTo>
                <a:lnTo>
                  <a:pt x="908" y="883"/>
                </a:lnTo>
                <a:lnTo>
                  <a:pt x="964" y="981"/>
                </a:lnTo>
                <a:close/>
                <a:moveTo>
                  <a:pt x="1077" y="981"/>
                </a:moveTo>
                <a:lnTo>
                  <a:pt x="1134" y="883"/>
                </a:lnTo>
                <a:lnTo>
                  <a:pt x="1021" y="883"/>
                </a:lnTo>
                <a:lnTo>
                  <a:pt x="1077" y="981"/>
                </a:lnTo>
                <a:close/>
                <a:moveTo>
                  <a:pt x="1191" y="981"/>
                </a:moveTo>
                <a:lnTo>
                  <a:pt x="1247" y="883"/>
                </a:lnTo>
                <a:lnTo>
                  <a:pt x="1134" y="883"/>
                </a:lnTo>
                <a:lnTo>
                  <a:pt x="1191" y="981"/>
                </a:lnTo>
                <a:close/>
                <a:moveTo>
                  <a:pt x="1304" y="981"/>
                </a:moveTo>
                <a:lnTo>
                  <a:pt x="1361" y="883"/>
                </a:lnTo>
                <a:lnTo>
                  <a:pt x="1247" y="883"/>
                </a:lnTo>
                <a:lnTo>
                  <a:pt x="1304" y="981"/>
                </a:lnTo>
                <a:close/>
                <a:moveTo>
                  <a:pt x="1418" y="981"/>
                </a:moveTo>
                <a:lnTo>
                  <a:pt x="1474" y="883"/>
                </a:lnTo>
                <a:lnTo>
                  <a:pt x="1361" y="883"/>
                </a:lnTo>
                <a:lnTo>
                  <a:pt x="1418" y="981"/>
                </a:lnTo>
                <a:close/>
                <a:moveTo>
                  <a:pt x="1531" y="981"/>
                </a:moveTo>
                <a:lnTo>
                  <a:pt x="1587" y="883"/>
                </a:lnTo>
                <a:lnTo>
                  <a:pt x="1474" y="883"/>
                </a:lnTo>
                <a:lnTo>
                  <a:pt x="1531" y="981"/>
                </a:lnTo>
                <a:close/>
                <a:moveTo>
                  <a:pt x="1644" y="981"/>
                </a:moveTo>
                <a:lnTo>
                  <a:pt x="1701" y="883"/>
                </a:lnTo>
                <a:lnTo>
                  <a:pt x="1587" y="883"/>
                </a:lnTo>
                <a:lnTo>
                  <a:pt x="1644" y="981"/>
                </a:lnTo>
                <a:close/>
                <a:moveTo>
                  <a:pt x="1758" y="981"/>
                </a:moveTo>
                <a:lnTo>
                  <a:pt x="1814" y="883"/>
                </a:lnTo>
                <a:lnTo>
                  <a:pt x="1701" y="883"/>
                </a:lnTo>
                <a:lnTo>
                  <a:pt x="1758" y="981"/>
                </a:lnTo>
                <a:close/>
                <a:moveTo>
                  <a:pt x="1871" y="981"/>
                </a:moveTo>
                <a:lnTo>
                  <a:pt x="1928" y="883"/>
                </a:lnTo>
                <a:lnTo>
                  <a:pt x="1814" y="883"/>
                </a:lnTo>
                <a:lnTo>
                  <a:pt x="1871" y="981"/>
                </a:lnTo>
                <a:close/>
                <a:moveTo>
                  <a:pt x="1984" y="981"/>
                </a:moveTo>
                <a:lnTo>
                  <a:pt x="2041" y="883"/>
                </a:lnTo>
                <a:lnTo>
                  <a:pt x="1928" y="883"/>
                </a:lnTo>
                <a:lnTo>
                  <a:pt x="1984" y="981"/>
                </a:lnTo>
                <a:close/>
                <a:moveTo>
                  <a:pt x="2097" y="981"/>
                </a:moveTo>
                <a:lnTo>
                  <a:pt x="2154" y="883"/>
                </a:lnTo>
                <a:lnTo>
                  <a:pt x="2041" y="883"/>
                </a:lnTo>
                <a:lnTo>
                  <a:pt x="2097" y="981"/>
                </a:lnTo>
                <a:close/>
                <a:moveTo>
                  <a:pt x="2211" y="981"/>
                </a:moveTo>
                <a:lnTo>
                  <a:pt x="2268" y="883"/>
                </a:lnTo>
                <a:lnTo>
                  <a:pt x="2154" y="883"/>
                </a:lnTo>
                <a:lnTo>
                  <a:pt x="2211" y="981"/>
                </a:lnTo>
                <a:close/>
                <a:moveTo>
                  <a:pt x="2324" y="981"/>
                </a:moveTo>
                <a:lnTo>
                  <a:pt x="2381" y="883"/>
                </a:lnTo>
                <a:lnTo>
                  <a:pt x="2268" y="883"/>
                </a:lnTo>
                <a:lnTo>
                  <a:pt x="2324" y="981"/>
                </a:lnTo>
                <a:close/>
                <a:moveTo>
                  <a:pt x="2438" y="981"/>
                </a:moveTo>
                <a:lnTo>
                  <a:pt x="2495" y="883"/>
                </a:lnTo>
                <a:lnTo>
                  <a:pt x="2381" y="883"/>
                </a:lnTo>
                <a:lnTo>
                  <a:pt x="2438" y="981"/>
                </a:lnTo>
                <a:close/>
                <a:moveTo>
                  <a:pt x="2551" y="981"/>
                </a:moveTo>
                <a:lnTo>
                  <a:pt x="2607" y="883"/>
                </a:lnTo>
                <a:lnTo>
                  <a:pt x="2495" y="883"/>
                </a:lnTo>
                <a:lnTo>
                  <a:pt x="2551" y="981"/>
                </a:lnTo>
                <a:close/>
                <a:moveTo>
                  <a:pt x="2665" y="981"/>
                </a:moveTo>
                <a:lnTo>
                  <a:pt x="2721" y="883"/>
                </a:lnTo>
                <a:lnTo>
                  <a:pt x="2607" y="883"/>
                </a:lnTo>
                <a:lnTo>
                  <a:pt x="2665" y="981"/>
                </a:lnTo>
                <a:close/>
                <a:moveTo>
                  <a:pt x="2778" y="981"/>
                </a:moveTo>
                <a:lnTo>
                  <a:pt x="2834" y="883"/>
                </a:lnTo>
                <a:lnTo>
                  <a:pt x="2721" y="883"/>
                </a:lnTo>
                <a:lnTo>
                  <a:pt x="2778" y="981"/>
                </a:lnTo>
                <a:close/>
                <a:moveTo>
                  <a:pt x="0" y="981"/>
                </a:moveTo>
                <a:lnTo>
                  <a:pt x="114" y="981"/>
                </a:lnTo>
                <a:lnTo>
                  <a:pt x="57" y="1079"/>
                </a:lnTo>
                <a:lnTo>
                  <a:pt x="0" y="981"/>
                </a:lnTo>
                <a:close/>
                <a:moveTo>
                  <a:pt x="171" y="1079"/>
                </a:moveTo>
                <a:lnTo>
                  <a:pt x="227" y="981"/>
                </a:lnTo>
                <a:lnTo>
                  <a:pt x="114" y="981"/>
                </a:lnTo>
                <a:lnTo>
                  <a:pt x="171" y="1079"/>
                </a:lnTo>
                <a:close/>
                <a:moveTo>
                  <a:pt x="284" y="1079"/>
                </a:moveTo>
                <a:lnTo>
                  <a:pt x="340" y="981"/>
                </a:lnTo>
                <a:lnTo>
                  <a:pt x="227" y="981"/>
                </a:lnTo>
                <a:lnTo>
                  <a:pt x="284" y="1079"/>
                </a:lnTo>
                <a:close/>
                <a:moveTo>
                  <a:pt x="397" y="1079"/>
                </a:moveTo>
                <a:lnTo>
                  <a:pt x="454" y="981"/>
                </a:lnTo>
                <a:lnTo>
                  <a:pt x="340" y="981"/>
                </a:lnTo>
                <a:lnTo>
                  <a:pt x="397" y="1079"/>
                </a:lnTo>
                <a:close/>
                <a:moveTo>
                  <a:pt x="510" y="1079"/>
                </a:moveTo>
                <a:lnTo>
                  <a:pt x="567" y="981"/>
                </a:lnTo>
                <a:lnTo>
                  <a:pt x="454" y="981"/>
                </a:lnTo>
                <a:lnTo>
                  <a:pt x="510" y="1079"/>
                </a:lnTo>
                <a:close/>
                <a:moveTo>
                  <a:pt x="624" y="1079"/>
                </a:moveTo>
                <a:lnTo>
                  <a:pt x="681" y="981"/>
                </a:lnTo>
                <a:lnTo>
                  <a:pt x="567" y="981"/>
                </a:lnTo>
                <a:lnTo>
                  <a:pt x="624" y="1079"/>
                </a:lnTo>
                <a:close/>
                <a:moveTo>
                  <a:pt x="737" y="1079"/>
                </a:moveTo>
                <a:lnTo>
                  <a:pt x="794" y="981"/>
                </a:lnTo>
                <a:lnTo>
                  <a:pt x="681" y="981"/>
                </a:lnTo>
                <a:lnTo>
                  <a:pt x="737" y="1079"/>
                </a:lnTo>
                <a:close/>
                <a:moveTo>
                  <a:pt x="851" y="1079"/>
                </a:moveTo>
                <a:lnTo>
                  <a:pt x="908" y="981"/>
                </a:lnTo>
                <a:lnTo>
                  <a:pt x="794" y="981"/>
                </a:lnTo>
                <a:lnTo>
                  <a:pt x="851" y="1079"/>
                </a:lnTo>
                <a:close/>
                <a:moveTo>
                  <a:pt x="964" y="1079"/>
                </a:moveTo>
                <a:lnTo>
                  <a:pt x="1021" y="981"/>
                </a:lnTo>
                <a:lnTo>
                  <a:pt x="908" y="981"/>
                </a:lnTo>
                <a:lnTo>
                  <a:pt x="964" y="1079"/>
                </a:lnTo>
                <a:close/>
                <a:moveTo>
                  <a:pt x="1077" y="1079"/>
                </a:moveTo>
                <a:lnTo>
                  <a:pt x="1134" y="981"/>
                </a:lnTo>
                <a:lnTo>
                  <a:pt x="1021" y="981"/>
                </a:lnTo>
                <a:lnTo>
                  <a:pt x="1077" y="1079"/>
                </a:lnTo>
                <a:close/>
                <a:moveTo>
                  <a:pt x="1191" y="1079"/>
                </a:moveTo>
                <a:lnTo>
                  <a:pt x="1247" y="981"/>
                </a:lnTo>
                <a:lnTo>
                  <a:pt x="1134" y="981"/>
                </a:lnTo>
                <a:lnTo>
                  <a:pt x="1191" y="1079"/>
                </a:lnTo>
                <a:close/>
                <a:moveTo>
                  <a:pt x="1304" y="1079"/>
                </a:moveTo>
                <a:lnTo>
                  <a:pt x="1361" y="981"/>
                </a:lnTo>
                <a:lnTo>
                  <a:pt x="1247" y="981"/>
                </a:lnTo>
                <a:lnTo>
                  <a:pt x="1304" y="1079"/>
                </a:lnTo>
                <a:close/>
                <a:moveTo>
                  <a:pt x="1418" y="1079"/>
                </a:moveTo>
                <a:lnTo>
                  <a:pt x="1474" y="981"/>
                </a:lnTo>
                <a:lnTo>
                  <a:pt x="1361" y="981"/>
                </a:lnTo>
                <a:lnTo>
                  <a:pt x="1418" y="1079"/>
                </a:lnTo>
                <a:close/>
                <a:moveTo>
                  <a:pt x="1531" y="1079"/>
                </a:moveTo>
                <a:lnTo>
                  <a:pt x="1587" y="981"/>
                </a:lnTo>
                <a:lnTo>
                  <a:pt x="1474" y="981"/>
                </a:lnTo>
                <a:lnTo>
                  <a:pt x="1531" y="1079"/>
                </a:lnTo>
                <a:close/>
                <a:moveTo>
                  <a:pt x="1644" y="1079"/>
                </a:moveTo>
                <a:lnTo>
                  <a:pt x="1701" y="981"/>
                </a:lnTo>
                <a:lnTo>
                  <a:pt x="1587" y="981"/>
                </a:lnTo>
                <a:lnTo>
                  <a:pt x="1644" y="1079"/>
                </a:lnTo>
                <a:close/>
                <a:moveTo>
                  <a:pt x="1758" y="1079"/>
                </a:moveTo>
                <a:lnTo>
                  <a:pt x="1814" y="981"/>
                </a:lnTo>
                <a:lnTo>
                  <a:pt x="1701" y="981"/>
                </a:lnTo>
                <a:lnTo>
                  <a:pt x="1758" y="1079"/>
                </a:lnTo>
                <a:close/>
                <a:moveTo>
                  <a:pt x="1871" y="1079"/>
                </a:moveTo>
                <a:lnTo>
                  <a:pt x="1928" y="981"/>
                </a:lnTo>
                <a:lnTo>
                  <a:pt x="1814" y="981"/>
                </a:lnTo>
                <a:lnTo>
                  <a:pt x="1871" y="1079"/>
                </a:lnTo>
                <a:close/>
                <a:moveTo>
                  <a:pt x="1984" y="1079"/>
                </a:moveTo>
                <a:lnTo>
                  <a:pt x="2041" y="981"/>
                </a:lnTo>
                <a:lnTo>
                  <a:pt x="1928" y="981"/>
                </a:lnTo>
                <a:lnTo>
                  <a:pt x="1984" y="1079"/>
                </a:lnTo>
                <a:close/>
                <a:moveTo>
                  <a:pt x="2097" y="1079"/>
                </a:moveTo>
                <a:lnTo>
                  <a:pt x="2154" y="981"/>
                </a:lnTo>
                <a:lnTo>
                  <a:pt x="2041" y="981"/>
                </a:lnTo>
                <a:lnTo>
                  <a:pt x="2097" y="1079"/>
                </a:lnTo>
                <a:close/>
                <a:moveTo>
                  <a:pt x="2211" y="1079"/>
                </a:moveTo>
                <a:lnTo>
                  <a:pt x="2268" y="981"/>
                </a:lnTo>
                <a:lnTo>
                  <a:pt x="2154" y="981"/>
                </a:lnTo>
                <a:lnTo>
                  <a:pt x="2211" y="1079"/>
                </a:lnTo>
                <a:close/>
                <a:moveTo>
                  <a:pt x="2324" y="1079"/>
                </a:moveTo>
                <a:lnTo>
                  <a:pt x="2381" y="981"/>
                </a:lnTo>
                <a:lnTo>
                  <a:pt x="2268" y="981"/>
                </a:lnTo>
                <a:lnTo>
                  <a:pt x="2324" y="1079"/>
                </a:lnTo>
                <a:close/>
                <a:moveTo>
                  <a:pt x="2438" y="1079"/>
                </a:moveTo>
                <a:lnTo>
                  <a:pt x="2495" y="981"/>
                </a:lnTo>
                <a:lnTo>
                  <a:pt x="2381" y="981"/>
                </a:lnTo>
                <a:lnTo>
                  <a:pt x="2438" y="1079"/>
                </a:lnTo>
                <a:close/>
                <a:moveTo>
                  <a:pt x="2551" y="1079"/>
                </a:moveTo>
                <a:lnTo>
                  <a:pt x="2607" y="981"/>
                </a:lnTo>
                <a:lnTo>
                  <a:pt x="2495" y="981"/>
                </a:lnTo>
                <a:lnTo>
                  <a:pt x="2551" y="1079"/>
                </a:lnTo>
                <a:close/>
                <a:moveTo>
                  <a:pt x="2665" y="1079"/>
                </a:moveTo>
                <a:lnTo>
                  <a:pt x="2721" y="981"/>
                </a:lnTo>
                <a:lnTo>
                  <a:pt x="2607" y="981"/>
                </a:lnTo>
                <a:lnTo>
                  <a:pt x="2665" y="1079"/>
                </a:lnTo>
                <a:close/>
                <a:moveTo>
                  <a:pt x="2778" y="1079"/>
                </a:moveTo>
                <a:lnTo>
                  <a:pt x="2834" y="981"/>
                </a:lnTo>
                <a:lnTo>
                  <a:pt x="2721" y="981"/>
                </a:lnTo>
                <a:lnTo>
                  <a:pt x="2778" y="1079"/>
                </a:lnTo>
                <a:close/>
                <a:moveTo>
                  <a:pt x="0" y="1079"/>
                </a:moveTo>
                <a:lnTo>
                  <a:pt x="114" y="1079"/>
                </a:lnTo>
                <a:lnTo>
                  <a:pt x="57" y="1178"/>
                </a:lnTo>
                <a:lnTo>
                  <a:pt x="0" y="1079"/>
                </a:lnTo>
                <a:close/>
                <a:moveTo>
                  <a:pt x="171" y="1178"/>
                </a:moveTo>
                <a:lnTo>
                  <a:pt x="227" y="1079"/>
                </a:lnTo>
                <a:lnTo>
                  <a:pt x="114" y="1079"/>
                </a:lnTo>
                <a:lnTo>
                  <a:pt x="171" y="1178"/>
                </a:lnTo>
                <a:close/>
                <a:moveTo>
                  <a:pt x="284" y="1178"/>
                </a:moveTo>
                <a:lnTo>
                  <a:pt x="340" y="1079"/>
                </a:lnTo>
                <a:lnTo>
                  <a:pt x="227" y="1079"/>
                </a:lnTo>
                <a:lnTo>
                  <a:pt x="284" y="1178"/>
                </a:lnTo>
                <a:close/>
                <a:moveTo>
                  <a:pt x="397" y="1178"/>
                </a:moveTo>
                <a:lnTo>
                  <a:pt x="454" y="1079"/>
                </a:lnTo>
                <a:lnTo>
                  <a:pt x="340" y="1079"/>
                </a:lnTo>
                <a:lnTo>
                  <a:pt x="397" y="1178"/>
                </a:lnTo>
                <a:close/>
                <a:moveTo>
                  <a:pt x="510" y="1178"/>
                </a:moveTo>
                <a:lnTo>
                  <a:pt x="567" y="1079"/>
                </a:lnTo>
                <a:lnTo>
                  <a:pt x="454" y="1079"/>
                </a:lnTo>
                <a:lnTo>
                  <a:pt x="510" y="1178"/>
                </a:lnTo>
                <a:close/>
                <a:moveTo>
                  <a:pt x="624" y="1178"/>
                </a:moveTo>
                <a:lnTo>
                  <a:pt x="681" y="1079"/>
                </a:lnTo>
                <a:lnTo>
                  <a:pt x="567" y="1079"/>
                </a:lnTo>
                <a:lnTo>
                  <a:pt x="624" y="1178"/>
                </a:lnTo>
                <a:close/>
                <a:moveTo>
                  <a:pt x="737" y="1178"/>
                </a:moveTo>
                <a:lnTo>
                  <a:pt x="794" y="1079"/>
                </a:lnTo>
                <a:lnTo>
                  <a:pt x="681" y="1079"/>
                </a:lnTo>
                <a:lnTo>
                  <a:pt x="737" y="1178"/>
                </a:lnTo>
                <a:close/>
                <a:moveTo>
                  <a:pt x="851" y="1178"/>
                </a:moveTo>
                <a:lnTo>
                  <a:pt x="908" y="1079"/>
                </a:lnTo>
                <a:lnTo>
                  <a:pt x="794" y="1079"/>
                </a:lnTo>
                <a:lnTo>
                  <a:pt x="851" y="1178"/>
                </a:lnTo>
                <a:close/>
                <a:moveTo>
                  <a:pt x="964" y="1178"/>
                </a:moveTo>
                <a:lnTo>
                  <a:pt x="1021" y="1079"/>
                </a:lnTo>
                <a:lnTo>
                  <a:pt x="908" y="1079"/>
                </a:lnTo>
                <a:lnTo>
                  <a:pt x="964" y="1178"/>
                </a:lnTo>
                <a:close/>
                <a:moveTo>
                  <a:pt x="1077" y="1178"/>
                </a:moveTo>
                <a:lnTo>
                  <a:pt x="1134" y="1079"/>
                </a:lnTo>
                <a:lnTo>
                  <a:pt x="1021" y="1079"/>
                </a:lnTo>
                <a:lnTo>
                  <a:pt x="1077" y="1178"/>
                </a:lnTo>
                <a:close/>
                <a:moveTo>
                  <a:pt x="1191" y="1178"/>
                </a:moveTo>
                <a:lnTo>
                  <a:pt x="1247" y="1079"/>
                </a:lnTo>
                <a:lnTo>
                  <a:pt x="1134" y="1079"/>
                </a:lnTo>
                <a:lnTo>
                  <a:pt x="1191" y="1178"/>
                </a:lnTo>
                <a:close/>
                <a:moveTo>
                  <a:pt x="1304" y="1178"/>
                </a:moveTo>
                <a:lnTo>
                  <a:pt x="1361" y="1079"/>
                </a:lnTo>
                <a:lnTo>
                  <a:pt x="1247" y="1079"/>
                </a:lnTo>
                <a:lnTo>
                  <a:pt x="1304" y="1178"/>
                </a:lnTo>
                <a:close/>
                <a:moveTo>
                  <a:pt x="1418" y="1178"/>
                </a:moveTo>
                <a:lnTo>
                  <a:pt x="1474" y="1079"/>
                </a:lnTo>
                <a:lnTo>
                  <a:pt x="1361" y="1079"/>
                </a:lnTo>
                <a:lnTo>
                  <a:pt x="1418" y="1178"/>
                </a:lnTo>
                <a:close/>
                <a:moveTo>
                  <a:pt x="1531" y="1178"/>
                </a:moveTo>
                <a:lnTo>
                  <a:pt x="1587" y="1079"/>
                </a:lnTo>
                <a:lnTo>
                  <a:pt x="1474" y="1079"/>
                </a:lnTo>
                <a:lnTo>
                  <a:pt x="1531" y="1178"/>
                </a:lnTo>
                <a:close/>
                <a:moveTo>
                  <a:pt x="1644" y="1178"/>
                </a:moveTo>
                <a:lnTo>
                  <a:pt x="1701" y="1079"/>
                </a:lnTo>
                <a:lnTo>
                  <a:pt x="1587" y="1079"/>
                </a:lnTo>
                <a:lnTo>
                  <a:pt x="1644" y="1178"/>
                </a:lnTo>
                <a:close/>
                <a:moveTo>
                  <a:pt x="1758" y="1178"/>
                </a:moveTo>
                <a:lnTo>
                  <a:pt x="1814" y="1079"/>
                </a:lnTo>
                <a:lnTo>
                  <a:pt x="1701" y="1079"/>
                </a:lnTo>
                <a:lnTo>
                  <a:pt x="1758" y="1178"/>
                </a:lnTo>
                <a:close/>
                <a:moveTo>
                  <a:pt x="1871" y="1178"/>
                </a:moveTo>
                <a:lnTo>
                  <a:pt x="1928" y="1079"/>
                </a:lnTo>
                <a:lnTo>
                  <a:pt x="1814" y="1079"/>
                </a:lnTo>
                <a:lnTo>
                  <a:pt x="1871" y="1178"/>
                </a:lnTo>
                <a:close/>
                <a:moveTo>
                  <a:pt x="1984" y="1178"/>
                </a:moveTo>
                <a:lnTo>
                  <a:pt x="2041" y="1079"/>
                </a:lnTo>
                <a:lnTo>
                  <a:pt x="1928" y="1079"/>
                </a:lnTo>
                <a:lnTo>
                  <a:pt x="1984" y="1178"/>
                </a:lnTo>
                <a:close/>
                <a:moveTo>
                  <a:pt x="2097" y="1178"/>
                </a:moveTo>
                <a:lnTo>
                  <a:pt x="2154" y="1079"/>
                </a:lnTo>
                <a:lnTo>
                  <a:pt x="2041" y="1079"/>
                </a:lnTo>
                <a:lnTo>
                  <a:pt x="2097" y="1178"/>
                </a:lnTo>
                <a:close/>
                <a:moveTo>
                  <a:pt x="2211" y="1178"/>
                </a:moveTo>
                <a:lnTo>
                  <a:pt x="2268" y="1079"/>
                </a:lnTo>
                <a:lnTo>
                  <a:pt x="2154" y="1079"/>
                </a:lnTo>
                <a:lnTo>
                  <a:pt x="2211" y="1178"/>
                </a:lnTo>
                <a:close/>
                <a:moveTo>
                  <a:pt x="2324" y="1178"/>
                </a:moveTo>
                <a:lnTo>
                  <a:pt x="2381" y="1079"/>
                </a:lnTo>
                <a:lnTo>
                  <a:pt x="2268" y="1079"/>
                </a:lnTo>
                <a:lnTo>
                  <a:pt x="2324" y="1178"/>
                </a:lnTo>
                <a:close/>
                <a:moveTo>
                  <a:pt x="2438" y="1178"/>
                </a:moveTo>
                <a:lnTo>
                  <a:pt x="2495" y="1079"/>
                </a:lnTo>
                <a:lnTo>
                  <a:pt x="2381" y="1079"/>
                </a:lnTo>
                <a:lnTo>
                  <a:pt x="2438" y="1178"/>
                </a:lnTo>
                <a:close/>
                <a:moveTo>
                  <a:pt x="2551" y="1178"/>
                </a:moveTo>
                <a:lnTo>
                  <a:pt x="2607" y="1079"/>
                </a:lnTo>
                <a:lnTo>
                  <a:pt x="2495" y="1079"/>
                </a:lnTo>
                <a:lnTo>
                  <a:pt x="2551" y="1178"/>
                </a:lnTo>
                <a:close/>
                <a:moveTo>
                  <a:pt x="2665" y="1178"/>
                </a:moveTo>
                <a:lnTo>
                  <a:pt x="2721" y="1079"/>
                </a:lnTo>
                <a:lnTo>
                  <a:pt x="2607" y="1079"/>
                </a:lnTo>
                <a:lnTo>
                  <a:pt x="2665" y="1178"/>
                </a:lnTo>
                <a:close/>
                <a:moveTo>
                  <a:pt x="2778" y="1178"/>
                </a:moveTo>
                <a:lnTo>
                  <a:pt x="2834" y="1079"/>
                </a:lnTo>
                <a:lnTo>
                  <a:pt x="2721" y="1079"/>
                </a:lnTo>
                <a:lnTo>
                  <a:pt x="2778" y="1178"/>
                </a:lnTo>
                <a:close/>
                <a:moveTo>
                  <a:pt x="0" y="1178"/>
                </a:moveTo>
                <a:lnTo>
                  <a:pt x="114" y="1178"/>
                </a:lnTo>
                <a:lnTo>
                  <a:pt x="57" y="1276"/>
                </a:lnTo>
                <a:lnTo>
                  <a:pt x="0" y="1178"/>
                </a:lnTo>
                <a:close/>
                <a:moveTo>
                  <a:pt x="171" y="1276"/>
                </a:moveTo>
                <a:lnTo>
                  <a:pt x="227" y="1178"/>
                </a:lnTo>
                <a:lnTo>
                  <a:pt x="114" y="1178"/>
                </a:lnTo>
                <a:lnTo>
                  <a:pt x="171" y="1276"/>
                </a:lnTo>
                <a:close/>
                <a:moveTo>
                  <a:pt x="284" y="1276"/>
                </a:moveTo>
                <a:lnTo>
                  <a:pt x="340" y="1178"/>
                </a:lnTo>
                <a:lnTo>
                  <a:pt x="227" y="1178"/>
                </a:lnTo>
                <a:lnTo>
                  <a:pt x="284" y="1276"/>
                </a:lnTo>
                <a:close/>
                <a:moveTo>
                  <a:pt x="397" y="1276"/>
                </a:moveTo>
                <a:lnTo>
                  <a:pt x="454" y="1178"/>
                </a:lnTo>
                <a:lnTo>
                  <a:pt x="340" y="1178"/>
                </a:lnTo>
                <a:lnTo>
                  <a:pt x="397" y="1276"/>
                </a:lnTo>
                <a:close/>
                <a:moveTo>
                  <a:pt x="510" y="1276"/>
                </a:moveTo>
                <a:lnTo>
                  <a:pt x="567" y="1178"/>
                </a:lnTo>
                <a:lnTo>
                  <a:pt x="454" y="1178"/>
                </a:lnTo>
                <a:lnTo>
                  <a:pt x="510" y="1276"/>
                </a:lnTo>
                <a:close/>
                <a:moveTo>
                  <a:pt x="624" y="1276"/>
                </a:moveTo>
                <a:lnTo>
                  <a:pt x="681" y="1178"/>
                </a:lnTo>
                <a:lnTo>
                  <a:pt x="567" y="1178"/>
                </a:lnTo>
                <a:lnTo>
                  <a:pt x="624" y="1276"/>
                </a:lnTo>
                <a:close/>
                <a:moveTo>
                  <a:pt x="737" y="1276"/>
                </a:moveTo>
                <a:lnTo>
                  <a:pt x="794" y="1178"/>
                </a:lnTo>
                <a:lnTo>
                  <a:pt x="681" y="1178"/>
                </a:lnTo>
                <a:lnTo>
                  <a:pt x="737" y="1276"/>
                </a:lnTo>
                <a:close/>
                <a:moveTo>
                  <a:pt x="851" y="1276"/>
                </a:moveTo>
                <a:lnTo>
                  <a:pt x="908" y="1178"/>
                </a:lnTo>
                <a:lnTo>
                  <a:pt x="794" y="1178"/>
                </a:lnTo>
                <a:lnTo>
                  <a:pt x="851" y="1276"/>
                </a:lnTo>
                <a:close/>
                <a:moveTo>
                  <a:pt x="964" y="1276"/>
                </a:moveTo>
                <a:lnTo>
                  <a:pt x="1021" y="1178"/>
                </a:lnTo>
                <a:lnTo>
                  <a:pt x="908" y="1178"/>
                </a:lnTo>
                <a:lnTo>
                  <a:pt x="964" y="1276"/>
                </a:lnTo>
                <a:close/>
                <a:moveTo>
                  <a:pt x="1077" y="1276"/>
                </a:moveTo>
                <a:lnTo>
                  <a:pt x="1134" y="1178"/>
                </a:lnTo>
                <a:lnTo>
                  <a:pt x="1021" y="1178"/>
                </a:lnTo>
                <a:lnTo>
                  <a:pt x="1077" y="1276"/>
                </a:lnTo>
                <a:close/>
                <a:moveTo>
                  <a:pt x="1191" y="1276"/>
                </a:moveTo>
                <a:lnTo>
                  <a:pt x="1247" y="1178"/>
                </a:lnTo>
                <a:lnTo>
                  <a:pt x="1134" y="1178"/>
                </a:lnTo>
                <a:lnTo>
                  <a:pt x="1191" y="1276"/>
                </a:lnTo>
                <a:close/>
                <a:moveTo>
                  <a:pt x="1304" y="1276"/>
                </a:moveTo>
                <a:lnTo>
                  <a:pt x="1361" y="1178"/>
                </a:lnTo>
                <a:lnTo>
                  <a:pt x="1247" y="1178"/>
                </a:lnTo>
                <a:lnTo>
                  <a:pt x="1304" y="1276"/>
                </a:lnTo>
                <a:close/>
                <a:moveTo>
                  <a:pt x="1418" y="1276"/>
                </a:moveTo>
                <a:lnTo>
                  <a:pt x="1474" y="1178"/>
                </a:lnTo>
                <a:lnTo>
                  <a:pt x="1361" y="1178"/>
                </a:lnTo>
                <a:lnTo>
                  <a:pt x="1418" y="1276"/>
                </a:lnTo>
                <a:close/>
                <a:moveTo>
                  <a:pt x="1531" y="1276"/>
                </a:moveTo>
                <a:lnTo>
                  <a:pt x="1587" y="1178"/>
                </a:lnTo>
                <a:lnTo>
                  <a:pt x="1474" y="1178"/>
                </a:lnTo>
                <a:lnTo>
                  <a:pt x="1531" y="1276"/>
                </a:lnTo>
                <a:close/>
                <a:moveTo>
                  <a:pt x="1644" y="1276"/>
                </a:moveTo>
                <a:lnTo>
                  <a:pt x="1701" y="1178"/>
                </a:lnTo>
                <a:lnTo>
                  <a:pt x="1587" y="1178"/>
                </a:lnTo>
                <a:lnTo>
                  <a:pt x="1644" y="1276"/>
                </a:lnTo>
                <a:close/>
                <a:moveTo>
                  <a:pt x="1758" y="1276"/>
                </a:moveTo>
                <a:lnTo>
                  <a:pt x="1814" y="1178"/>
                </a:lnTo>
                <a:lnTo>
                  <a:pt x="1701" y="1178"/>
                </a:lnTo>
                <a:lnTo>
                  <a:pt x="1758" y="1276"/>
                </a:lnTo>
                <a:close/>
                <a:moveTo>
                  <a:pt x="1871" y="1276"/>
                </a:moveTo>
                <a:lnTo>
                  <a:pt x="1928" y="1178"/>
                </a:lnTo>
                <a:lnTo>
                  <a:pt x="1814" y="1178"/>
                </a:lnTo>
                <a:lnTo>
                  <a:pt x="1871" y="1276"/>
                </a:lnTo>
                <a:close/>
                <a:moveTo>
                  <a:pt x="1984" y="1276"/>
                </a:moveTo>
                <a:lnTo>
                  <a:pt x="2041" y="1178"/>
                </a:lnTo>
                <a:lnTo>
                  <a:pt x="1928" y="1178"/>
                </a:lnTo>
                <a:lnTo>
                  <a:pt x="1984" y="1276"/>
                </a:lnTo>
                <a:close/>
                <a:moveTo>
                  <a:pt x="2097" y="1276"/>
                </a:moveTo>
                <a:lnTo>
                  <a:pt x="2154" y="1178"/>
                </a:lnTo>
                <a:lnTo>
                  <a:pt x="2041" y="1178"/>
                </a:lnTo>
                <a:lnTo>
                  <a:pt x="2097" y="1276"/>
                </a:lnTo>
                <a:close/>
                <a:moveTo>
                  <a:pt x="2211" y="1276"/>
                </a:moveTo>
                <a:lnTo>
                  <a:pt x="2268" y="1178"/>
                </a:lnTo>
                <a:lnTo>
                  <a:pt x="2154" y="1178"/>
                </a:lnTo>
                <a:lnTo>
                  <a:pt x="2211" y="1276"/>
                </a:lnTo>
                <a:close/>
                <a:moveTo>
                  <a:pt x="2324" y="1276"/>
                </a:moveTo>
                <a:lnTo>
                  <a:pt x="2381" y="1178"/>
                </a:lnTo>
                <a:lnTo>
                  <a:pt x="2268" y="1178"/>
                </a:lnTo>
                <a:lnTo>
                  <a:pt x="2324" y="1276"/>
                </a:lnTo>
                <a:close/>
                <a:moveTo>
                  <a:pt x="2438" y="1276"/>
                </a:moveTo>
                <a:lnTo>
                  <a:pt x="2495" y="1178"/>
                </a:lnTo>
                <a:lnTo>
                  <a:pt x="2381" y="1178"/>
                </a:lnTo>
                <a:lnTo>
                  <a:pt x="2438" y="1276"/>
                </a:lnTo>
                <a:close/>
                <a:moveTo>
                  <a:pt x="2551" y="1276"/>
                </a:moveTo>
                <a:lnTo>
                  <a:pt x="2607" y="1178"/>
                </a:lnTo>
                <a:lnTo>
                  <a:pt x="2495" y="1178"/>
                </a:lnTo>
                <a:lnTo>
                  <a:pt x="2551" y="1276"/>
                </a:lnTo>
                <a:close/>
                <a:moveTo>
                  <a:pt x="2665" y="1276"/>
                </a:moveTo>
                <a:lnTo>
                  <a:pt x="2721" y="1178"/>
                </a:lnTo>
                <a:lnTo>
                  <a:pt x="2607" y="1178"/>
                </a:lnTo>
                <a:lnTo>
                  <a:pt x="2665" y="1276"/>
                </a:lnTo>
                <a:close/>
                <a:moveTo>
                  <a:pt x="2778" y="1276"/>
                </a:moveTo>
                <a:lnTo>
                  <a:pt x="2834" y="1178"/>
                </a:lnTo>
                <a:lnTo>
                  <a:pt x="2721" y="1178"/>
                </a:lnTo>
                <a:lnTo>
                  <a:pt x="2778" y="1276"/>
                </a:lnTo>
                <a:close/>
                <a:moveTo>
                  <a:pt x="0" y="1276"/>
                </a:moveTo>
                <a:lnTo>
                  <a:pt x="114" y="1276"/>
                </a:lnTo>
                <a:lnTo>
                  <a:pt x="57" y="1374"/>
                </a:lnTo>
                <a:lnTo>
                  <a:pt x="0" y="1276"/>
                </a:lnTo>
                <a:close/>
                <a:moveTo>
                  <a:pt x="171" y="1374"/>
                </a:moveTo>
                <a:lnTo>
                  <a:pt x="227" y="1276"/>
                </a:lnTo>
                <a:lnTo>
                  <a:pt x="114" y="1276"/>
                </a:lnTo>
                <a:lnTo>
                  <a:pt x="171" y="1374"/>
                </a:lnTo>
                <a:close/>
                <a:moveTo>
                  <a:pt x="284" y="1374"/>
                </a:moveTo>
                <a:lnTo>
                  <a:pt x="340" y="1276"/>
                </a:lnTo>
                <a:lnTo>
                  <a:pt x="227" y="1276"/>
                </a:lnTo>
                <a:lnTo>
                  <a:pt x="284" y="1374"/>
                </a:lnTo>
                <a:close/>
                <a:moveTo>
                  <a:pt x="397" y="1374"/>
                </a:moveTo>
                <a:lnTo>
                  <a:pt x="454" y="1276"/>
                </a:lnTo>
                <a:lnTo>
                  <a:pt x="340" y="1276"/>
                </a:lnTo>
                <a:lnTo>
                  <a:pt x="397" y="1374"/>
                </a:lnTo>
                <a:close/>
                <a:moveTo>
                  <a:pt x="510" y="1374"/>
                </a:moveTo>
                <a:lnTo>
                  <a:pt x="567" y="1276"/>
                </a:lnTo>
                <a:lnTo>
                  <a:pt x="454" y="1276"/>
                </a:lnTo>
                <a:lnTo>
                  <a:pt x="510" y="1374"/>
                </a:lnTo>
                <a:close/>
                <a:moveTo>
                  <a:pt x="624" y="1374"/>
                </a:moveTo>
                <a:lnTo>
                  <a:pt x="681" y="1276"/>
                </a:lnTo>
                <a:lnTo>
                  <a:pt x="567" y="1276"/>
                </a:lnTo>
                <a:lnTo>
                  <a:pt x="624" y="1374"/>
                </a:lnTo>
                <a:close/>
                <a:moveTo>
                  <a:pt x="737" y="1374"/>
                </a:moveTo>
                <a:lnTo>
                  <a:pt x="794" y="1276"/>
                </a:lnTo>
                <a:lnTo>
                  <a:pt x="681" y="1276"/>
                </a:lnTo>
                <a:lnTo>
                  <a:pt x="737" y="1374"/>
                </a:lnTo>
                <a:close/>
                <a:moveTo>
                  <a:pt x="851" y="1374"/>
                </a:moveTo>
                <a:lnTo>
                  <a:pt x="908" y="1276"/>
                </a:lnTo>
                <a:lnTo>
                  <a:pt x="794" y="1276"/>
                </a:lnTo>
                <a:lnTo>
                  <a:pt x="851" y="1374"/>
                </a:lnTo>
                <a:close/>
                <a:moveTo>
                  <a:pt x="964" y="1374"/>
                </a:moveTo>
                <a:lnTo>
                  <a:pt x="1021" y="1276"/>
                </a:lnTo>
                <a:lnTo>
                  <a:pt x="908" y="1276"/>
                </a:lnTo>
                <a:lnTo>
                  <a:pt x="964" y="1374"/>
                </a:lnTo>
                <a:close/>
                <a:moveTo>
                  <a:pt x="1077" y="1374"/>
                </a:moveTo>
                <a:lnTo>
                  <a:pt x="1134" y="1276"/>
                </a:lnTo>
                <a:lnTo>
                  <a:pt x="1021" y="1276"/>
                </a:lnTo>
                <a:lnTo>
                  <a:pt x="1077" y="1374"/>
                </a:lnTo>
                <a:close/>
                <a:moveTo>
                  <a:pt x="1191" y="1374"/>
                </a:moveTo>
                <a:lnTo>
                  <a:pt x="1247" y="1276"/>
                </a:lnTo>
                <a:lnTo>
                  <a:pt x="1134" y="1276"/>
                </a:lnTo>
                <a:lnTo>
                  <a:pt x="1191" y="1374"/>
                </a:lnTo>
                <a:close/>
                <a:moveTo>
                  <a:pt x="1304" y="1374"/>
                </a:moveTo>
                <a:lnTo>
                  <a:pt x="1361" y="1276"/>
                </a:lnTo>
                <a:lnTo>
                  <a:pt x="1247" y="1276"/>
                </a:lnTo>
                <a:lnTo>
                  <a:pt x="1304" y="1374"/>
                </a:lnTo>
                <a:close/>
                <a:moveTo>
                  <a:pt x="1418" y="1374"/>
                </a:moveTo>
                <a:lnTo>
                  <a:pt x="1474" y="1276"/>
                </a:lnTo>
                <a:lnTo>
                  <a:pt x="1361" y="1276"/>
                </a:lnTo>
                <a:lnTo>
                  <a:pt x="1418" y="1374"/>
                </a:lnTo>
                <a:close/>
                <a:moveTo>
                  <a:pt x="1531" y="1374"/>
                </a:moveTo>
                <a:lnTo>
                  <a:pt x="1587" y="1276"/>
                </a:lnTo>
                <a:lnTo>
                  <a:pt x="1474" y="1276"/>
                </a:lnTo>
                <a:lnTo>
                  <a:pt x="1531" y="1374"/>
                </a:lnTo>
                <a:close/>
                <a:moveTo>
                  <a:pt x="1644" y="1374"/>
                </a:moveTo>
                <a:lnTo>
                  <a:pt x="1701" y="1276"/>
                </a:lnTo>
                <a:lnTo>
                  <a:pt x="1587" y="1276"/>
                </a:lnTo>
                <a:lnTo>
                  <a:pt x="1644" y="1374"/>
                </a:lnTo>
                <a:close/>
                <a:moveTo>
                  <a:pt x="1758" y="1374"/>
                </a:moveTo>
                <a:lnTo>
                  <a:pt x="1814" y="1276"/>
                </a:lnTo>
                <a:lnTo>
                  <a:pt x="1701" y="1276"/>
                </a:lnTo>
                <a:lnTo>
                  <a:pt x="1758" y="1374"/>
                </a:lnTo>
                <a:close/>
                <a:moveTo>
                  <a:pt x="1871" y="1374"/>
                </a:moveTo>
                <a:lnTo>
                  <a:pt x="1928" y="1276"/>
                </a:lnTo>
                <a:lnTo>
                  <a:pt x="1814" y="1276"/>
                </a:lnTo>
                <a:lnTo>
                  <a:pt x="1871" y="1374"/>
                </a:lnTo>
                <a:close/>
                <a:moveTo>
                  <a:pt x="1984" y="1374"/>
                </a:moveTo>
                <a:lnTo>
                  <a:pt x="2041" y="1276"/>
                </a:lnTo>
                <a:lnTo>
                  <a:pt x="1928" y="1276"/>
                </a:lnTo>
                <a:lnTo>
                  <a:pt x="1984" y="1374"/>
                </a:lnTo>
                <a:close/>
                <a:moveTo>
                  <a:pt x="2097" y="1374"/>
                </a:moveTo>
                <a:lnTo>
                  <a:pt x="2154" y="1276"/>
                </a:lnTo>
                <a:lnTo>
                  <a:pt x="2041" y="1276"/>
                </a:lnTo>
                <a:lnTo>
                  <a:pt x="2097" y="1374"/>
                </a:lnTo>
                <a:close/>
                <a:moveTo>
                  <a:pt x="2211" y="1374"/>
                </a:moveTo>
                <a:lnTo>
                  <a:pt x="2268" y="1276"/>
                </a:lnTo>
                <a:lnTo>
                  <a:pt x="2154" y="1276"/>
                </a:lnTo>
                <a:lnTo>
                  <a:pt x="2211" y="1374"/>
                </a:lnTo>
                <a:close/>
                <a:moveTo>
                  <a:pt x="2324" y="1374"/>
                </a:moveTo>
                <a:lnTo>
                  <a:pt x="2381" y="1276"/>
                </a:lnTo>
                <a:lnTo>
                  <a:pt x="2268" y="1276"/>
                </a:lnTo>
                <a:lnTo>
                  <a:pt x="2324" y="1374"/>
                </a:lnTo>
                <a:close/>
                <a:moveTo>
                  <a:pt x="2438" y="1374"/>
                </a:moveTo>
                <a:lnTo>
                  <a:pt x="2495" y="1276"/>
                </a:lnTo>
                <a:lnTo>
                  <a:pt x="2381" y="1276"/>
                </a:lnTo>
                <a:lnTo>
                  <a:pt x="2438" y="1374"/>
                </a:lnTo>
                <a:close/>
                <a:moveTo>
                  <a:pt x="2551" y="1374"/>
                </a:moveTo>
                <a:lnTo>
                  <a:pt x="2607" y="1276"/>
                </a:lnTo>
                <a:lnTo>
                  <a:pt x="2495" y="1276"/>
                </a:lnTo>
                <a:lnTo>
                  <a:pt x="2551" y="1374"/>
                </a:lnTo>
                <a:close/>
                <a:moveTo>
                  <a:pt x="2665" y="1374"/>
                </a:moveTo>
                <a:lnTo>
                  <a:pt x="2721" y="1276"/>
                </a:lnTo>
                <a:lnTo>
                  <a:pt x="2607" y="1276"/>
                </a:lnTo>
                <a:lnTo>
                  <a:pt x="2665" y="1374"/>
                </a:lnTo>
                <a:close/>
                <a:moveTo>
                  <a:pt x="2778" y="1374"/>
                </a:moveTo>
                <a:lnTo>
                  <a:pt x="2834" y="1276"/>
                </a:lnTo>
                <a:lnTo>
                  <a:pt x="2721" y="1276"/>
                </a:lnTo>
                <a:lnTo>
                  <a:pt x="2778" y="1374"/>
                </a:lnTo>
                <a:close/>
                <a:moveTo>
                  <a:pt x="0" y="1374"/>
                </a:moveTo>
                <a:lnTo>
                  <a:pt x="114" y="1374"/>
                </a:lnTo>
                <a:lnTo>
                  <a:pt x="57" y="1472"/>
                </a:lnTo>
                <a:lnTo>
                  <a:pt x="0" y="1374"/>
                </a:lnTo>
                <a:close/>
                <a:moveTo>
                  <a:pt x="171" y="1472"/>
                </a:moveTo>
                <a:lnTo>
                  <a:pt x="227" y="1374"/>
                </a:lnTo>
                <a:lnTo>
                  <a:pt x="114" y="1374"/>
                </a:lnTo>
                <a:lnTo>
                  <a:pt x="171" y="1472"/>
                </a:lnTo>
                <a:close/>
                <a:moveTo>
                  <a:pt x="284" y="1472"/>
                </a:moveTo>
                <a:lnTo>
                  <a:pt x="340" y="1374"/>
                </a:lnTo>
                <a:lnTo>
                  <a:pt x="227" y="1374"/>
                </a:lnTo>
                <a:lnTo>
                  <a:pt x="284" y="1472"/>
                </a:lnTo>
                <a:close/>
                <a:moveTo>
                  <a:pt x="397" y="1472"/>
                </a:moveTo>
                <a:lnTo>
                  <a:pt x="454" y="1374"/>
                </a:lnTo>
                <a:lnTo>
                  <a:pt x="340" y="1374"/>
                </a:lnTo>
                <a:lnTo>
                  <a:pt x="397" y="1472"/>
                </a:lnTo>
                <a:close/>
                <a:moveTo>
                  <a:pt x="510" y="1472"/>
                </a:moveTo>
                <a:lnTo>
                  <a:pt x="567" y="1374"/>
                </a:lnTo>
                <a:lnTo>
                  <a:pt x="454" y="1374"/>
                </a:lnTo>
                <a:lnTo>
                  <a:pt x="510" y="1472"/>
                </a:lnTo>
                <a:close/>
                <a:moveTo>
                  <a:pt x="624" y="1472"/>
                </a:moveTo>
                <a:lnTo>
                  <a:pt x="681" y="1374"/>
                </a:lnTo>
                <a:lnTo>
                  <a:pt x="567" y="1374"/>
                </a:lnTo>
                <a:lnTo>
                  <a:pt x="624" y="1472"/>
                </a:lnTo>
                <a:close/>
                <a:moveTo>
                  <a:pt x="737" y="1472"/>
                </a:moveTo>
                <a:lnTo>
                  <a:pt x="794" y="1374"/>
                </a:lnTo>
                <a:lnTo>
                  <a:pt x="681" y="1374"/>
                </a:lnTo>
                <a:lnTo>
                  <a:pt x="737" y="1472"/>
                </a:lnTo>
                <a:close/>
                <a:moveTo>
                  <a:pt x="851" y="1472"/>
                </a:moveTo>
                <a:lnTo>
                  <a:pt x="908" y="1374"/>
                </a:lnTo>
                <a:lnTo>
                  <a:pt x="794" y="1374"/>
                </a:lnTo>
                <a:lnTo>
                  <a:pt x="851" y="1472"/>
                </a:lnTo>
                <a:close/>
                <a:moveTo>
                  <a:pt x="964" y="1472"/>
                </a:moveTo>
                <a:lnTo>
                  <a:pt x="1021" y="1374"/>
                </a:lnTo>
                <a:lnTo>
                  <a:pt x="908" y="1374"/>
                </a:lnTo>
                <a:lnTo>
                  <a:pt x="964" y="1472"/>
                </a:lnTo>
                <a:close/>
                <a:moveTo>
                  <a:pt x="1077" y="1472"/>
                </a:moveTo>
                <a:lnTo>
                  <a:pt x="1134" y="1374"/>
                </a:lnTo>
                <a:lnTo>
                  <a:pt x="1021" y="1374"/>
                </a:lnTo>
                <a:lnTo>
                  <a:pt x="1077" y="1472"/>
                </a:lnTo>
                <a:close/>
                <a:moveTo>
                  <a:pt x="1191" y="1472"/>
                </a:moveTo>
                <a:lnTo>
                  <a:pt x="1247" y="1374"/>
                </a:lnTo>
                <a:lnTo>
                  <a:pt x="1134" y="1374"/>
                </a:lnTo>
                <a:lnTo>
                  <a:pt x="1191" y="1472"/>
                </a:lnTo>
                <a:close/>
                <a:moveTo>
                  <a:pt x="1304" y="1472"/>
                </a:moveTo>
                <a:lnTo>
                  <a:pt x="1361" y="1374"/>
                </a:lnTo>
                <a:lnTo>
                  <a:pt x="1247" y="1374"/>
                </a:lnTo>
                <a:lnTo>
                  <a:pt x="1304" y="1472"/>
                </a:lnTo>
                <a:close/>
                <a:moveTo>
                  <a:pt x="1418" y="1472"/>
                </a:moveTo>
                <a:lnTo>
                  <a:pt x="1474" y="1374"/>
                </a:lnTo>
                <a:lnTo>
                  <a:pt x="1361" y="1374"/>
                </a:lnTo>
                <a:lnTo>
                  <a:pt x="1418" y="1472"/>
                </a:lnTo>
                <a:close/>
                <a:moveTo>
                  <a:pt x="1531" y="1472"/>
                </a:moveTo>
                <a:lnTo>
                  <a:pt x="1587" y="1374"/>
                </a:lnTo>
                <a:lnTo>
                  <a:pt x="1474" y="1374"/>
                </a:lnTo>
                <a:lnTo>
                  <a:pt x="1531" y="1472"/>
                </a:lnTo>
                <a:close/>
                <a:moveTo>
                  <a:pt x="1644" y="1472"/>
                </a:moveTo>
                <a:lnTo>
                  <a:pt x="1701" y="1374"/>
                </a:lnTo>
                <a:lnTo>
                  <a:pt x="1587" y="1374"/>
                </a:lnTo>
                <a:lnTo>
                  <a:pt x="1644" y="1472"/>
                </a:lnTo>
                <a:close/>
                <a:moveTo>
                  <a:pt x="1758" y="1472"/>
                </a:moveTo>
                <a:lnTo>
                  <a:pt x="1814" y="1374"/>
                </a:lnTo>
                <a:lnTo>
                  <a:pt x="1701" y="1374"/>
                </a:lnTo>
                <a:lnTo>
                  <a:pt x="1758" y="1472"/>
                </a:lnTo>
                <a:close/>
                <a:moveTo>
                  <a:pt x="1871" y="1472"/>
                </a:moveTo>
                <a:lnTo>
                  <a:pt x="1928" y="1374"/>
                </a:lnTo>
                <a:lnTo>
                  <a:pt x="1814" y="1374"/>
                </a:lnTo>
                <a:lnTo>
                  <a:pt x="1871" y="1472"/>
                </a:lnTo>
                <a:close/>
                <a:moveTo>
                  <a:pt x="1984" y="1472"/>
                </a:moveTo>
                <a:lnTo>
                  <a:pt x="2041" y="1374"/>
                </a:lnTo>
                <a:lnTo>
                  <a:pt x="1928" y="1374"/>
                </a:lnTo>
                <a:lnTo>
                  <a:pt x="1984" y="1472"/>
                </a:lnTo>
                <a:close/>
                <a:moveTo>
                  <a:pt x="2097" y="1472"/>
                </a:moveTo>
                <a:lnTo>
                  <a:pt x="2154" y="1374"/>
                </a:lnTo>
                <a:lnTo>
                  <a:pt x="2041" y="1374"/>
                </a:lnTo>
                <a:lnTo>
                  <a:pt x="2097" y="1472"/>
                </a:lnTo>
                <a:close/>
                <a:moveTo>
                  <a:pt x="2211" y="1472"/>
                </a:moveTo>
                <a:lnTo>
                  <a:pt x="2268" y="1374"/>
                </a:lnTo>
                <a:lnTo>
                  <a:pt x="2154" y="1374"/>
                </a:lnTo>
                <a:lnTo>
                  <a:pt x="2211" y="1472"/>
                </a:lnTo>
                <a:close/>
                <a:moveTo>
                  <a:pt x="2324" y="1472"/>
                </a:moveTo>
                <a:lnTo>
                  <a:pt x="2381" y="1374"/>
                </a:lnTo>
                <a:lnTo>
                  <a:pt x="2268" y="1374"/>
                </a:lnTo>
                <a:lnTo>
                  <a:pt x="2324" y="1472"/>
                </a:lnTo>
                <a:close/>
                <a:moveTo>
                  <a:pt x="2438" y="1472"/>
                </a:moveTo>
                <a:lnTo>
                  <a:pt x="2495" y="1374"/>
                </a:lnTo>
                <a:lnTo>
                  <a:pt x="2381" y="1374"/>
                </a:lnTo>
                <a:lnTo>
                  <a:pt x="2438" y="1472"/>
                </a:lnTo>
                <a:close/>
                <a:moveTo>
                  <a:pt x="2551" y="1472"/>
                </a:moveTo>
                <a:lnTo>
                  <a:pt x="2607" y="1374"/>
                </a:lnTo>
                <a:lnTo>
                  <a:pt x="2495" y="1374"/>
                </a:lnTo>
                <a:lnTo>
                  <a:pt x="2551" y="1472"/>
                </a:lnTo>
                <a:close/>
                <a:moveTo>
                  <a:pt x="2665" y="1472"/>
                </a:moveTo>
                <a:lnTo>
                  <a:pt x="2721" y="1374"/>
                </a:lnTo>
                <a:lnTo>
                  <a:pt x="2607" y="1374"/>
                </a:lnTo>
                <a:lnTo>
                  <a:pt x="2665" y="1472"/>
                </a:lnTo>
                <a:close/>
                <a:moveTo>
                  <a:pt x="2778" y="1472"/>
                </a:moveTo>
                <a:lnTo>
                  <a:pt x="2834" y="1374"/>
                </a:lnTo>
                <a:lnTo>
                  <a:pt x="2721" y="1374"/>
                </a:lnTo>
                <a:lnTo>
                  <a:pt x="2778" y="1472"/>
                </a:lnTo>
                <a:close/>
                <a:moveTo>
                  <a:pt x="0" y="1472"/>
                </a:moveTo>
                <a:lnTo>
                  <a:pt x="114" y="1472"/>
                </a:lnTo>
                <a:lnTo>
                  <a:pt x="57" y="1570"/>
                </a:lnTo>
                <a:lnTo>
                  <a:pt x="0" y="1472"/>
                </a:lnTo>
                <a:close/>
                <a:moveTo>
                  <a:pt x="171" y="1570"/>
                </a:moveTo>
                <a:lnTo>
                  <a:pt x="227" y="1472"/>
                </a:lnTo>
                <a:lnTo>
                  <a:pt x="114" y="1472"/>
                </a:lnTo>
                <a:lnTo>
                  <a:pt x="171" y="1570"/>
                </a:lnTo>
                <a:close/>
                <a:moveTo>
                  <a:pt x="284" y="1570"/>
                </a:moveTo>
                <a:lnTo>
                  <a:pt x="340" y="1472"/>
                </a:lnTo>
                <a:lnTo>
                  <a:pt x="227" y="1472"/>
                </a:lnTo>
                <a:lnTo>
                  <a:pt x="284" y="1570"/>
                </a:lnTo>
                <a:close/>
                <a:moveTo>
                  <a:pt x="397" y="1570"/>
                </a:moveTo>
                <a:lnTo>
                  <a:pt x="454" y="1472"/>
                </a:lnTo>
                <a:lnTo>
                  <a:pt x="340" y="1472"/>
                </a:lnTo>
                <a:lnTo>
                  <a:pt x="397" y="1570"/>
                </a:lnTo>
                <a:close/>
                <a:moveTo>
                  <a:pt x="510" y="1570"/>
                </a:moveTo>
                <a:lnTo>
                  <a:pt x="567" y="1472"/>
                </a:lnTo>
                <a:lnTo>
                  <a:pt x="454" y="1472"/>
                </a:lnTo>
                <a:lnTo>
                  <a:pt x="510" y="1570"/>
                </a:lnTo>
                <a:close/>
                <a:moveTo>
                  <a:pt x="624" y="1570"/>
                </a:moveTo>
                <a:lnTo>
                  <a:pt x="681" y="1472"/>
                </a:lnTo>
                <a:lnTo>
                  <a:pt x="567" y="1472"/>
                </a:lnTo>
                <a:lnTo>
                  <a:pt x="624" y="1570"/>
                </a:lnTo>
                <a:close/>
                <a:moveTo>
                  <a:pt x="737" y="1570"/>
                </a:moveTo>
                <a:lnTo>
                  <a:pt x="794" y="1472"/>
                </a:lnTo>
                <a:lnTo>
                  <a:pt x="681" y="1472"/>
                </a:lnTo>
                <a:lnTo>
                  <a:pt x="737" y="1570"/>
                </a:lnTo>
                <a:close/>
                <a:moveTo>
                  <a:pt x="851" y="1570"/>
                </a:moveTo>
                <a:lnTo>
                  <a:pt x="908" y="1472"/>
                </a:lnTo>
                <a:lnTo>
                  <a:pt x="794" y="1472"/>
                </a:lnTo>
                <a:lnTo>
                  <a:pt x="851" y="1570"/>
                </a:lnTo>
                <a:close/>
                <a:moveTo>
                  <a:pt x="964" y="1570"/>
                </a:moveTo>
                <a:lnTo>
                  <a:pt x="1021" y="1472"/>
                </a:lnTo>
                <a:lnTo>
                  <a:pt x="908" y="1472"/>
                </a:lnTo>
                <a:lnTo>
                  <a:pt x="964" y="1570"/>
                </a:lnTo>
                <a:close/>
                <a:moveTo>
                  <a:pt x="1077" y="1570"/>
                </a:moveTo>
                <a:lnTo>
                  <a:pt x="1134" y="1472"/>
                </a:lnTo>
                <a:lnTo>
                  <a:pt x="1021" y="1472"/>
                </a:lnTo>
                <a:lnTo>
                  <a:pt x="1077" y="1570"/>
                </a:lnTo>
                <a:close/>
                <a:moveTo>
                  <a:pt x="1191" y="1570"/>
                </a:moveTo>
                <a:lnTo>
                  <a:pt x="1247" y="1472"/>
                </a:lnTo>
                <a:lnTo>
                  <a:pt x="1134" y="1472"/>
                </a:lnTo>
                <a:lnTo>
                  <a:pt x="1191" y="1570"/>
                </a:lnTo>
                <a:close/>
                <a:moveTo>
                  <a:pt x="1304" y="1570"/>
                </a:moveTo>
                <a:lnTo>
                  <a:pt x="1361" y="1472"/>
                </a:lnTo>
                <a:lnTo>
                  <a:pt x="1247" y="1472"/>
                </a:lnTo>
                <a:lnTo>
                  <a:pt x="1304" y="1570"/>
                </a:lnTo>
                <a:close/>
                <a:moveTo>
                  <a:pt x="1418" y="1570"/>
                </a:moveTo>
                <a:lnTo>
                  <a:pt x="1474" y="1472"/>
                </a:lnTo>
                <a:lnTo>
                  <a:pt x="1361" y="1472"/>
                </a:lnTo>
                <a:lnTo>
                  <a:pt x="1418" y="1570"/>
                </a:lnTo>
                <a:close/>
                <a:moveTo>
                  <a:pt x="1531" y="1570"/>
                </a:moveTo>
                <a:lnTo>
                  <a:pt x="1587" y="1472"/>
                </a:lnTo>
                <a:lnTo>
                  <a:pt x="1474" y="1472"/>
                </a:lnTo>
                <a:lnTo>
                  <a:pt x="1531" y="1570"/>
                </a:lnTo>
                <a:close/>
                <a:moveTo>
                  <a:pt x="1644" y="1570"/>
                </a:moveTo>
                <a:lnTo>
                  <a:pt x="1701" y="1472"/>
                </a:lnTo>
                <a:lnTo>
                  <a:pt x="1587" y="1472"/>
                </a:lnTo>
                <a:lnTo>
                  <a:pt x="1644" y="1570"/>
                </a:lnTo>
                <a:close/>
                <a:moveTo>
                  <a:pt x="1758" y="1570"/>
                </a:moveTo>
                <a:lnTo>
                  <a:pt x="1814" y="1472"/>
                </a:lnTo>
                <a:lnTo>
                  <a:pt x="1701" y="1472"/>
                </a:lnTo>
                <a:lnTo>
                  <a:pt x="1758" y="1570"/>
                </a:lnTo>
                <a:close/>
                <a:moveTo>
                  <a:pt x="1871" y="1570"/>
                </a:moveTo>
                <a:lnTo>
                  <a:pt x="1928" y="1472"/>
                </a:lnTo>
                <a:lnTo>
                  <a:pt x="1814" y="1472"/>
                </a:lnTo>
                <a:lnTo>
                  <a:pt x="1871" y="1570"/>
                </a:lnTo>
                <a:close/>
                <a:moveTo>
                  <a:pt x="1984" y="1570"/>
                </a:moveTo>
                <a:lnTo>
                  <a:pt x="2041" y="1472"/>
                </a:lnTo>
                <a:lnTo>
                  <a:pt x="1928" y="1472"/>
                </a:lnTo>
                <a:lnTo>
                  <a:pt x="1984" y="1570"/>
                </a:lnTo>
                <a:close/>
                <a:moveTo>
                  <a:pt x="2097" y="1570"/>
                </a:moveTo>
                <a:lnTo>
                  <a:pt x="2154" y="1472"/>
                </a:lnTo>
                <a:lnTo>
                  <a:pt x="2041" y="1472"/>
                </a:lnTo>
                <a:lnTo>
                  <a:pt x="2097" y="1570"/>
                </a:lnTo>
                <a:close/>
                <a:moveTo>
                  <a:pt x="2211" y="1570"/>
                </a:moveTo>
                <a:lnTo>
                  <a:pt x="2268" y="1472"/>
                </a:lnTo>
                <a:lnTo>
                  <a:pt x="2154" y="1472"/>
                </a:lnTo>
                <a:lnTo>
                  <a:pt x="2211" y="1570"/>
                </a:lnTo>
                <a:close/>
                <a:moveTo>
                  <a:pt x="2324" y="1570"/>
                </a:moveTo>
                <a:lnTo>
                  <a:pt x="2381" y="1472"/>
                </a:lnTo>
                <a:lnTo>
                  <a:pt x="2268" y="1472"/>
                </a:lnTo>
                <a:lnTo>
                  <a:pt x="2324" y="1570"/>
                </a:lnTo>
                <a:close/>
                <a:moveTo>
                  <a:pt x="2438" y="1570"/>
                </a:moveTo>
                <a:lnTo>
                  <a:pt x="2495" y="1472"/>
                </a:lnTo>
                <a:lnTo>
                  <a:pt x="2381" y="1472"/>
                </a:lnTo>
                <a:lnTo>
                  <a:pt x="2438" y="1570"/>
                </a:lnTo>
                <a:close/>
                <a:moveTo>
                  <a:pt x="2551" y="1570"/>
                </a:moveTo>
                <a:lnTo>
                  <a:pt x="2607" y="1472"/>
                </a:lnTo>
                <a:lnTo>
                  <a:pt x="2495" y="1472"/>
                </a:lnTo>
                <a:lnTo>
                  <a:pt x="2551" y="1570"/>
                </a:lnTo>
                <a:close/>
                <a:moveTo>
                  <a:pt x="2665" y="1570"/>
                </a:moveTo>
                <a:lnTo>
                  <a:pt x="2721" y="1472"/>
                </a:lnTo>
                <a:lnTo>
                  <a:pt x="2607" y="1472"/>
                </a:lnTo>
                <a:lnTo>
                  <a:pt x="2665" y="1570"/>
                </a:lnTo>
                <a:close/>
                <a:moveTo>
                  <a:pt x="2778" y="1570"/>
                </a:moveTo>
                <a:lnTo>
                  <a:pt x="2834" y="1472"/>
                </a:lnTo>
                <a:lnTo>
                  <a:pt x="2721" y="1472"/>
                </a:lnTo>
                <a:lnTo>
                  <a:pt x="2778" y="1570"/>
                </a:lnTo>
                <a:close/>
                <a:moveTo>
                  <a:pt x="0" y="1570"/>
                </a:moveTo>
                <a:lnTo>
                  <a:pt x="114" y="1570"/>
                </a:lnTo>
                <a:lnTo>
                  <a:pt x="57" y="1668"/>
                </a:lnTo>
                <a:lnTo>
                  <a:pt x="0" y="1570"/>
                </a:lnTo>
                <a:close/>
                <a:moveTo>
                  <a:pt x="171" y="1668"/>
                </a:moveTo>
                <a:lnTo>
                  <a:pt x="227" y="1570"/>
                </a:lnTo>
                <a:lnTo>
                  <a:pt x="114" y="1570"/>
                </a:lnTo>
                <a:lnTo>
                  <a:pt x="171" y="1668"/>
                </a:lnTo>
                <a:close/>
                <a:moveTo>
                  <a:pt x="284" y="1668"/>
                </a:moveTo>
                <a:lnTo>
                  <a:pt x="340" y="1570"/>
                </a:lnTo>
                <a:lnTo>
                  <a:pt x="227" y="1570"/>
                </a:lnTo>
                <a:lnTo>
                  <a:pt x="284" y="1668"/>
                </a:lnTo>
                <a:close/>
                <a:moveTo>
                  <a:pt x="397" y="1668"/>
                </a:moveTo>
                <a:lnTo>
                  <a:pt x="454" y="1570"/>
                </a:lnTo>
                <a:lnTo>
                  <a:pt x="340" y="1570"/>
                </a:lnTo>
                <a:lnTo>
                  <a:pt x="397" y="1668"/>
                </a:lnTo>
                <a:close/>
                <a:moveTo>
                  <a:pt x="510" y="1668"/>
                </a:moveTo>
                <a:lnTo>
                  <a:pt x="567" y="1570"/>
                </a:lnTo>
                <a:lnTo>
                  <a:pt x="454" y="1570"/>
                </a:lnTo>
                <a:lnTo>
                  <a:pt x="510" y="1668"/>
                </a:lnTo>
                <a:close/>
                <a:moveTo>
                  <a:pt x="624" y="1668"/>
                </a:moveTo>
                <a:lnTo>
                  <a:pt x="681" y="1570"/>
                </a:lnTo>
                <a:lnTo>
                  <a:pt x="567" y="1570"/>
                </a:lnTo>
                <a:lnTo>
                  <a:pt x="624" y="1668"/>
                </a:lnTo>
                <a:close/>
                <a:moveTo>
                  <a:pt x="737" y="1668"/>
                </a:moveTo>
                <a:lnTo>
                  <a:pt x="794" y="1570"/>
                </a:lnTo>
                <a:lnTo>
                  <a:pt x="681" y="1570"/>
                </a:lnTo>
                <a:lnTo>
                  <a:pt x="737" y="1668"/>
                </a:lnTo>
                <a:close/>
                <a:moveTo>
                  <a:pt x="851" y="1668"/>
                </a:moveTo>
                <a:lnTo>
                  <a:pt x="908" y="1570"/>
                </a:lnTo>
                <a:lnTo>
                  <a:pt x="794" y="1570"/>
                </a:lnTo>
                <a:lnTo>
                  <a:pt x="851" y="1668"/>
                </a:lnTo>
                <a:close/>
                <a:moveTo>
                  <a:pt x="964" y="1668"/>
                </a:moveTo>
                <a:lnTo>
                  <a:pt x="1021" y="1570"/>
                </a:lnTo>
                <a:lnTo>
                  <a:pt x="908" y="1570"/>
                </a:lnTo>
                <a:lnTo>
                  <a:pt x="964" y="1668"/>
                </a:lnTo>
                <a:close/>
                <a:moveTo>
                  <a:pt x="1077" y="1668"/>
                </a:moveTo>
                <a:lnTo>
                  <a:pt x="1134" y="1570"/>
                </a:lnTo>
                <a:lnTo>
                  <a:pt x="1021" y="1570"/>
                </a:lnTo>
                <a:lnTo>
                  <a:pt x="1077" y="1668"/>
                </a:lnTo>
                <a:close/>
                <a:moveTo>
                  <a:pt x="1191" y="1668"/>
                </a:moveTo>
                <a:lnTo>
                  <a:pt x="1247" y="1570"/>
                </a:lnTo>
                <a:lnTo>
                  <a:pt x="1134" y="1570"/>
                </a:lnTo>
                <a:lnTo>
                  <a:pt x="1191" y="1668"/>
                </a:lnTo>
                <a:close/>
                <a:moveTo>
                  <a:pt x="1304" y="1668"/>
                </a:moveTo>
                <a:lnTo>
                  <a:pt x="1361" y="1570"/>
                </a:lnTo>
                <a:lnTo>
                  <a:pt x="1247" y="1570"/>
                </a:lnTo>
                <a:lnTo>
                  <a:pt x="1304" y="1668"/>
                </a:lnTo>
                <a:close/>
                <a:moveTo>
                  <a:pt x="1418" y="1668"/>
                </a:moveTo>
                <a:lnTo>
                  <a:pt x="1474" y="1570"/>
                </a:lnTo>
                <a:lnTo>
                  <a:pt x="1361" y="1570"/>
                </a:lnTo>
                <a:lnTo>
                  <a:pt x="1418" y="1668"/>
                </a:lnTo>
                <a:close/>
                <a:moveTo>
                  <a:pt x="1531" y="1668"/>
                </a:moveTo>
                <a:lnTo>
                  <a:pt x="1587" y="1570"/>
                </a:lnTo>
                <a:lnTo>
                  <a:pt x="1474" y="1570"/>
                </a:lnTo>
                <a:lnTo>
                  <a:pt x="1531" y="1668"/>
                </a:lnTo>
                <a:close/>
                <a:moveTo>
                  <a:pt x="1644" y="1668"/>
                </a:moveTo>
                <a:lnTo>
                  <a:pt x="1701" y="1570"/>
                </a:lnTo>
                <a:lnTo>
                  <a:pt x="1587" y="1570"/>
                </a:lnTo>
                <a:lnTo>
                  <a:pt x="1644" y="1668"/>
                </a:lnTo>
                <a:close/>
                <a:moveTo>
                  <a:pt x="1758" y="1668"/>
                </a:moveTo>
                <a:lnTo>
                  <a:pt x="1814" y="1570"/>
                </a:lnTo>
                <a:lnTo>
                  <a:pt x="1701" y="1570"/>
                </a:lnTo>
                <a:lnTo>
                  <a:pt x="1758" y="1668"/>
                </a:lnTo>
                <a:close/>
                <a:moveTo>
                  <a:pt x="1871" y="1668"/>
                </a:moveTo>
                <a:lnTo>
                  <a:pt x="1928" y="1570"/>
                </a:lnTo>
                <a:lnTo>
                  <a:pt x="1814" y="1570"/>
                </a:lnTo>
                <a:lnTo>
                  <a:pt x="1871" y="1668"/>
                </a:lnTo>
                <a:close/>
                <a:moveTo>
                  <a:pt x="1984" y="1668"/>
                </a:moveTo>
                <a:lnTo>
                  <a:pt x="2041" y="1570"/>
                </a:lnTo>
                <a:lnTo>
                  <a:pt x="1928" y="1570"/>
                </a:lnTo>
                <a:lnTo>
                  <a:pt x="1984" y="1668"/>
                </a:lnTo>
                <a:close/>
                <a:moveTo>
                  <a:pt x="2097" y="1668"/>
                </a:moveTo>
                <a:lnTo>
                  <a:pt x="2154" y="1570"/>
                </a:lnTo>
                <a:lnTo>
                  <a:pt x="2041" y="1570"/>
                </a:lnTo>
                <a:lnTo>
                  <a:pt x="2097" y="1668"/>
                </a:lnTo>
                <a:close/>
                <a:moveTo>
                  <a:pt x="2211" y="1668"/>
                </a:moveTo>
                <a:lnTo>
                  <a:pt x="2268" y="1570"/>
                </a:lnTo>
                <a:lnTo>
                  <a:pt x="2154" y="1570"/>
                </a:lnTo>
                <a:lnTo>
                  <a:pt x="2211" y="1668"/>
                </a:lnTo>
                <a:close/>
                <a:moveTo>
                  <a:pt x="2324" y="1668"/>
                </a:moveTo>
                <a:lnTo>
                  <a:pt x="2381" y="1570"/>
                </a:lnTo>
                <a:lnTo>
                  <a:pt x="2268" y="1570"/>
                </a:lnTo>
                <a:lnTo>
                  <a:pt x="2324" y="1668"/>
                </a:lnTo>
                <a:close/>
                <a:moveTo>
                  <a:pt x="2438" y="1668"/>
                </a:moveTo>
                <a:lnTo>
                  <a:pt x="2495" y="1570"/>
                </a:lnTo>
                <a:lnTo>
                  <a:pt x="2381" y="1570"/>
                </a:lnTo>
                <a:lnTo>
                  <a:pt x="2438" y="1668"/>
                </a:lnTo>
                <a:close/>
                <a:moveTo>
                  <a:pt x="2551" y="1668"/>
                </a:moveTo>
                <a:lnTo>
                  <a:pt x="2607" y="1570"/>
                </a:lnTo>
                <a:lnTo>
                  <a:pt x="2495" y="1570"/>
                </a:lnTo>
                <a:lnTo>
                  <a:pt x="2551" y="1668"/>
                </a:lnTo>
                <a:close/>
                <a:moveTo>
                  <a:pt x="2665" y="1668"/>
                </a:moveTo>
                <a:lnTo>
                  <a:pt x="2721" y="1570"/>
                </a:lnTo>
                <a:lnTo>
                  <a:pt x="2607" y="1570"/>
                </a:lnTo>
                <a:lnTo>
                  <a:pt x="2665" y="1668"/>
                </a:lnTo>
                <a:close/>
                <a:moveTo>
                  <a:pt x="2778" y="1668"/>
                </a:moveTo>
                <a:lnTo>
                  <a:pt x="2834" y="1570"/>
                </a:lnTo>
                <a:lnTo>
                  <a:pt x="2721" y="1570"/>
                </a:lnTo>
                <a:lnTo>
                  <a:pt x="2778" y="1668"/>
                </a:lnTo>
                <a:close/>
                <a:moveTo>
                  <a:pt x="0" y="1668"/>
                </a:moveTo>
                <a:lnTo>
                  <a:pt x="114" y="1668"/>
                </a:lnTo>
                <a:lnTo>
                  <a:pt x="57" y="1767"/>
                </a:lnTo>
                <a:lnTo>
                  <a:pt x="0" y="1668"/>
                </a:lnTo>
                <a:close/>
                <a:moveTo>
                  <a:pt x="171" y="1767"/>
                </a:moveTo>
                <a:lnTo>
                  <a:pt x="227" y="1668"/>
                </a:lnTo>
                <a:lnTo>
                  <a:pt x="114" y="1668"/>
                </a:lnTo>
                <a:lnTo>
                  <a:pt x="171" y="1767"/>
                </a:lnTo>
                <a:close/>
                <a:moveTo>
                  <a:pt x="284" y="1767"/>
                </a:moveTo>
                <a:lnTo>
                  <a:pt x="340" y="1668"/>
                </a:lnTo>
                <a:lnTo>
                  <a:pt x="227" y="1668"/>
                </a:lnTo>
                <a:lnTo>
                  <a:pt x="284" y="1767"/>
                </a:lnTo>
                <a:close/>
                <a:moveTo>
                  <a:pt x="397" y="1767"/>
                </a:moveTo>
                <a:lnTo>
                  <a:pt x="454" y="1668"/>
                </a:lnTo>
                <a:lnTo>
                  <a:pt x="340" y="1668"/>
                </a:lnTo>
                <a:lnTo>
                  <a:pt x="397" y="1767"/>
                </a:lnTo>
                <a:close/>
                <a:moveTo>
                  <a:pt x="510" y="1767"/>
                </a:moveTo>
                <a:lnTo>
                  <a:pt x="567" y="1668"/>
                </a:lnTo>
                <a:lnTo>
                  <a:pt x="454" y="1668"/>
                </a:lnTo>
                <a:lnTo>
                  <a:pt x="510" y="1767"/>
                </a:lnTo>
                <a:close/>
                <a:moveTo>
                  <a:pt x="624" y="1767"/>
                </a:moveTo>
                <a:lnTo>
                  <a:pt x="681" y="1668"/>
                </a:lnTo>
                <a:lnTo>
                  <a:pt x="567" y="1668"/>
                </a:lnTo>
                <a:lnTo>
                  <a:pt x="624" y="1767"/>
                </a:lnTo>
                <a:close/>
                <a:moveTo>
                  <a:pt x="737" y="1767"/>
                </a:moveTo>
                <a:lnTo>
                  <a:pt x="794" y="1668"/>
                </a:lnTo>
                <a:lnTo>
                  <a:pt x="681" y="1668"/>
                </a:lnTo>
                <a:lnTo>
                  <a:pt x="737" y="1767"/>
                </a:lnTo>
                <a:close/>
                <a:moveTo>
                  <a:pt x="851" y="1767"/>
                </a:moveTo>
                <a:lnTo>
                  <a:pt x="908" y="1668"/>
                </a:lnTo>
                <a:lnTo>
                  <a:pt x="794" y="1668"/>
                </a:lnTo>
                <a:lnTo>
                  <a:pt x="851" y="1767"/>
                </a:lnTo>
                <a:close/>
                <a:moveTo>
                  <a:pt x="964" y="1767"/>
                </a:moveTo>
                <a:lnTo>
                  <a:pt x="1021" y="1668"/>
                </a:lnTo>
                <a:lnTo>
                  <a:pt x="908" y="1668"/>
                </a:lnTo>
                <a:lnTo>
                  <a:pt x="964" y="1767"/>
                </a:lnTo>
                <a:close/>
                <a:moveTo>
                  <a:pt x="1077" y="1767"/>
                </a:moveTo>
                <a:lnTo>
                  <a:pt x="1134" y="1668"/>
                </a:lnTo>
                <a:lnTo>
                  <a:pt x="1021" y="1668"/>
                </a:lnTo>
                <a:lnTo>
                  <a:pt x="1077" y="1767"/>
                </a:lnTo>
                <a:close/>
                <a:moveTo>
                  <a:pt x="1191" y="1767"/>
                </a:moveTo>
                <a:lnTo>
                  <a:pt x="1247" y="1668"/>
                </a:lnTo>
                <a:lnTo>
                  <a:pt x="1134" y="1668"/>
                </a:lnTo>
                <a:lnTo>
                  <a:pt x="1191" y="1767"/>
                </a:lnTo>
                <a:close/>
                <a:moveTo>
                  <a:pt x="1304" y="1767"/>
                </a:moveTo>
                <a:lnTo>
                  <a:pt x="1361" y="1668"/>
                </a:lnTo>
                <a:lnTo>
                  <a:pt x="1247" y="1668"/>
                </a:lnTo>
                <a:lnTo>
                  <a:pt x="1304" y="1767"/>
                </a:lnTo>
                <a:close/>
                <a:moveTo>
                  <a:pt x="1418" y="1767"/>
                </a:moveTo>
                <a:lnTo>
                  <a:pt x="1474" y="1668"/>
                </a:lnTo>
                <a:lnTo>
                  <a:pt x="1361" y="1668"/>
                </a:lnTo>
                <a:lnTo>
                  <a:pt x="1418" y="1767"/>
                </a:lnTo>
                <a:close/>
                <a:moveTo>
                  <a:pt x="1531" y="1767"/>
                </a:moveTo>
                <a:lnTo>
                  <a:pt x="1587" y="1668"/>
                </a:lnTo>
                <a:lnTo>
                  <a:pt x="1474" y="1668"/>
                </a:lnTo>
                <a:lnTo>
                  <a:pt x="1531" y="1767"/>
                </a:lnTo>
                <a:close/>
                <a:moveTo>
                  <a:pt x="1644" y="1767"/>
                </a:moveTo>
                <a:lnTo>
                  <a:pt x="1701" y="1668"/>
                </a:lnTo>
                <a:lnTo>
                  <a:pt x="1587" y="1668"/>
                </a:lnTo>
                <a:lnTo>
                  <a:pt x="1644" y="1767"/>
                </a:lnTo>
                <a:close/>
                <a:moveTo>
                  <a:pt x="1758" y="1767"/>
                </a:moveTo>
                <a:lnTo>
                  <a:pt x="1814" y="1668"/>
                </a:lnTo>
                <a:lnTo>
                  <a:pt x="1701" y="1668"/>
                </a:lnTo>
                <a:lnTo>
                  <a:pt x="1758" y="1767"/>
                </a:lnTo>
                <a:close/>
                <a:moveTo>
                  <a:pt x="1871" y="1767"/>
                </a:moveTo>
                <a:lnTo>
                  <a:pt x="1928" y="1668"/>
                </a:lnTo>
                <a:lnTo>
                  <a:pt x="1814" y="1668"/>
                </a:lnTo>
                <a:lnTo>
                  <a:pt x="1871" y="1767"/>
                </a:lnTo>
                <a:close/>
                <a:moveTo>
                  <a:pt x="1984" y="1767"/>
                </a:moveTo>
                <a:lnTo>
                  <a:pt x="2041" y="1668"/>
                </a:lnTo>
                <a:lnTo>
                  <a:pt x="1928" y="1668"/>
                </a:lnTo>
                <a:lnTo>
                  <a:pt x="1984" y="1767"/>
                </a:lnTo>
                <a:close/>
                <a:moveTo>
                  <a:pt x="2097" y="1767"/>
                </a:moveTo>
                <a:lnTo>
                  <a:pt x="2154" y="1668"/>
                </a:lnTo>
                <a:lnTo>
                  <a:pt x="2041" y="1668"/>
                </a:lnTo>
                <a:lnTo>
                  <a:pt x="2097" y="1767"/>
                </a:lnTo>
                <a:close/>
                <a:moveTo>
                  <a:pt x="2211" y="1767"/>
                </a:moveTo>
                <a:lnTo>
                  <a:pt x="2268" y="1668"/>
                </a:lnTo>
                <a:lnTo>
                  <a:pt x="2154" y="1668"/>
                </a:lnTo>
                <a:lnTo>
                  <a:pt x="2211" y="1767"/>
                </a:lnTo>
                <a:close/>
                <a:moveTo>
                  <a:pt x="2324" y="1767"/>
                </a:moveTo>
                <a:lnTo>
                  <a:pt x="2381" y="1668"/>
                </a:lnTo>
                <a:lnTo>
                  <a:pt x="2268" y="1668"/>
                </a:lnTo>
                <a:lnTo>
                  <a:pt x="2324" y="1767"/>
                </a:lnTo>
                <a:close/>
                <a:moveTo>
                  <a:pt x="2438" y="1767"/>
                </a:moveTo>
                <a:lnTo>
                  <a:pt x="2495" y="1668"/>
                </a:lnTo>
                <a:lnTo>
                  <a:pt x="2381" y="1668"/>
                </a:lnTo>
                <a:lnTo>
                  <a:pt x="2438" y="1767"/>
                </a:lnTo>
                <a:close/>
                <a:moveTo>
                  <a:pt x="2551" y="1767"/>
                </a:moveTo>
                <a:lnTo>
                  <a:pt x="2607" y="1668"/>
                </a:lnTo>
                <a:lnTo>
                  <a:pt x="2495" y="1668"/>
                </a:lnTo>
                <a:lnTo>
                  <a:pt x="2551" y="1767"/>
                </a:lnTo>
                <a:close/>
                <a:moveTo>
                  <a:pt x="2665" y="1767"/>
                </a:moveTo>
                <a:lnTo>
                  <a:pt x="2721" y="1668"/>
                </a:lnTo>
                <a:lnTo>
                  <a:pt x="2607" y="1668"/>
                </a:lnTo>
                <a:lnTo>
                  <a:pt x="2665" y="1767"/>
                </a:lnTo>
                <a:close/>
                <a:moveTo>
                  <a:pt x="2778" y="1767"/>
                </a:moveTo>
                <a:lnTo>
                  <a:pt x="2834" y="1668"/>
                </a:lnTo>
                <a:lnTo>
                  <a:pt x="2721" y="1668"/>
                </a:lnTo>
                <a:lnTo>
                  <a:pt x="2778" y="1767"/>
                </a:lnTo>
                <a:close/>
                <a:moveTo>
                  <a:pt x="0" y="1767"/>
                </a:moveTo>
                <a:lnTo>
                  <a:pt x="114" y="1767"/>
                </a:lnTo>
                <a:lnTo>
                  <a:pt x="57" y="1865"/>
                </a:lnTo>
                <a:lnTo>
                  <a:pt x="0" y="1767"/>
                </a:lnTo>
                <a:close/>
                <a:moveTo>
                  <a:pt x="171" y="1865"/>
                </a:moveTo>
                <a:lnTo>
                  <a:pt x="227" y="1767"/>
                </a:lnTo>
                <a:lnTo>
                  <a:pt x="114" y="1767"/>
                </a:lnTo>
                <a:lnTo>
                  <a:pt x="171" y="1865"/>
                </a:lnTo>
                <a:close/>
                <a:moveTo>
                  <a:pt x="284" y="1865"/>
                </a:moveTo>
                <a:lnTo>
                  <a:pt x="340" y="1767"/>
                </a:lnTo>
                <a:lnTo>
                  <a:pt x="227" y="1767"/>
                </a:lnTo>
                <a:lnTo>
                  <a:pt x="284" y="1865"/>
                </a:lnTo>
                <a:close/>
                <a:moveTo>
                  <a:pt x="397" y="1865"/>
                </a:moveTo>
                <a:lnTo>
                  <a:pt x="454" y="1767"/>
                </a:lnTo>
                <a:lnTo>
                  <a:pt x="340" y="1767"/>
                </a:lnTo>
                <a:lnTo>
                  <a:pt x="397" y="1865"/>
                </a:lnTo>
                <a:close/>
                <a:moveTo>
                  <a:pt x="510" y="1865"/>
                </a:moveTo>
                <a:lnTo>
                  <a:pt x="567" y="1767"/>
                </a:lnTo>
                <a:lnTo>
                  <a:pt x="454" y="1767"/>
                </a:lnTo>
                <a:lnTo>
                  <a:pt x="510" y="1865"/>
                </a:lnTo>
                <a:close/>
                <a:moveTo>
                  <a:pt x="624" y="1865"/>
                </a:moveTo>
                <a:lnTo>
                  <a:pt x="681" y="1767"/>
                </a:lnTo>
                <a:lnTo>
                  <a:pt x="567" y="1767"/>
                </a:lnTo>
                <a:lnTo>
                  <a:pt x="624" y="1865"/>
                </a:lnTo>
                <a:close/>
                <a:moveTo>
                  <a:pt x="737" y="1865"/>
                </a:moveTo>
                <a:lnTo>
                  <a:pt x="794" y="1767"/>
                </a:lnTo>
                <a:lnTo>
                  <a:pt x="681" y="1767"/>
                </a:lnTo>
                <a:lnTo>
                  <a:pt x="737" y="1865"/>
                </a:lnTo>
                <a:close/>
                <a:moveTo>
                  <a:pt x="851" y="1865"/>
                </a:moveTo>
                <a:lnTo>
                  <a:pt x="908" y="1767"/>
                </a:lnTo>
                <a:lnTo>
                  <a:pt x="794" y="1767"/>
                </a:lnTo>
                <a:lnTo>
                  <a:pt x="851" y="1865"/>
                </a:lnTo>
                <a:close/>
                <a:moveTo>
                  <a:pt x="964" y="1865"/>
                </a:moveTo>
                <a:lnTo>
                  <a:pt x="1021" y="1767"/>
                </a:lnTo>
                <a:lnTo>
                  <a:pt x="908" y="1767"/>
                </a:lnTo>
                <a:lnTo>
                  <a:pt x="964" y="1865"/>
                </a:lnTo>
                <a:close/>
                <a:moveTo>
                  <a:pt x="1077" y="1865"/>
                </a:moveTo>
                <a:lnTo>
                  <a:pt x="1134" y="1767"/>
                </a:lnTo>
                <a:lnTo>
                  <a:pt x="1021" y="1767"/>
                </a:lnTo>
                <a:lnTo>
                  <a:pt x="1077" y="1865"/>
                </a:lnTo>
                <a:close/>
                <a:moveTo>
                  <a:pt x="1191" y="1865"/>
                </a:moveTo>
                <a:lnTo>
                  <a:pt x="1247" y="1767"/>
                </a:lnTo>
                <a:lnTo>
                  <a:pt x="1134" y="1767"/>
                </a:lnTo>
                <a:lnTo>
                  <a:pt x="1191" y="1865"/>
                </a:lnTo>
                <a:close/>
                <a:moveTo>
                  <a:pt x="1304" y="1865"/>
                </a:moveTo>
                <a:lnTo>
                  <a:pt x="1361" y="1767"/>
                </a:lnTo>
                <a:lnTo>
                  <a:pt x="1247" y="1767"/>
                </a:lnTo>
                <a:lnTo>
                  <a:pt x="1304" y="1865"/>
                </a:lnTo>
                <a:close/>
                <a:moveTo>
                  <a:pt x="1418" y="1865"/>
                </a:moveTo>
                <a:lnTo>
                  <a:pt x="1474" y="1767"/>
                </a:lnTo>
                <a:lnTo>
                  <a:pt x="1361" y="1767"/>
                </a:lnTo>
                <a:lnTo>
                  <a:pt x="1418" y="1865"/>
                </a:lnTo>
                <a:close/>
                <a:moveTo>
                  <a:pt x="1531" y="1865"/>
                </a:moveTo>
                <a:lnTo>
                  <a:pt x="1587" y="1767"/>
                </a:lnTo>
                <a:lnTo>
                  <a:pt x="1474" y="1767"/>
                </a:lnTo>
                <a:lnTo>
                  <a:pt x="1531" y="1865"/>
                </a:lnTo>
                <a:close/>
                <a:moveTo>
                  <a:pt x="1644" y="1865"/>
                </a:moveTo>
                <a:lnTo>
                  <a:pt x="1701" y="1767"/>
                </a:lnTo>
                <a:lnTo>
                  <a:pt x="1587" y="1767"/>
                </a:lnTo>
                <a:lnTo>
                  <a:pt x="1644" y="1865"/>
                </a:lnTo>
                <a:close/>
                <a:moveTo>
                  <a:pt x="1758" y="1865"/>
                </a:moveTo>
                <a:lnTo>
                  <a:pt x="1814" y="1767"/>
                </a:lnTo>
                <a:lnTo>
                  <a:pt x="1701" y="1767"/>
                </a:lnTo>
                <a:lnTo>
                  <a:pt x="1758" y="1865"/>
                </a:lnTo>
                <a:close/>
                <a:moveTo>
                  <a:pt x="1871" y="1865"/>
                </a:moveTo>
                <a:lnTo>
                  <a:pt x="1928" y="1767"/>
                </a:lnTo>
                <a:lnTo>
                  <a:pt x="1814" y="1767"/>
                </a:lnTo>
                <a:lnTo>
                  <a:pt x="1871" y="1865"/>
                </a:lnTo>
                <a:close/>
                <a:moveTo>
                  <a:pt x="1984" y="1865"/>
                </a:moveTo>
                <a:lnTo>
                  <a:pt x="2041" y="1767"/>
                </a:lnTo>
                <a:lnTo>
                  <a:pt x="1928" y="1767"/>
                </a:lnTo>
                <a:lnTo>
                  <a:pt x="1984" y="1865"/>
                </a:lnTo>
                <a:close/>
                <a:moveTo>
                  <a:pt x="2097" y="1865"/>
                </a:moveTo>
                <a:lnTo>
                  <a:pt x="2154" y="1767"/>
                </a:lnTo>
                <a:lnTo>
                  <a:pt x="2041" y="1767"/>
                </a:lnTo>
                <a:lnTo>
                  <a:pt x="2097" y="1865"/>
                </a:lnTo>
                <a:close/>
                <a:moveTo>
                  <a:pt x="2211" y="1865"/>
                </a:moveTo>
                <a:lnTo>
                  <a:pt x="2268" y="1767"/>
                </a:lnTo>
                <a:lnTo>
                  <a:pt x="2154" y="1767"/>
                </a:lnTo>
                <a:lnTo>
                  <a:pt x="2211" y="1865"/>
                </a:lnTo>
                <a:close/>
                <a:moveTo>
                  <a:pt x="2324" y="1865"/>
                </a:moveTo>
                <a:lnTo>
                  <a:pt x="2381" y="1767"/>
                </a:lnTo>
                <a:lnTo>
                  <a:pt x="2268" y="1767"/>
                </a:lnTo>
                <a:lnTo>
                  <a:pt x="2324" y="1865"/>
                </a:lnTo>
                <a:close/>
                <a:moveTo>
                  <a:pt x="2438" y="1865"/>
                </a:moveTo>
                <a:lnTo>
                  <a:pt x="2495" y="1767"/>
                </a:lnTo>
                <a:lnTo>
                  <a:pt x="2381" y="1767"/>
                </a:lnTo>
                <a:lnTo>
                  <a:pt x="2438" y="1865"/>
                </a:lnTo>
                <a:close/>
                <a:moveTo>
                  <a:pt x="2551" y="1865"/>
                </a:moveTo>
                <a:lnTo>
                  <a:pt x="2607" y="1767"/>
                </a:lnTo>
                <a:lnTo>
                  <a:pt x="2495" y="1767"/>
                </a:lnTo>
                <a:lnTo>
                  <a:pt x="2551" y="1865"/>
                </a:lnTo>
                <a:close/>
                <a:moveTo>
                  <a:pt x="2665" y="1865"/>
                </a:moveTo>
                <a:lnTo>
                  <a:pt x="2721" y="1767"/>
                </a:lnTo>
                <a:lnTo>
                  <a:pt x="2607" y="1767"/>
                </a:lnTo>
                <a:lnTo>
                  <a:pt x="2665" y="1865"/>
                </a:lnTo>
                <a:close/>
                <a:moveTo>
                  <a:pt x="2778" y="1865"/>
                </a:moveTo>
                <a:lnTo>
                  <a:pt x="2834" y="1767"/>
                </a:lnTo>
                <a:lnTo>
                  <a:pt x="2721" y="1767"/>
                </a:lnTo>
                <a:lnTo>
                  <a:pt x="2778" y="1865"/>
                </a:lnTo>
                <a:close/>
                <a:moveTo>
                  <a:pt x="0" y="1865"/>
                </a:moveTo>
                <a:lnTo>
                  <a:pt x="114" y="1865"/>
                </a:lnTo>
                <a:lnTo>
                  <a:pt x="57" y="1963"/>
                </a:lnTo>
                <a:lnTo>
                  <a:pt x="0" y="1865"/>
                </a:lnTo>
                <a:close/>
                <a:moveTo>
                  <a:pt x="171" y="1963"/>
                </a:moveTo>
                <a:lnTo>
                  <a:pt x="227" y="1865"/>
                </a:lnTo>
                <a:lnTo>
                  <a:pt x="114" y="1865"/>
                </a:lnTo>
                <a:lnTo>
                  <a:pt x="171" y="1963"/>
                </a:lnTo>
                <a:close/>
                <a:moveTo>
                  <a:pt x="284" y="1963"/>
                </a:moveTo>
                <a:lnTo>
                  <a:pt x="340" y="1865"/>
                </a:lnTo>
                <a:lnTo>
                  <a:pt x="227" y="1865"/>
                </a:lnTo>
                <a:lnTo>
                  <a:pt x="284" y="1963"/>
                </a:lnTo>
                <a:close/>
                <a:moveTo>
                  <a:pt x="397" y="1963"/>
                </a:moveTo>
                <a:lnTo>
                  <a:pt x="454" y="1865"/>
                </a:lnTo>
                <a:lnTo>
                  <a:pt x="340" y="1865"/>
                </a:lnTo>
                <a:lnTo>
                  <a:pt x="397" y="1963"/>
                </a:lnTo>
                <a:close/>
                <a:moveTo>
                  <a:pt x="510" y="1963"/>
                </a:moveTo>
                <a:lnTo>
                  <a:pt x="567" y="1865"/>
                </a:lnTo>
                <a:lnTo>
                  <a:pt x="454" y="1865"/>
                </a:lnTo>
                <a:lnTo>
                  <a:pt x="510" y="1963"/>
                </a:lnTo>
                <a:close/>
                <a:moveTo>
                  <a:pt x="624" y="1963"/>
                </a:moveTo>
                <a:lnTo>
                  <a:pt x="681" y="1865"/>
                </a:lnTo>
                <a:lnTo>
                  <a:pt x="567" y="1865"/>
                </a:lnTo>
                <a:lnTo>
                  <a:pt x="624" y="1963"/>
                </a:lnTo>
                <a:close/>
                <a:moveTo>
                  <a:pt x="737" y="1963"/>
                </a:moveTo>
                <a:lnTo>
                  <a:pt x="794" y="1865"/>
                </a:lnTo>
                <a:lnTo>
                  <a:pt x="681" y="1865"/>
                </a:lnTo>
                <a:lnTo>
                  <a:pt x="737" y="1963"/>
                </a:lnTo>
                <a:close/>
                <a:moveTo>
                  <a:pt x="851" y="1963"/>
                </a:moveTo>
                <a:lnTo>
                  <a:pt x="908" y="1865"/>
                </a:lnTo>
                <a:lnTo>
                  <a:pt x="794" y="1865"/>
                </a:lnTo>
                <a:lnTo>
                  <a:pt x="851" y="1963"/>
                </a:lnTo>
                <a:close/>
                <a:moveTo>
                  <a:pt x="964" y="1963"/>
                </a:moveTo>
                <a:lnTo>
                  <a:pt x="1021" y="1865"/>
                </a:lnTo>
                <a:lnTo>
                  <a:pt x="908" y="1865"/>
                </a:lnTo>
                <a:lnTo>
                  <a:pt x="964" y="1963"/>
                </a:lnTo>
                <a:close/>
                <a:moveTo>
                  <a:pt x="1077" y="1963"/>
                </a:moveTo>
                <a:lnTo>
                  <a:pt x="1134" y="1865"/>
                </a:lnTo>
                <a:lnTo>
                  <a:pt x="1021" y="1865"/>
                </a:lnTo>
                <a:lnTo>
                  <a:pt x="1077" y="1963"/>
                </a:lnTo>
                <a:close/>
                <a:moveTo>
                  <a:pt x="1191" y="1963"/>
                </a:moveTo>
                <a:lnTo>
                  <a:pt x="1247" y="1865"/>
                </a:lnTo>
                <a:lnTo>
                  <a:pt x="1134" y="1865"/>
                </a:lnTo>
                <a:lnTo>
                  <a:pt x="1191" y="1963"/>
                </a:lnTo>
                <a:close/>
                <a:moveTo>
                  <a:pt x="1304" y="1963"/>
                </a:moveTo>
                <a:lnTo>
                  <a:pt x="1361" y="1865"/>
                </a:lnTo>
                <a:lnTo>
                  <a:pt x="1247" y="1865"/>
                </a:lnTo>
                <a:lnTo>
                  <a:pt x="1304" y="1963"/>
                </a:lnTo>
                <a:close/>
                <a:moveTo>
                  <a:pt x="1418" y="1963"/>
                </a:moveTo>
                <a:lnTo>
                  <a:pt x="1474" y="1865"/>
                </a:lnTo>
                <a:lnTo>
                  <a:pt x="1361" y="1865"/>
                </a:lnTo>
                <a:lnTo>
                  <a:pt x="1418" y="1963"/>
                </a:lnTo>
                <a:close/>
                <a:moveTo>
                  <a:pt x="1531" y="1963"/>
                </a:moveTo>
                <a:lnTo>
                  <a:pt x="1587" y="1865"/>
                </a:lnTo>
                <a:lnTo>
                  <a:pt x="1474" y="1865"/>
                </a:lnTo>
                <a:lnTo>
                  <a:pt x="1531" y="1963"/>
                </a:lnTo>
                <a:close/>
                <a:moveTo>
                  <a:pt x="1644" y="1963"/>
                </a:moveTo>
                <a:lnTo>
                  <a:pt x="1701" y="1865"/>
                </a:lnTo>
                <a:lnTo>
                  <a:pt x="1587" y="1865"/>
                </a:lnTo>
                <a:lnTo>
                  <a:pt x="1644" y="1963"/>
                </a:lnTo>
                <a:close/>
                <a:moveTo>
                  <a:pt x="1758" y="1963"/>
                </a:moveTo>
                <a:lnTo>
                  <a:pt x="1814" y="1865"/>
                </a:lnTo>
                <a:lnTo>
                  <a:pt x="1701" y="1865"/>
                </a:lnTo>
                <a:lnTo>
                  <a:pt x="1758" y="1963"/>
                </a:lnTo>
                <a:close/>
                <a:moveTo>
                  <a:pt x="1871" y="1963"/>
                </a:moveTo>
                <a:lnTo>
                  <a:pt x="1928" y="1865"/>
                </a:lnTo>
                <a:lnTo>
                  <a:pt x="1814" y="1865"/>
                </a:lnTo>
                <a:lnTo>
                  <a:pt x="1871" y="1963"/>
                </a:lnTo>
                <a:close/>
                <a:moveTo>
                  <a:pt x="1984" y="1963"/>
                </a:moveTo>
                <a:lnTo>
                  <a:pt x="2041" y="1865"/>
                </a:lnTo>
                <a:lnTo>
                  <a:pt x="1928" y="1865"/>
                </a:lnTo>
                <a:lnTo>
                  <a:pt x="1984" y="1963"/>
                </a:lnTo>
                <a:close/>
                <a:moveTo>
                  <a:pt x="2097" y="1963"/>
                </a:moveTo>
                <a:lnTo>
                  <a:pt x="2154" y="1865"/>
                </a:lnTo>
                <a:lnTo>
                  <a:pt x="2041" y="1865"/>
                </a:lnTo>
                <a:lnTo>
                  <a:pt x="2097" y="1963"/>
                </a:lnTo>
                <a:close/>
                <a:moveTo>
                  <a:pt x="2211" y="1963"/>
                </a:moveTo>
                <a:lnTo>
                  <a:pt x="2268" y="1865"/>
                </a:lnTo>
                <a:lnTo>
                  <a:pt x="2154" y="1865"/>
                </a:lnTo>
                <a:lnTo>
                  <a:pt x="2211" y="1963"/>
                </a:lnTo>
                <a:close/>
                <a:moveTo>
                  <a:pt x="2324" y="1963"/>
                </a:moveTo>
                <a:lnTo>
                  <a:pt x="2381" y="1865"/>
                </a:lnTo>
                <a:lnTo>
                  <a:pt x="2268" y="1865"/>
                </a:lnTo>
                <a:lnTo>
                  <a:pt x="2324" y="1963"/>
                </a:lnTo>
                <a:close/>
                <a:moveTo>
                  <a:pt x="2438" y="1963"/>
                </a:moveTo>
                <a:lnTo>
                  <a:pt x="2495" y="1865"/>
                </a:lnTo>
                <a:lnTo>
                  <a:pt x="2381" y="1865"/>
                </a:lnTo>
                <a:lnTo>
                  <a:pt x="2438" y="1963"/>
                </a:lnTo>
                <a:close/>
                <a:moveTo>
                  <a:pt x="2551" y="1963"/>
                </a:moveTo>
                <a:lnTo>
                  <a:pt x="2607" y="1865"/>
                </a:lnTo>
                <a:lnTo>
                  <a:pt x="2495" y="1865"/>
                </a:lnTo>
                <a:lnTo>
                  <a:pt x="2551" y="1963"/>
                </a:lnTo>
                <a:close/>
                <a:moveTo>
                  <a:pt x="2665" y="1963"/>
                </a:moveTo>
                <a:lnTo>
                  <a:pt x="2721" y="1865"/>
                </a:lnTo>
                <a:lnTo>
                  <a:pt x="2607" y="1865"/>
                </a:lnTo>
                <a:lnTo>
                  <a:pt x="2665" y="1963"/>
                </a:lnTo>
                <a:close/>
                <a:moveTo>
                  <a:pt x="2778" y="1963"/>
                </a:moveTo>
                <a:lnTo>
                  <a:pt x="2834" y="1865"/>
                </a:lnTo>
                <a:lnTo>
                  <a:pt x="2721" y="1865"/>
                </a:lnTo>
                <a:lnTo>
                  <a:pt x="2778" y="1963"/>
                </a:lnTo>
                <a:close/>
                <a:moveTo>
                  <a:pt x="0" y="1963"/>
                </a:moveTo>
                <a:lnTo>
                  <a:pt x="114" y="1963"/>
                </a:lnTo>
                <a:lnTo>
                  <a:pt x="57" y="2061"/>
                </a:lnTo>
                <a:lnTo>
                  <a:pt x="0" y="1963"/>
                </a:lnTo>
                <a:close/>
                <a:moveTo>
                  <a:pt x="171" y="2061"/>
                </a:moveTo>
                <a:lnTo>
                  <a:pt x="227" y="1963"/>
                </a:lnTo>
                <a:lnTo>
                  <a:pt x="114" y="1963"/>
                </a:lnTo>
                <a:lnTo>
                  <a:pt x="171" y="2061"/>
                </a:lnTo>
                <a:close/>
                <a:moveTo>
                  <a:pt x="284" y="2061"/>
                </a:moveTo>
                <a:lnTo>
                  <a:pt x="340" y="1963"/>
                </a:lnTo>
                <a:lnTo>
                  <a:pt x="227" y="1963"/>
                </a:lnTo>
                <a:lnTo>
                  <a:pt x="284" y="2061"/>
                </a:lnTo>
                <a:close/>
                <a:moveTo>
                  <a:pt x="397" y="2061"/>
                </a:moveTo>
                <a:lnTo>
                  <a:pt x="454" y="1963"/>
                </a:lnTo>
                <a:lnTo>
                  <a:pt x="340" y="1963"/>
                </a:lnTo>
                <a:lnTo>
                  <a:pt x="397" y="2061"/>
                </a:lnTo>
                <a:close/>
                <a:moveTo>
                  <a:pt x="510" y="2061"/>
                </a:moveTo>
                <a:lnTo>
                  <a:pt x="567" y="1963"/>
                </a:lnTo>
                <a:lnTo>
                  <a:pt x="454" y="1963"/>
                </a:lnTo>
                <a:lnTo>
                  <a:pt x="510" y="2061"/>
                </a:lnTo>
                <a:close/>
                <a:moveTo>
                  <a:pt x="624" y="2061"/>
                </a:moveTo>
                <a:lnTo>
                  <a:pt x="681" y="1963"/>
                </a:lnTo>
                <a:lnTo>
                  <a:pt x="567" y="1963"/>
                </a:lnTo>
                <a:lnTo>
                  <a:pt x="624" y="2061"/>
                </a:lnTo>
                <a:close/>
                <a:moveTo>
                  <a:pt x="737" y="2061"/>
                </a:moveTo>
                <a:lnTo>
                  <a:pt x="794" y="1963"/>
                </a:lnTo>
                <a:lnTo>
                  <a:pt x="681" y="1963"/>
                </a:lnTo>
                <a:lnTo>
                  <a:pt x="737" y="2061"/>
                </a:lnTo>
                <a:close/>
                <a:moveTo>
                  <a:pt x="851" y="2061"/>
                </a:moveTo>
                <a:lnTo>
                  <a:pt x="908" y="1963"/>
                </a:lnTo>
                <a:lnTo>
                  <a:pt x="794" y="1963"/>
                </a:lnTo>
                <a:lnTo>
                  <a:pt x="851" y="2061"/>
                </a:lnTo>
                <a:close/>
                <a:moveTo>
                  <a:pt x="964" y="2061"/>
                </a:moveTo>
                <a:lnTo>
                  <a:pt x="1021" y="1963"/>
                </a:lnTo>
                <a:lnTo>
                  <a:pt x="908" y="1963"/>
                </a:lnTo>
                <a:lnTo>
                  <a:pt x="964" y="2061"/>
                </a:lnTo>
                <a:close/>
                <a:moveTo>
                  <a:pt x="1077" y="2061"/>
                </a:moveTo>
                <a:lnTo>
                  <a:pt x="1134" y="1963"/>
                </a:lnTo>
                <a:lnTo>
                  <a:pt x="1021" y="1963"/>
                </a:lnTo>
                <a:lnTo>
                  <a:pt x="1077" y="2061"/>
                </a:lnTo>
                <a:close/>
                <a:moveTo>
                  <a:pt x="1191" y="2061"/>
                </a:moveTo>
                <a:lnTo>
                  <a:pt x="1247" y="1963"/>
                </a:lnTo>
                <a:lnTo>
                  <a:pt x="1134" y="1963"/>
                </a:lnTo>
                <a:lnTo>
                  <a:pt x="1191" y="2061"/>
                </a:lnTo>
                <a:close/>
                <a:moveTo>
                  <a:pt x="1304" y="2061"/>
                </a:moveTo>
                <a:lnTo>
                  <a:pt x="1361" y="1963"/>
                </a:lnTo>
                <a:lnTo>
                  <a:pt x="1247" y="1963"/>
                </a:lnTo>
                <a:lnTo>
                  <a:pt x="1304" y="2061"/>
                </a:lnTo>
                <a:close/>
                <a:moveTo>
                  <a:pt x="1418" y="2061"/>
                </a:moveTo>
                <a:lnTo>
                  <a:pt x="1474" y="1963"/>
                </a:lnTo>
                <a:lnTo>
                  <a:pt x="1361" y="1963"/>
                </a:lnTo>
                <a:lnTo>
                  <a:pt x="1418" y="2061"/>
                </a:lnTo>
                <a:close/>
                <a:moveTo>
                  <a:pt x="1531" y="2061"/>
                </a:moveTo>
                <a:lnTo>
                  <a:pt x="1587" y="1963"/>
                </a:lnTo>
                <a:lnTo>
                  <a:pt x="1474" y="1963"/>
                </a:lnTo>
                <a:lnTo>
                  <a:pt x="1531" y="2061"/>
                </a:lnTo>
                <a:close/>
                <a:moveTo>
                  <a:pt x="1644" y="2061"/>
                </a:moveTo>
                <a:lnTo>
                  <a:pt x="1701" y="1963"/>
                </a:lnTo>
                <a:lnTo>
                  <a:pt x="1587" y="1963"/>
                </a:lnTo>
                <a:lnTo>
                  <a:pt x="1644" y="2061"/>
                </a:lnTo>
                <a:close/>
                <a:moveTo>
                  <a:pt x="1758" y="2061"/>
                </a:moveTo>
                <a:lnTo>
                  <a:pt x="1814" y="1963"/>
                </a:lnTo>
                <a:lnTo>
                  <a:pt x="1701" y="1963"/>
                </a:lnTo>
                <a:lnTo>
                  <a:pt x="1758" y="2061"/>
                </a:lnTo>
                <a:close/>
                <a:moveTo>
                  <a:pt x="1871" y="2061"/>
                </a:moveTo>
                <a:lnTo>
                  <a:pt x="1928" y="1963"/>
                </a:lnTo>
                <a:lnTo>
                  <a:pt x="1814" y="1963"/>
                </a:lnTo>
                <a:lnTo>
                  <a:pt x="1871" y="2061"/>
                </a:lnTo>
                <a:close/>
                <a:moveTo>
                  <a:pt x="1984" y="2061"/>
                </a:moveTo>
                <a:lnTo>
                  <a:pt x="2041" y="1963"/>
                </a:lnTo>
                <a:lnTo>
                  <a:pt x="1928" y="1963"/>
                </a:lnTo>
                <a:lnTo>
                  <a:pt x="1984" y="2061"/>
                </a:lnTo>
                <a:close/>
                <a:moveTo>
                  <a:pt x="2097" y="2061"/>
                </a:moveTo>
                <a:lnTo>
                  <a:pt x="2154" y="1963"/>
                </a:lnTo>
                <a:lnTo>
                  <a:pt x="2041" y="1963"/>
                </a:lnTo>
                <a:lnTo>
                  <a:pt x="2097" y="2061"/>
                </a:lnTo>
                <a:close/>
                <a:moveTo>
                  <a:pt x="2211" y="2061"/>
                </a:moveTo>
                <a:lnTo>
                  <a:pt x="2268" y="1963"/>
                </a:lnTo>
                <a:lnTo>
                  <a:pt x="2154" y="1963"/>
                </a:lnTo>
                <a:lnTo>
                  <a:pt x="2211" y="2061"/>
                </a:lnTo>
                <a:close/>
                <a:moveTo>
                  <a:pt x="2324" y="2061"/>
                </a:moveTo>
                <a:lnTo>
                  <a:pt x="2381" y="1963"/>
                </a:lnTo>
                <a:lnTo>
                  <a:pt x="2268" y="1963"/>
                </a:lnTo>
                <a:lnTo>
                  <a:pt x="2324" y="2061"/>
                </a:lnTo>
                <a:close/>
                <a:moveTo>
                  <a:pt x="2438" y="2061"/>
                </a:moveTo>
                <a:lnTo>
                  <a:pt x="2495" y="1963"/>
                </a:lnTo>
                <a:lnTo>
                  <a:pt x="2381" y="1963"/>
                </a:lnTo>
                <a:lnTo>
                  <a:pt x="2438" y="2061"/>
                </a:lnTo>
                <a:close/>
                <a:moveTo>
                  <a:pt x="2551" y="2061"/>
                </a:moveTo>
                <a:lnTo>
                  <a:pt x="2607" y="1963"/>
                </a:lnTo>
                <a:lnTo>
                  <a:pt x="2495" y="1963"/>
                </a:lnTo>
                <a:lnTo>
                  <a:pt x="2551" y="2061"/>
                </a:lnTo>
                <a:close/>
                <a:moveTo>
                  <a:pt x="2665" y="2061"/>
                </a:moveTo>
                <a:lnTo>
                  <a:pt x="2721" y="1963"/>
                </a:lnTo>
                <a:lnTo>
                  <a:pt x="2607" y="1963"/>
                </a:lnTo>
                <a:lnTo>
                  <a:pt x="2665" y="2061"/>
                </a:lnTo>
                <a:close/>
                <a:moveTo>
                  <a:pt x="2778" y="2061"/>
                </a:moveTo>
                <a:lnTo>
                  <a:pt x="2834" y="1963"/>
                </a:lnTo>
                <a:lnTo>
                  <a:pt x="2721" y="1963"/>
                </a:lnTo>
                <a:lnTo>
                  <a:pt x="2778" y="2061"/>
                </a:lnTo>
                <a:close/>
                <a:moveTo>
                  <a:pt x="0" y="2061"/>
                </a:moveTo>
                <a:lnTo>
                  <a:pt x="114" y="2061"/>
                </a:lnTo>
                <a:lnTo>
                  <a:pt x="57" y="2159"/>
                </a:lnTo>
                <a:lnTo>
                  <a:pt x="0" y="2061"/>
                </a:lnTo>
                <a:close/>
                <a:moveTo>
                  <a:pt x="171" y="2159"/>
                </a:moveTo>
                <a:lnTo>
                  <a:pt x="227" y="2061"/>
                </a:lnTo>
                <a:lnTo>
                  <a:pt x="114" y="2061"/>
                </a:lnTo>
                <a:lnTo>
                  <a:pt x="171" y="2159"/>
                </a:lnTo>
                <a:close/>
                <a:moveTo>
                  <a:pt x="284" y="2159"/>
                </a:moveTo>
                <a:lnTo>
                  <a:pt x="340" y="2061"/>
                </a:lnTo>
                <a:lnTo>
                  <a:pt x="227" y="2061"/>
                </a:lnTo>
                <a:lnTo>
                  <a:pt x="284" y="2159"/>
                </a:lnTo>
                <a:close/>
                <a:moveTo>
                  <a:pt x="397" y="2159"/>
                </a:moveTo>
                <a:lnTo>
                  <a:pt x="454" y="2061"/>
                </a:lnTo>
                <a:lnTo>
                  <a:pt x="340" y="2061"/>
                </a:lnTo>
                <a:lnTo>
                  <a:pt x="397" y="2159"/>
                </a:lnTo>
                <a:close/>
                <a:moveTo>
                  <a:pt x="510" y="2159"/>
                </a:moveTo>
                <a:lnTo>
                  <a:pt x="567" y="2061"/>
                </a:lnTo>
                <a:lnTo>
                  <a:pt x="454" y="2061"/>
                </a:lnTo>
                <a:lnTo>
                  <a:pt x="510" y="2159"/>
                </a:lnTo>
                <a:close/>
                <a:moveTo>
                  <a:pt x="624" y="2159"/>
                </a:moveTo>
                <a:lnTo>
                  <a:pt x="681" y="2061"/>
                </a:lnTo>
                <a:lnTo>
                  <a:pt x="567" y="2061"/>
                </a:lnTo>
                <a:lnTo>
                  <a:pt x="624" y="2159"/>
                </a:lnTo>
                <a:close/>
                <a:moveTo>
                  <a:pt x="737" y="2159"/>
                </a:moveTo>
                <a:lnTo>
                  <a:pt x="794" y="2061"/>
                </a:lnTo>
                <a:lnTo>
                  <a:pt x="681" y="2061"/>
                </a:lnTo>
                <a:lnTo>
                  <a:pt x="737" y="2159"/>
                </a:lnTo>
                <a:close/>
                <a:moveTo>
                  <a:pt x="851" y="2159"/>
                </a:moveTo>
                <a:lnTo>
                  <a:pt x="908" y="2061"/>
                </a:lnTo>
                <a:lnTo>
                  <a:pt x="794" y="2061"/>
                </a:lnTo>
                <a:lnTo>
                  <a:pt x="851" y="2159"/>
                </a:lnTo>
                <a:close/>
                <a:moveTo>
                  <a:pt x="964" y="2159"/>
                </a:moveTo>
                <a:lnTo>
                  <a:pt x="1021" y="2061"/>
                </a:lnTo>
                <a:lnTo>
                  <a:pt x="908" y="2061"/>
                </a:lnTo>
                <a:lnTo>
                  <a:pt x="964" y="2159"/>
                </a:lnTo>
                <a:close/>
                <a:moveTo>
                  <a:pt x="1077" y="2159"/>
                </a:moveTo>
                <a:lnTo>
                  <a:pt x="1134" y="2061"/>
                </a:lnTo>
                <a:lnTo>
                  <a:pt x="1021" y="2061"/>
                </a:lnTo>
                <a:lnTo>
                  <a:pt x="1077" y="2159"/>
                </a:lnTo>
                <a:close/>
                <a:moveTo>
                  <a:pt x="1191" y="2159"/>
                </a:moveTo>
                <a:lnTo>
                  <a:pt x="1247" y="2061"/>
                </a:lnTo>
                <a:lnTo>
                  <a:pt x="1134" y="2061"/>
                </a:lnTo>
                <a:lnTo>
                  <a:pt x="1191" y="2159"/>
                </a:lnTo>
                <a:close/>
                <a:moveTo>
                  <a:pt x="1304" y="2159"/>
                </a:moveTo>
                <a:lnTo>
                  <a:pt x="1361" y="2061"/>
                </a:lnTo>
                <a:lnTo>
                  <a:pt x="1247" y="2061"/>
                </a:lnTo>
                <a:lnTo>
                  <a:pt x="1304" y="2159"/>
                </a:lnTo>
                <a:close/>
                <a:moveTo>
                  <a:pt x="1418" y="2159"/>
                </a:moveTo>
                <a:lnTo>
                  <a:pt x="1474" y="2061"/>
                </a:lnTo>
                <a:lnTo>
                  <a:pt x="1361" y="2061"/>
                </a:lnTo>
                <a:lnTo>
                  <a:pt x="1418" y="2159"/>
                </a:lnTo>
                <a:close/>
                <a:moveTo>
                  <a:pt x="1531" y="2159"/>
                </a:moveTo>
                <a:lnTo>
                  <a:pt x="1587" y="2061"/>
                </a:lnTo>
                <a:lnTo>
                  <a:pt x="1474" y="2061"/>
                </a:lnTo>
                <a:lnTo>
                  <a:pt x="1531" y="2159"/>
                </a:lnTo>
                <a:close/>
                <a:moveTo>
                  <a:pt x="1644" y="2159"/>
                </a:moveTo>
                <a:lnTo>
                  <a:pt x="1701" y="2061"/>
                </a:lnTo>
                <a:lnTo>
                  <a:pt x="1587" y="2061"/>
                </a:lnTo>
                <a:lnTo>
                  <a:pt x="1644" y="2159"/>
                </a:lnTo>
                <a:close/>
                <a:moveTo>
                  <a:pt x="1758" y="2159"/>
                </a:moveTo>
                <a:lnTo>
                  <a:pt x="1814" y="2061"/>
                </a:lnTo>
                <a:lnTo>
                  <a:pt x="1701" y="2061"/>
                </a:lnTo>
                <a:lnTo>
                  <a:pt x="1758" y="2159"/>
                </a:lnTo>
                <a:close/>
                <a:moveTo>
                  <a:pt x="1871" y="2159"/>
                </a:moveTo>
                <a:lnTo>
                  <a:pt x="1928" y="2061"/>
                </a:lnTo>
                <a:lnTo>
                  <a:pt x="1814" y="2061"/>
                </a:lnTo>
                <a:lnTo>
                  <a:pt x="1871" y="2159"/>
                </a:lnTo>
                <a:close/>
                <a:moveTo>
                  <a:pt x="1984" y="2159"/>
                </a:moveTo>
                <a:lnTo>
                  <a:pt x="2041" y="2061"/>
                </a:lnTo>
                <a:lnTo>
                  <a:pt x="1928" y="2061"/>
                </a:lnTo>
                <a:lnTo>
                  <a:pt x="1984" y="2159"/>
                </a:lnTo>
                <a:close/>
                <a:moveTo>
                  <a:pt x="2097" y="2159"/>
                </a:moveTo>
                <a:lnTo>
                  <a:pt x="2154" y="2061"/>
                </a:lnTo>
                <a:lnTo>
                  <a:pt x="2041" y="2061"/>
                </a:lnTo>
                <a:lnTo>
                  <a:pt x="2097" y="2159"/>
                </a:lnTo>
                <a:close/>
                <a:moveTo>
                  <a:pt x="2211" y="2159"/>
                </a:moveTo>
                <a:lnTo>
                  <a:pt x="2268" y="2061"/>
                </a:lnTo>
                <a:lnTo>
                  <a:pt x="2154" y="2061"/>
                </a:lnTo>
                <a:lnTo>
                  <a:pt x="2211" y="2159"/>
                </a:lnTo>
                <a:close/>
                <a:moveTo>
                  <a:pt x="2324" y="2159"/>
                </a:moveTo>
                <a:lnTo>
                  <a:pt x="2381" y="2061"/>
                </a:lnTo>
                <a:lnTo>
                  <a:pt x="2268" y="2061"/>
                </a:lnTo>
                <a:lnTo>
                  <a:pt x="2324" y="2159"/>
                </a:lnTo>
                <a:close/>
                <a:moveTo>
                  <a:pt x="2438" y="2159"/>
                </a:moveTo>
                <a:lnTo>
                  <a:pt x="2495" y="2061"/>
                </a:lnTo>
                <a:lnTo>
                  <a:pt x="2381" y="2061"/>
                </a:lnTo>
                <a:lnTo>
                  <a:pt x="2438" y="2159"/>
                </a:lnTo>
                <a:close/>
                <a:moveTo>
                  <a:pt x="2551" y="2159"/>
                </a:moveTo>
                <a:lnTo>
                  <a:pt x="2607" y="2061"/>
                </a:lnTo>
                <a:lnTo>
                  <a:pt x="2495" y="2061"/>
                </a:lnTo>
                <a:lnTo>
                  <a:pt x="2551" y="2159"/>
                </a:lnTo>
                <a:close/>
                <a:moveTo>
                  <a:pt x="2665" y="2159"/>
                </a:moveTo>
                <a:lnTo>
                  <a:pt x="2721" y="2061"/>
                </a:lnTo>
                <a:lnTo>
                  <a:pt x="2607" y="2061"/>
                </a:lnTo>
                <a:lnTo>
                  <a:pt x="2665" y="2159"/>
                </a:lnTo>
                <a:close/>
                <a:moveTo>
                  <a:pt x="2778" y="2159"/>
                </a:moveTo>
                <a:lnTo>
                  <a:pt x="2834" y="2061"/>
                </a:lnTo>
                <a:lnTo>
                  <a:pt x="2721" y="2061"/>
                </a:lnTo>
                <a:lnTo>
                  <a:pt x="2778" y="2159"/>
                </a:lnTo>
                <a:close/>
                <a:moveTo>
                  <a:pt x="0" y="2159"/>
                </a:moveTo>
                <a:lnTo>
                  <a:pt x="114" y="2159"/>
                </a:lnTo>
                <a:lnTo>
                  <a:pt x="57" y="2257"/>
                </a:lnTo>
                <a:lnTo>
                  <a:pt x="0" y="2159"/>
                </a:lnTo>
                <a:close/>
                <a:moveTo>
                  <a:pt x="171" y="2257"/>
                </a:moveTo>
                <a:lnTo>
                  <a:pt x="227" y="2159"/>
                </a:lnTo>
                <a:lnTo>
                  <a:pt x="114" y="2159"/>
                </a:lnTo>
                <a:lnTo>
                  <a:pt x="171" y="2257"/>
                </a:lnTo>
                <a:close/>
                <a:moveTo>
                  <a:pt x="284" y="2257"/>
                </a:moveTo>
                <a:lnTo>
                  <a:pt x="340" y="2159"/>
                </a:lnTo>
                <a:lnTo>
                  <a:pt x="227" y="2159"/>
                </a:lnTo>
                <a:lnTo>
                  <a:pt x="284" y="2257"/>
                </a:lnTo>
                <a:close/>
                <a:moveTo>
                  <a:pt x="397" y="2257"/>
                </a:moveTo>
                <a:lnTo>
                  <a:pt x="454" y="2159"/>
                </a:lnTo>
                <a:lnTo>
                  <a:pt x="340" y="2159"/>
                </a:lnTo>
                <a:lnTo>
                  <a:pt x="397" y="2257"/>
                </a:lnTo>
                <a:close/>
                <a:moveTo>
                  <a:pt x="510" y="2257"/>
                </a:moveTo>
                <a:lnTo>
                  <a:pt x="567" y="2159"/>
                </a:lnTo>
                <a:lnTo>
                  <a:pt x="454" y="2159"/>
                </a:lnTo>
                <a:lnTo>
                  <a:pt x="510" y="2257"/>
                </a:lnTo>
                <a:close/>
                <a:moveTo>
                  <a:pt x="624" y="2257"/>
                </a:moveTo>
                <a:lnTo>
                  <a:pt x="681" y="2159"/>
                </a:lnTo>
                <a:lnTo>
                  <a:pt x="567" y="2159"/>
                </a:lnTo>
                <a:lnTo>
                  <a:pt x="624" y="2257"/>
                </a:lnTo>
                <a:close/>
                <a:moveTo>
                  <a:pt x="737" y="2257"/>
                </a:moveTo>
                <a:lnTo>
                  <a:pt x="794" y="2159"/>
                </a:lnTo>
                <a:lnTo>
                  <a:pt x="681" y="2159"/>
                </a:lnTo>
                <a:lnTo>
                  <a:pt x="737" y="2257"/>
                </a:lnTo>
                <a:close/>
                <a:moveTo>
                  <a:pt x="851" y="2257"/>
                </a:moveTo>
                <a:lnTo>
                  <a:pt x="908" y="2159"/>
                </a:lnTo>
                <a:lnTo>
                  <a:pt x="794" y="2159"/>
                </a:lnTo>
                <a:lnTo>
                  <a:pt x="851" y="2257"/>
                </a:lnTo>
                <a:close/>
                <a:moveTo>
                  <a:pt x="964" y="2257"/>
                </a:moveTo>
                <a:lnTo>
                  <a:pt x="1021" y="2159"/>
                </a:lnTo>
                <a:lnTo>
                  <a:pt x="908" y="2159"/>
                </a:lnTo>
                <a:lnTo>
                  <a:pt x="964" y="2257"/>
                </a:lnTo>
                <a:close/>
                <a:moveTo>
                  <a:pt x="1077" y="2257"/>
                </a:moveTo>
                <a:lnTo>
                  <a:pt x="1134" y="2159"/>
                </a:lnTo>
                <a:lnTo>
                  <a:pt x="1021" y="2159"/>
                </a:lnTo>
                <a:lnTo>
                  <a:pt x="1077" y="2257"/>
                </a:lnTo>
                <a:close/>
                <a:moveTo>
                  <a:pt x="1191" y="2257"/>
                </a:moveTo>
                <a:lnTo>
                  <a:pt x="1247" y="2159"/>
                </a:lnTo>
                <a:lnTo>
                  <a:pt x="1134" y="2159"/>
                </a:lnTo>
                <a:lnTo>
                  <a:pt x="1191" y="2257"/>
                </a:lnTo>
                <a:close/>
                <a:moveTo>
                  <a:pt x="1304" y="2257"/>
                </a:moveTo>
                <a:lnTo>
                  <a:pt x="1361" y="2159"/>
                </a:lnTo>
                <a:lnTo>
                  <a:pt x="1247" y="2159"/>
                </a:lnTo>
                <a:lnTo>
                  <a:pt x="1304" y="2257"/>
                </a:lnTo>
                <a:close/>
                <a:moveTo>
                  <a:pt x="1418" y="2257"/>
                </a:moveTo>
                <a:lnTo>
                  <a:pt x="1474" y="2159"/>
                </a:lnTo>
                <a:lnTo>
                  <a:pt x="1361" y="2159"/>
                </a:lnTo>
                <a:lnTo>
                  <a:pt x="1418" y="2257"/>
                </a:lnTo>
                <a:close/>
                <a:moveTo>
                  <a:pt x="1531" y="2257"/>
                </a:moveTo>
                <a:lnTo>
                  <a:pt x="1587" y="2159"/>
                </a:lnTo>
                <a:lnTo>
                  <a:pt x="1474" y="2159"/>
                </a:lnTo>
                <a:lnTo>
                  <a:pt x="1531" y="2257"/>
                </a:lnTo>
                <a:close/>
                <a:moveTo>
                  <a:pt x="1644" y="2257"/>
                </a:moveTo>
                <a:lnTo>
                  <a:pt x="1701" y="2159"/>
                </a:lnTo>
                <a:lnTo>
                  <a:pt x="1587" y="2159"/>
                </a:lnTo>
                <a:lnTo>
                  <a:pt x="1644" y="2257"/>
                </a:lnTo>
                <a:close/>
                <a:moveTo>
                  <a:pt x="1758" y="2257"/>
                </a:moveTo>
                <a:lnTo>
                  <a:pt x="1814" y="2159"/>
                </a:lnTo>
                <a:lnTo>
                  <a:pt x="1701" y="2159"/>
                </a:lnTo>
                <a:lnTo>
                  <a:pt x="1758" y="2257"/>
                </a:lnTo>
                <a:close/>
                <a:moveTo>
                  <a:pt x="1871" y="2257"/>
                </a:moveTo>
                <a:lnTo>
                  <a:pt x="1928" y="2159"/>
                </a:lnTo>
                <a:lnTo>
                  <a:pt x="1814" y="2159"/>
                </a:lnTo>
                <a:lnTo>
                  <a:pt x="1871" y="2257"/>
                </a:lnTo>
                <a:close/>
                <a:moveTo>
                  <a:pt x="1984" y="2257"/>
                </a:moveTo>
                <a:lnTo>
                  <a:pt x="2041" y="2159"/>
                </a:lnTo>
                <a:lnTo>
                  <a:pt x="1928" y="2159"/>
                </a:lnTo>
                <a:lnTo>
                  <a:pt x="1984" y="2257"/>
                </a:lnTo>
                <a:close/>
                <a:moveTo>
                  <a:pt x="2097" y="2257"/>
                </a:moveTo>
                <a:lnTo>
                  <a:pt x="2154" y="2159"/>
                </a:lnTo>
                <a:lnTo>
                  <a:pt x="2041" y="2159"/>
                </a:lnTo>
                <a:lnTo>
                  <a:pt x="2097" y="2257"/>
                </a:lnTo>
                <a:close/>
                <a:moveTo>
                  <a:pt x="2211" y="2257"/>
                </a:moveTo>
                <a:lnTo>
                  <a:pt x="2268" y="2159"/>
                </a:lnTo>
                <a:lnTo>
                  <a:pt x="2154" y="2159"/>
                </a:lnTo>
                <a:lnTo>
                  <a:pt x="2211" y="2257"/>
                </a:lnTo>
                <a:close/>
                <a:moveTo>
                  <a:pt x="2324" y="2257"/>
                </a:moveTo>
                <a:lnTo>
                  <a:pt x="2381" y="2159"/>
                </a:lnTo>
                <a:lnTo>
                  <a:pt x="2268" y="2159"/>
                </a:lnTo>
                <a:lnTo>
                  <a:pt x="2324" y="2257"/>
                </a:lnTo>
                <a:close/>
                <a:moveTo>
                  <a:pt x="2438" y="2257"/>
                </a:moveTo>
                <a:lnTo>
                  <a:pt x="2495" y="2159"/>
                </a:lnTo>
                <a:lnTo>
                  <a:pt x="2381" y="2159"/>
                </a:lnTo>
                <a:lnTo>
                  <a:pt x="2438" y="2257"/>
                </a:lnTo>
                <a:close/>
                <a:moveTo>
                  <a:pt x="2551" y="2257"/>
                </a:moveTo>
                <a:lnTo>
                  <a:pt x="2607" y="2159"/>
                </a:lnTo>
                <a:lnTo>
                  <a:pt x="2495" y="2159"/>
                </a:lnTo>
                <a:lnTo>
                  <a:pt x="2551" y="2257"/>
                </a:lnTo>
                <a:close/>
                <a:moveTo>
                  <a:pt x="2665" y="2257"/>
                </a:moveTo>
                <a:lnTo>
                  <a:pt x="2721" y="2159"/>
                </a:lnTo>
                <a:lnTo>
                  <a:pt x="2607" y="2159"/>
                </a:lnTo>
                <a:lnTo>
                  <a:pt x="2665" y="2257"/>
                </a:lnTo>
                <a:close/>
                <a:moveTo>
                  <a:pt x="2778" y="2257"/>
                </a:moveTo>
                <a:lnTo>
                  <a:pt x="2834" y="2159"/>
                </a:lnTo>
                <a:lnTo>
                  <a:pt x="2721" y="2159"/>
                </a:lnTo>
                <a:lnTo>
                  <a:pt x="2778" y="2257"/>
                </a:lnTo>
                <a:close/>
                <a:moveTo>
                  <a:pt x="0" y="2257"/>
                </a:moveTo>
                <a:lnTo>
                  <a:pt x="114" y="2257"/>
                </a:lnTo>
                <a:lnTo>
                  <a:pt x="57" y="2356"/>
                </a:lnTo>
                <a:lnTo>
                  <a:pt x="0" y="2257"/>
                </a:lnTo>
                <a:close/>
                <a:moveTo>
                  <a:pt x="171" y="2356"/>
                </a:moveTo>
                <a:lnTo>
                  <a:pt x="227" y="2257"/>
                </a:lnTo>
                <a:lnTo>
                  <a:pt x="114" y="2257"/>
                </a:lnTo>
                <a:lnTo>
                  <a:pt x="171" y="2356"/>
                </a:lnTo>
                <a:close/>
                <a:moveTo>
                  <a:pt x="284" y="2356"/>
                </a:moveTo>
                <a:lnTo>
                  <a:pt x="340" y="2257"/>
                </a:lnTo>
                <a:lnTo>
                  <a:pt x="227" y="2257"/>
                </a:lnTo>
                <a:lnTo>
                  <a:pt x="284" y="2356"/>
                </a:lnTo>
                <a:close/>
                <a:moveTo>
                  <a:pt x="397" y="2356"/>
                </a:moveTo>
                <a:lnTo>
                  <a:pt x="454" y="2257"/>
                </a:lnTo>
                <a:lnTo>
                  <a:pt x="340" y="2257"/>
                </a:lnTo>
                <a:lnTo>
                  <a:pt x="397" y="2356"/>
                </a:lnTo>
                <a:close/>
                <a:moveTo>
                  <a:pt x="510" y="2356"/>
                </a:moveTo>
                <a:lnTo>
                  <a:pt x="567" y="2257"/>
                </a:lnTo>
                <a:lnTo>
                  <a:pt x="454" y="2257"/>
                </a:lnTo>
                <a:lnTo>
                  <a:pt x="510" y="2356"/>
                </a:lnTo>
                <a:close/>
                <a:moveTo>
                  <a:pt x="624" y="2356"/>
                </a:moveTo>
                <a:lnTo>
                  <a:pt x="681" y="2257"/>
                </a:lnTo>
                <a:lnTo>
                  <a:pt x="567" y="2257"/>
                </a:lnTo>
                <a:lnTo>
                  <a:pt x="624" y="2356"/>
                </a:lnTo>
                <a:close/>
                <a:moveTo>
                  <a:pt x="737" y="2356"/>
                </a:moveTo>
                <a:lnTo>
                  <a:pt x="794" y="2257"/>
                </a:lnTo>
                <a:lnTo>
                  <a:pt x="681" y="2257"/>
                </a:lnTo>
                <a:lnTo>
                  <a:pt x="737" y="2356"/>
                </a:lnTo>
                <a:close/>
                <a:moveTo>
                  <a:pt x="851" y="2356"/>
                </a:moveTo>
                <a:lnTo>
                  <a:pt x="908" y="2257"/>
                </a:lnTo>
                <a:lnTo>
                  <a:pt x="794" y="2257"/>
                </a:lnTo>
                <a:lnTo>
                  <a:pt x="851" y="2356"/>
                </a:lnTo>
                <a:close/>
                <a:moveTo>
                  <a:pt x="964" y="2356"/>
                </a:moveTo>
                <a:lnTo>
                  <a:pt x="1021" y="2257"/>
                </a:lnTo>
                <a:lnTo>
                  <a:pt x="908" y="2257"/>
                </a:lnTo>
                <a:lnTo>
                  <a:pt x="964" y="2356"/>
                </a:lnTo>
                <a:close/>
                <a:moveTo>
                  <a:pt x="1077" y="2356"/>
                </a:moveTo>
                <a:lnTo>
                  <a:pt x="1134" y="2257"/>
                </a:lnTo>
                <a:lnTo>
                  <a:pt x="1021" y="2257"/>
                </a:lnTo>
                <a:lnTo>
                  <a:pt x="1077" y="2356"/>
                </a:lnTo>
                <a:close/>
                <a:moveTo>
                  <a:pt x="1191" y="2356"/>
                </a:moveTo>
                <a:lnTo>
                  <a:pt x="1247" y="2257"/>
                </a:lnTo>
                <a:lnTo>
                  <a:pt x="1134" y="2257"/>
                </a:lnTo>
                <a:lnTo>
                  <a:pt x="1191" y="2356"/>
                </a:lnTo>
                <a:close/>
                <a:moveTo>
                  <a:pt x="1304" y="2356"/>
                </a:moveTo>
                <a:lnTo>
                  <a:pt x="1361" y="2257"/>
                </a:lnTo>
                <a:lnTo>
                  <a:pt x="1247" y="2257"/>
                </a:lnTo>
                <a:lnTo>
                  <a:pt x="1304" y="2356"/>
                </a:lnTo>
                <a:close/>
                <a:moveTo>
                  <a:pt x="1418" y="2356"/>
                </a:moveTo>
                <a:lnTo>
                  <a:pt x="1474" y="2257"/>
                </a:lnTo>
                <a:lnTo>
                  <a:pt x="1361" y="2257"/>
                </a:lnTo>
                <a:lnTo>
                  <a:pt x="1418" y="2356"/>
                </a:lnTo>
                <a:close/>
                <a:moveTo>
                  <a:pt x="1531" y="2356"/>
                </a:moveTo>
                <a:lnTo>
                  <a:pt x="1587" y="2257"/>
                </a:lnTo>
                <a:lnTo>
                  <a:pt x="1474" y="2257"/>
                </a:lnTo>
                <a:lnTo>
                  <a:pt x="1531" y="2356"/>
                </a:lnTo>
                <a:close/>
                <a:moveTo>
                  <a:pt x="1644" y="2356"/>
                </a:moveTo>
                <a:lnTo>
                  <a:pt x="1701" y="2257"/>
                </a:lnTo>
                <a:lnTo>
                  <a:pt x="1587" y="2257"/>
                </a:lnTo>
                <a:lnTo>
                  <a:pt x="1644" y="2356"/>
                </a:lnTo>
                <a:close/>
                <a:moveTo>
                  <a:pt x="1758" y="2356"/>
                </a:moveTo>
                <a:lnTo>
                  <a:pt x="1814" y="2257"/>
                </a:lnTo>
                <a:lnTo>
                  <a:pt x="1701" y="2257"/>
                </a:lnTo>
                <a:lnTo>
                  <a:pt x="1758" y="2356"/>
                </a:lnTo>
                <a:close/>
                <a:moveTo>
                  <a:pt x="1871" y="2356"/>
                </a:moveTo>
                <a:lnTo>
                  <a:pt x="1928" y="2257"/>
                </a:lnTo>
                <a:lnTo>
                  <a:pt x="1814" y="2257"/>
                </a:lnTo>
                <a:lnTo>
                  <a:pt x="1871" y="2356"/>
                </a:lnTo>
                <a:close/>
                <a:moveTo>
                  <a:pt x="1984" y="2356"/>
                </a:moveTo>
                <a:lnTo>
                  <a:pt x="2041" y="2257"/>
                </a:lnTo>
                <a:lnTo>
                  <a:pt x="1928" y="2257"/>
                </a:lnTo>
                <a:lnTo>
                  <a:pt x="1984" y="2356"/>
                </a:lnTo>
                <a:close/>
                <a:moveTo>
                  <a:pt x="2097" y="2356"/>
                </a:moveTo>
                <a:lnTo>
                  <a:pt x="2154" y="2257"/>
                </a:lnTo>
                <a:lnTo>
                  <a:pt x="2041" y="2257"/>
                </a:lnTo>
                <a:lnTo>
                  <a:pt x="2097" y="2356"/>
                </a:lnTo>
                <a:close/>
                <a:moveTo>
                  <a:pt x="2211" y="2356"/>
                </a:moveTo>
                <a:lnTo>
                  <a:pt x="2268" y="2257"/>
                </a:lnTo>
                <a:lnTo>
                  <a:pt x="2154" y="2257"/>
                </a:lnTo>
                <a:lnTo>
                  <a:pt x="2211" y="2356"/>
                </a:lnTo>
                <a:close/>
                <a:moveTo>
                  <a:pt x="2324" y="2356"/>
                </a:moveTo>
                <a:lnTo>
                  <a:pt x="2381" y="2257"/>
                </a:lnTo>
                <a:lnTo>
                  <a:pt x="2268" y="2257"/>
                </a:lnTo>
                <a:lnTo>
                  <a:pt x="2324" y="2356"/>
                </a:lnTo>
                <a:close/>
                <a:moveTo>
                  <a:pt x="2438" y="2356"/>
                </a:moveTo>
                <a:lnTo>
                  <a:pt x="2495" y="2257"/>
                </a:lnTo>
                <a:lnTo>
                  <a:pt x="2381" y="2257"/>
                </a:lnTo>
                <a:lnTo>
                  <a:pt x="2438" y="2356"/>
                </a:lnTo>
                <a:close/>
                <a:moveTo>
                  <a:pt x="2551" y="2356"/>
                </a:moveTo>
                <a:lnTo>
                  <a:pt x="2607" y="2257"/>
                </a:lnTo>
                <a:lnTo>
                  <a:pt x="2495" y="2257"/>
                </a:lnTo>
                <a:lnTo>
                  <a:pt x="2551" y="2356"/>
                </a:lnTo>
                <a:close/>
                <a:moveTo>
                  <a:pt x="2665" y="2356"/>
                </a:moveTo>
                <a:lnTo>
                  <a:pt x="2721" y="2257"/>
                </a:lnTo>
                <a:lnTo>
                  <a:pt x="2607" y="2257"/>
                </a:lnTo>
                <a:lnTo>
                  <a:pt x="2665" y="2356"/>
                </a:lnTo>
                <a:close/>
                <a:moveTo>
                  <a:pt x="2778" y="2356"/>
                </a:moveTo>
                <a:lnTo>
                  <a:pt x="2834" y="2257"/>
                </a:lnTo>
                <a:lnTo>
                  <a:pt x="2721" y="2257"/>
                </a:lnTo>
                <a:lnTo>
                  <a:pt x="2778" y="2356"/>
                </a:lnTo>
                <a:close/>
                <a:moveTo>
                  <a:pt x="0" y="2356"/>
                </a:moveTo>
                <a:lnTo>
                  <a:pt x="114" y="2356"/>
                </a:lnTo>
                <a:lnTo>
                  <a:pt x="57" y="2454"/>
                </a:lnTo>
                <a:lnTo>
                  <a:pt x="0" y="2356"/>
                </a:lnTo>
                <a:close/>
                <a:moveTo>
                  <a:pt x="171" y="2454"/>
                </a:moveTo>
                <a:lnTo>
                  <a:pt x="227" y="2356"/>
                </a:lnTo>
                <a:lnTo>
                  <a:pt x="114" y="2356"/>
                </a:lnTo>
                <a:lnTo>
                  <a:pt x="171" y="2454"/>
                </a:lnTo>
                <a:close/>
                <a:moveTo>
                  <a:pt x="284" y="2454"/>
                </a:moveTo>
                <a:lnTo>
                  <a:pt x="340" y="2356"/>
                </a:lnTo>
                <a:lnTo>
                  <a:pt x="227" y="2356"/>
                </a:lnTo>
                <a:lnTo>
                  <a:pt x="284" y="2454"/>
                </a:lnTo>
                <a:close/>
                <a:moveTo>
                  <a:pt x="397" y="2454"/>
                </a:moveTo>
                <a:lnTo>
                  <a:pt x="454" y="2356"/>
                </a:lnTo>
                <a:lnTo>
                  <a:pt x="340" y="2356"/>
                </a:lnTo>
                <a:lnTo>
                  <a:pt x="397" y="2454"/>
                </a:lnTo>
                <a:close/>
                <a:moveTo>
                  <a:pt x="510" y="2454"/>
                </a:moveTo>
                <a:lnTo>
                  <a:pt x="567" y="2356"/>
                </a:lnTo>
                <a:lnTo>
                  <a:pt x="454" y="2356"/>
                </a:lnTo>
                <a:lnTo>
                  <a:pt x="510" y="2454"/>
                </a:lnTo>
                <a:close/>
                <a:moveTo>
                  <a:pt x="624" y="2454"/>
                </a:moveTo>
                <a:lnTo>
                  <a:pt x="681" y="2356"/>
                </a:lnTo>
                <a:lnTo>
                  <a:pt x="567" y="2356"/>
                </a:lnTo>
                <a:lnTo>
                  <a:pt x="624" y="2454"/>
                </a:lnTo>
                <a:close/>
                <a:moveTo>
                  <a:pt x="737" y="2454"/>
                </a:moveTo>
                <a:lnTo>
                  <a:pt x="794" y="2356"/>
                </a:lnTo>
                <a:lnTo>
                  <a:pt x="681" y="2356"/>
                </a:lnTo>
                <a:lnTo>
                  <a:pt x="737" y="2454"/>
                </a:lnTo>
                <a:close/>
                <a:moveTo>
                  <a:pt x="851" y="2454"/>
                </a:moveTo>
                <a:lnTo>
                  <a:pt x="908" y="2356"/>
                </a:lnTo>
                <a:lnTo>
                  <a:pt x="794" y="2356"/>
                </a:lnTo>
                <a:lnTo>
                  <a:pt x="851" y="2454"/>
                </a:lnTo>
                <a:close/>
                <a:moveTo>
                  <a:pt x="964" y="2454"/>
                </a:moveTo>
                <a:lnTo>
                  <a:pt x="1021" y="2356"/>
                </a:lnTo>
                <a:lnTo>
                  <a:pt x="908" y="2356"/>
                </a:lnTo>
                <a:lnTo>
                  <a:pt x="964" y="2454"/>
                </a:lnTo>
                <a:close/>
                <a:moveTo>
                  <a:pt x="1077" y="2454"/>
                </a:moveTo>
                <a:lnTo>
                  <a:pt x="1134" y="2356"/>
                </a:lnTo>
                <a:lnTo>
                  <a:pt x="1021" y="2356"/>
                </a:lnTo>
                <a:lnTo>
                  <a:pt x="1077" y="2454"/>
                </a:lnTo>
                <a:close/>
                <a:moveTo>
                  <a:pt x="1191" y="2454"/>
                </a:moveTo>
                <a:lnTo>
                  <a:pt x="1247" y="2356"/>
                </a:lnTo>
                <a:lnTo>
                  <a:pt x="1134" y="2356"/>
                </a:lnTo>
                <a:lnTo>
                  <a:pt x="1191" y="2454"/>
                </a:lnTo>
                <a:close/>
                <a:moveTo>
                  <a:pt x="1304" y="2454"/>
                </a:moveTo>
                <a:lnTo>
                  <a:pt x="1361" y="2356"/>
                </a:lnTo>
                <a:lnTo>
                  <a:pt x="1247" y="2356"/>
                </a:lnTo>
                <a:lnTo>
                  <a:pt x="1304" y="2454"/>
                </a:lnTo>
                <a:close/>
                <a:moveTo>
                  <a:pt x="1418" y="2454"/>
                </a:moveTo>
                <a:lnTo>
                  <a:pt x="1474" y="2356"/>
                </a:lnTo>
                <a:lnTo>
                  <a:pt x="1361" y="2356"/>
                </a:lnTo>
                <a:lnTo>
                  <a:pt x="1418" y="2454"/>
                </a:lnTo>
                <a:close/>
                <a:moveTo>
                  <a:pt x="1531" y="2454"/>
                </a:moveTo>
                <a:lnTo>
                  <a:pt x="1587" y="2356"/>
                </a:lnTo>
                <a:lnTo>
                  <a:pt x="1474" y="2356"/>
                </a:lnTo>
                <a:lnTo>
                  <a:pt x="1531" y="2454"/>
                </a:lnTo>
                <a:close/>
                <a:moveTo>
                  <a:pt x="1644" y="2454"/>
                </a:moveTo>
                <a:lnTo>
                  <a:pt x="1701" y="2356"/>
                </a:lnTo>
                <a:lnTo>
                  <a:pt x="1587" y="2356"/>
                </a:lnTo>
                <a:lnTo>
                  <a:pt x="1644" y="2454"/>
                </a:lnTo>
                <a:close/>
                <a:moveTo>
                  <a:pt x="1758" y="2454"/>
                </a:moveTo>
                <a:lnTo>
                  <a:pt x="1814" y="2356"/>
                </a:lnTo>
                <a:lnTo>
                  <a:pt x="1701" y="2356"/>
                </a:lnTo>
                <a:lnTo>
                  <a:pt x="1758" y="2454"/>
                </a:lnTo>
                <a:close/>
                <a:moveTo>
                  <a:pt x="1871" y="2454"/>
                </a:moveTo>
                <a:lnTo>
                  <a:pt x="1928" y="2356"/>
                </a:lnTo>
                <a:lnTo>
                  <a:pt x="1814" y="2356"/>
                </a:lnTo>
                <a:lnTo>
                  <a:pt x="1871" y="2454"/>
                </a:lnTo>
                <a:close/>
                <a:moveTo>
                  <a:pt x="1984" y="2454"/>
                </a:moveTo>
                <a:lnTo>
                  <a:pt x="2041" y="2356"/>
                </a:lnTo>
                <a:lnTo>
                  <a:pt x="1928" y="2356"/>
                </a:lnTo>
                <a:lnTo>
                  <a:pt x="1984" y="2454"/>
                </a:lnTo>
                <a:close/>
                <a:moveTo>
                  <a:pt x="2097" y="2454"/>
                </a:moveTo>
                <a:lnTo>
                  <a:pt x="2154" y="2356"/>
                </a:lnTo>
                <a:lnTo>
                  <a:pt x="2041" y="2356"/>
                </a:lnTo>
                <a:lnTo>
                  <a:pt x="2097" y="2454"/>
                </a:lnTo>
                <a:close/>
                <a:moveTo>
                  <a:pt x="2211" y="2454"/>
                </a:moveTo>
                <a:lnTo>
                  <a:pt x="2268" y="2356"/>
                </a:lnTo>
                <a:lnTo>
                  <a:pt x="2154" y="2356"/>
                </a:lnTo>
                <a:lnTo>
                  <a:pt x="2211" y="2454"/>
                </a:lnTo>
                <a:close/>
                <a:moveTo>
                  <a:pt x="2324" y="2454"/>
                </a:moveTo>
                <a:lnTo>
                  <a:pt x="2381" y="2356"/>
                </a:lnTo>
                <a:lnTo>
                  <a:pt x="2268" y="2356"/>
                </a:lnTo>
                <a:lnTo>
                  <a:pt x="2324" y="2454"/>
                </a:lnTo>
                <a:close/>
                <a:moveTo>
                  <a:pt x="2438" y="2454"/>
                </a:moveTo>
                <a:lnTo>
                  <a:pt x="2495" y="2356"/>
                </a:lnTo>
                <a:lnTo>
                  <a:pt x="2381" y="2356"/>
                </a:lnTo>
                <a:lnTo>
                  <a:pt x="2438" y="2454"/>
                </a:lnTo>
                <a:close/>
                <a:moveTo>
                  <a:pt x="2551" y="2454"/>
                </a:moveTo>
                <a:lnTo>
                  <a:pt x="2607" y="2356"/>
                </a:lnTo>
                <a:lnTo>
                  <a:pt x="2495" y="2356"/>
                </a:lnTo>
                <a:lnTo>
                  <a:pt x="2551" y="2454"/>
                </a:lnTo>
                <a:close/>
                <a:moveTo>
                  <a:pt x="2665" y="2454"/>
                </a:moveTo>
                <a:lnTo>
                  <a:pt x="2721" y="2356"/>
                </a:lnTo>
                <a:lnTo>
                  <a:pt x="2607" y="2356"/>
                </a:lnTo>
                <a:lnTo>
                  <a:pt x="2665" y="2454"/>
                </a:lnTo>
                <a:close/>
                <a:moveTo>
                  <a:pt x="2778" y="2454"/>
                </a:moveTo>
                <a:lnTo>
                  <a:pt x="2834" y="2356"/>
                </a:lnTo>
                <a:lnTo>
                  <a:pt x="2721" y="2356"/>
                </a:lnTo>
                <a:lnTo>
                  <a:pt x="2778" y="2454"/>
                </a:lnTo>
                <a:close/>
                <a:moveTo>
                  <a:pt x="0" y="2454"/>
                </a:moveTo>
                <a:lnTo>
                  <a:pt x="114" y="2454"/>
                </a:lnTo>
                <a:lnTo>
                  <a:pt x="57" y="2552"/>
                </a:lnTo>
                <a:lnTo>
                  <a:pt x="0" y="2454"/>
                </a:lnTo>
                <a:close/>
                <a:moveTo>
                  <a:pt x="171" y="2552"/>
                </a:moveTo>
                <a:lnTo>
                  <a:pt x="227" y="2454"/>
                </a:lnTo>
                <a:lnTo>
                  <a:pt x="114" y="2454"/>
                </a:lnTo>
                <a:lnTo>
                  <a:pt x="171" y="2552"/>
                </a:lnTo>
                <a:close/>
                <a:moveTo>
                  <a:pt x="284" y="2552"/>
                </a:moveTo>
                <a:lnTo>
                  <a:pt x="340" y="2454"/>
                </a:lnTo>
                <a:lnTo>
                  <a:pt x="227" y="2454"/>
                </a:lnTo>
                <a:lnTo>
                  <a:pt x="284" y="2552"/>
                </a:lnTo>
                <a:close/>
                <a:moveTo>
                  <a:pt x="397" y="2552"/>
                </a:moveTo>
                <a:lnTo>
                  <a:pt x="454" y="2454"/>
                </a:lnTo>
                <a:lnTo>
                  <a:pt x="340" y="2454"/>
                </a:lnTo>
                <a:lnTo>
                  <a:pt x="397" y="2552"/>
                </a:lnTo>
                <a:close/>
                <a:moveTo>
                  <a:pt x="510" y="2552"/>
                </a:moveTo>
                <a:lnTo>
                  <a:pt x="567" y="2454"/>
                </a:lnTo>
                <a:lnTo>
                  <a:pt x="454" y="2454"/>
                </a:lnTo>
                <a:lnTo>
                  <a:pt x="510" y="2552"/>
                </a:lnTo>
                <a:close/>
                <a:moveTo>
                  <a:pt x="624" y="2552"/>
                </a:moveTo>
                <a:lnTo>
                  <a:pt x="681" y="2454"/>
                </a:lnTo>
                <a:lnTo>
                  <a:pt x="567" y="2454"/>
                </a:lnTo>
                <a:lnTo>
                  <a:pt x="624" y="2552"/>
                </a:lnTo>
                <a:close/>
                <a:moveTo>
                  <a:pt x="737" y="2552"/>
                </a:moveTo>
                <a:lnTo>
                  <a:pt x="794" y="2454"/>
                </a:lnTo>
                <a:lnTo>
                  <a:pt x="681" y="2454"/>
                </a:lnTo>
                <a:lnTo>
                  <a:pt x="737" y="2552"/>
                </a:lnTo>
                <a:close/>
                <a:moveTo>
                  <a:pt x="851" y="2552"/>
                </a:moveTo>
                <a:lnTo>
                  <a:pt x="908" y="2454"/>
                </a:lnTo>
                <a:lnTo>
                  <a:pt x="794" y="2454"/>
                </a:lnTo>
                <a:lnTo>
                  <a:pt x="851" y="2552"/>
                </a:lnTo>
                <a:close/>
                <a:moveTo>
                  <a:pt x="964" y="2552"/>
                </a:moveTo>
                <a:lnTo>
                  <a:pt x="1021" y="2454"/>
                </a:lnTo>
                <a:lnTo>
                  <a:pt x="908" y="2454"/>
                </a:lnTo>
                <a:lnTo>
                  <a:pt x="964" y="2552"/>
                </a:lnTo>
                <a:close/>
                <a:moveTo>
                  <a:pt x="1077" y="2552"/>
                </a:moveTo>
                <a:lnTo>
                  <a:pt x="1134" y="2454"/>
                </a:lnTo>
                <a:lnTo>
                  <a:pt x="1021" y="2454"/>
                </a:lnTo>
                <a:lnTo>
                  <a:pt x="1077" y="2552"/>
                </a:lnTo>
                <a:close/>
                <a:moveTo>
                  <a:pt x="1191" y="2552"/>
                </a:moveTo>
                <a:lnTo>
                  <a:pt x="1247" y="2454"/>
                </a:lnTo>
                <a:lnTo>
                  <a:pt x="1134" y="2454"/>
                </a:lnTo>
                <a:lnTo>
                  <a:pt x="1191" y="2552"/>
                </a:lnTo>
                <a:close/>
                <a:moveTo>
                  <a:pt x="1304" y="2552"/>
                </a:moveTo>
                <a:lnTo>
                  <a:pt x="1361" y="2454"/>
                </a:lnTo>
                <a:lnTo>
                  <a:pt x="1247" y="2454"/>
                </a:lnTo>
                <a:lnTo>
                  <a:pt x="1304" y="2552"/>
                </a:lnTo>
                <a:close/>
                <a:moveTo>
                  <a:pt x="1418" y="2552"/>
                </a:moveTo>
                <a:lnTo>
                  <a:pt x="1474" y="2454"/>
                </a:lnTo>
                <a:lnTo>
                  <a:pt x="1361" y="2454"/>
                </a:lnTo>
                <a:lnTo>
                  <a:pt x="1418" y="2552"/>
                </a:lnTo>
                <a:close/>
                <a:moveTo>
                  <a:pt x="1531" y="2552"/>
                </a:moveTo>
                <a:lnTo>
                  <a:pt x="1587" y="2454"/>
                </a:lnTo>
                <a:lnTo>
                  <a:pt x="1474" y="2454"/>
                </a:lnTo>
                <a:lnTo>
                  <a:pt x="1531" y="2552"/>
                </a:lnTo>
                <a:close/>
                <a:moveTo>
                  <a:pt x="1644" y="2552"/>
                </a:moveTo>
                <a:lnTo>
                  <a:pt x="1701" y="2454"/>
                </a:lnTo>
                <a:lnTo>
                  <a:pt x="1587" y="2454"/>
                </a:lnTo>
                <a:lnTo>
                  <a:pt x="1644" y="2552"/>
                </a:lnTo>
                <a:close/>
                <a:moveTo>
                  <a:pt x="1758" y="2552"/>
                </a:moveTo>
                <a:lnTo>
                  <a:pt x="1814" y="2454"/>
                </a:lnTo>
                <a:lnTo>
                  <a:pt x="1701" y="2454"/>
                </a:lnTo>
                <a:lnTo>
                  <a:pt x="1758" y="2552"/>
                </a:lnTo>
                <a:close/>
                <a:moveTo>
                  <a:pt x="1871" y="2552"/>
                </a:moveTo>
                <a:lnTo>
                  <a:pt x="1928" y="2454"/>
                </a:lnTo>
                <a:lnTo>
                  <a:pt x="1814" y="2454"/>
                </a:lnTo>
                <a:lnTo>
                  <a:pt x="1871" y="2552"/>
                </a:lnTo>
                <a:close/>
                <a:moveTo>
                  <a:pt x="1984" y="2552"/>
                </a:moveTo>
                <a:lnTo>
                  <a:pt x="2041" y="2454"/>
                </a:lnTo>
                <a:lnTo>
                  <a:pt x="1928" y="2454"/>
                </a:lnTo>
                <a:lnTo>
                  <a:pt x="1984" y="2552"/>
                </a:lnTo>
                <a:close/>
                <a:moveTo>
                  <a:pt x="2097" y="2552"/>
                </a:moveTo>
                <a:lnTo>
                  <a:pt x="2154" y="2454"/>
                </a:lnTo>
                <a:lnTo>
                  <a:pt x="2041" y="2454"/>
                </a:lnTo>
                <a:lnTo>
                  <a:pt x="2097" y="2552"/>
                </a:lnTo>
                <a:close/>
                <a:moveTo>
                  <a:pt x="2211" y="2552"/>
                </a:moveTo>
                <a:lnTo>
                  <a:pt x="2268" y="2454"/>
                </a:lnTo>
                <a:lnTo>
                  <a:pt x="2154" y="2454"/>
                </a:lnTo>
                <a:lnTo>
                  <a:pt x="2211" y="2552"/>
                </a:lnTo>
                <a:close/>
                <a:moveTo>
                  <a:pt x="2324" y="2552"/>
                </a:moveTo>
                <a:lnTo>
                  <a:pt x="2381" y="2454"/>
                </a:lnTo>
                <a:lnTo>
                  <a:pt x="2268" y="2454"/>
                </a:lnTo>
                <a:lnTo>
                  <a:pt x="2324" y="2552"/>
                </a:lnTo>
                <a:close/>
                <a:moveTo>
                  <a:pt x="2438" y="2552"/>
                </a:moveTo>
                <a:lnTo>
                  <a:pt x="2495" y="2454"/>
                </a:lnTo>
                <a:lnTo>
                  <a:pt x="2381" y="2454"/>
                </a:lnTo>
                <a:lnTo>
                  <a:pt x="2438" y="2552"/>
                </a:lnTo>
                <a:close/>
                <a:moveTo>
                  <a:pt x="2551" y="2552"/>
                </a:moveTo>
                <a:lnTo>
                  <a:pt x="2607" y="2454"/>
                </a:lnTo>
                <a:lnTo>
                  <a:pt x="2495" y="2454"/>
                </a:lnTo>
                <a:lnTo>
                  <a:pt x="2551" y="2552"/>
                </a:lnTo>
                <a:close/>
                <a:moveTo>
                  <a:pt x="2665" y="2552"/>
                </a:moveTo>
                <a:lnTo>
                  <a:pt x="2721" y="2454"/>
                </a:lnTo>
                <a:lnTo>
                  <a:pt x="2607" y="2454"/>
                </a:lnTo>
                <a:lnTo>
                  <a:pt x="2665" y="2552"/>
                </a:lnTo>
                <a:close/>
                <a:moveTo>
                  <a:pt x="2778" y="2552"/>
                </a:moveTo>
                <a:lnTo>
                  <a:pt x="2834" y="2454"/>
                </a:lnTo>
                <a:lnTo>
                  <a:pt x="2721" y="2454"/>
                </a:lnTo>
                <a:lnTo>
                  <a:pt x="2778" y="2552"/>
                </a:lnTo>
                <a:close/>
                <a:moveTo>
                  <a:pt x="0" y="2552"/>
                </a:moveTo>
                <a:lnTo>
                  <a:pt x="114" y="2552"/>
                </a:lnTo>
                <a:lnTo>
                  <a:pt x="57" y="2650"/>
                </a:lnTo>
                <a:lnTo>
                  <a:pt x="0" y="2552"/>
                </a:lnTo>
                <a:close/>
                <a:moveTo>
                  <a:pt x="171" y="2650"/>
                </a:moveTo>
                <a:lnTo>
                  <a:pt x="227" y="2552"/>
                </a:lnTo>
                <a:lnTo>
                  <a:pt x="114" y="2552"/>
                </a:lnTo>
                <a:lnTo>
                  <a:pt x="171" y="2650"/>
                </a:lnTo>
                <a:close/>
                <a:moveTo>
                  <a:pt x="284" y="2650"/>
                </a:moveTo>
                <a:lnTo>
                  <a:pt x="340" y="2552"/>
                </a:lnTo>
                <a:lnTo>
                  <a:pt x="227" y="2552"/>
                </a:lnTo>
                <a:lnTo>
                  <a:pt x="284" y="2650"/>
                </a:lnTo>
                <a:close/>
                <a:moveTo>
                  <a:pt x="397" y="2650"/>
                </a:moveTo>
                <a:lnTo>
                  <a:pt x="454" y="2552"/>
                </a:lnTo>
                <a:lnTo>
                  <a:pt x="340" y="2552"/>
                </a:lnTo>
                <a:lnTo>
                  <a:pt x="397" y="2650"/>
                </a:lnTo>
                <a:close/>
                <a:moveTo>
                  <a:pt x="510" y="2650"/>
                </a:moveTo>
                <a:lnTo>
                  <a:pt x="567" y="2552"/>
                </a:lnTo>
                <a:lnTo>
                  <a:pt x="454" y="2552"/>
                </a:lnTo>
                <a:lnTo>
                  <a:pt x="510" y="2650"/>
                </a:lnTo>
                <a:close/>
                <a:moveTo>
                  <a:pt x="624" y="2650"/>
                </a:moveTo>
                <a:lnTo>
                  <a:pt x="681" y="2552"/>
                </a:lnTo>
                <a:lnTo>
                  <a:pt x="567" y="2552"/>
                </a:lnTo>
                <a:lnTo>
                  <a:pt x="624" y="2650"/>
                </a:lnTo>
                <a:close/>
                <a:moveTo>
                  <a:pt x="737" y="2650"/>
                </a:moveTo>
                <a:lnTo>
                  <a:pt x="794" y="2552"/>
                </a:lnTo>
                <a:lnTo>
                  <a:pt x="681" y="2552"/>
                </a:lnTo>
                <a:lnTo>
                  <a:pt x="737" y="2650"/>
                </a:lnTo>
                <a:close/>
                <a:moveTo>
                  <a:pt x="851" y="2650"/>
                </a:moveTo>
                <a:lnTo>
                  <a:pt x="908" y="2552"/>
                </a:lnTo>
                <a:lnTo>
                  <a:pt x="794" y="2552"/>
                </a:lnTo>
                <a:lnTo>
                  <a:pt x="851" y="2650"/>
                </a:lnTo>
                <a:close/>
                <a:moveTo>
                  <a:pt x="964" y="2650"/>
                </a:moveTo>
                <a:lnTo>
                  <a:pt x="1021" y="2552"/>
                </a:lnTo>
                <a:lnTo>
                  <a:pt x="908" y="2552"/>
                </a:lnTo>
                <a:lnTo>
                  <a:pt x="964" y="2650"/>
                </a:lnTo>
                <a:close/>
                <a:moveTo>
                  <a:pt x="1077" y="2650"/>
                </a:moveTo>
                <a:lnTo>
                  <a:pt x="1134" y="2552"/>
                </a:lnTo>
                <a:lnTo>
                  <a:pt x="1021" y="2552"/>
                </a:lnTo>
                <a:lnTo>
                  <a:pt x="1077" y="2650"/>
                </a:lnTo>
                <a:close/>
                <a:moveTo>
                  <a:pt x="1191" y="2650"/>
                </a:moveTo>
                <a:lnTo>
                  <a:pt x="1247" y="2552"/>
                </a:lnTo>
                <a:lnTo>
                  <a:pt x="1134" y="2552"/>
                </a:lnTo>
                <a:lnTo>
                  <a:pt x="1191" y="2650"/>
                </a:lnTo>
                <a:close/>
                <a:moveTo>
                  <a:pt x="1304" y="2650"/>
                </a:moveTo>
                <a:lnTo>
                  <a:pt x="1361" y="2552"/>
                </a:lnTo>
                <a:lnTo>
                  <a:pt x="1247" y="2552"/>
                </a:lnTo>
                <a:lnTo>
                  <a:pt x="1304" y="2650"/>
                </a:lnTo>
                <a:close/>
                <a:moveTo>
                  <a:pt x="1418" y="2650"/>
                </a:moveTo>
                <a:lnTo>
                  <a:pt x="1474" y="2552"/>
                </a:lnTo>
                <a:lnTo>
                  <a:pt x="1361" y="2552"/>
                </a:lnTo>
                <a:lnTo>
                  <a:pt x="1418" y="2650"/>
                </a:lnTo>
                <a:close/>
                <a:moveTo>
                  <a:pt x="1531" y="2650"/>
                </a:moveTo>
                <a:lnTo>
                  <a:pt x="1587" y="2552"/>
                </a:lnTo>
                <a:lnTo>
                  <a:pt x="1474" y="2552"/>
                </a:lnTo>
                <a:lnTo>
                  <a:pt x="1531" y="2650"/>
                </a:lnTo>
                <a:close/>
                <a:moveTo>
                  <a:pt x="1644" y="2650"/>
                </a:moveTo>
                <a:lnTo>
                  <a:pt x="1701" y="2552"/>
                </a:lnTo>
                <a:lnTo>
                  <a:pt x="1587" y="2552"/>
                </a:lnTo>
                <a:lnTo>
                  <a:pt x="1644" y="2650"/>
                </a:lnTo>
                <a:close/>
                <a:moveTo>
                  <a:pt x="1758" y="2650"/>
                </a:moveTo>
                <a:lnTo>
                  <a:pt x="1814" y="2552"/>
                </a:lnTo>
                <a:lnTo>
                  <a:pt x="1701" y="2552"/>
                </a:lnTo>
                <a:lnTo>
                  <a:pt x="1758" y="2650"/>
                </a:lnTo>
                <a:close/>
                <a:moveTo>
                  <a:pt x="1871" y="2650"/>
                </a:moveTo>
                <a:lnTo>
                  <a:pt x="1928" y="2552"/>
                </a:lnTo>
                <a:lnTo>
                  <a:pt x="1814" y="2552"/>
                </a:lnTo>
                <a:lnTo>
                  <a:pt x="1871" y="2650"/>
                </a:lnTo>
                <a:close/>
                <a:moveTo>
                  <a:pt x="1984" y="2650"/>
                </a:moveTo>
                <a:lnTo>
                  <a:pt x="2041" y="2552"/>
                </a:lnTo>
                <a:lnTo>
                  <a:pt x="1928" y="2552"/>
                </a:lnTo>
                <a:lnTo>
                  <a:pt x="1984" y="2650"/>
                </a:lnTo>
                <a:close/>
                <a:moveTo>
                  <a:pt x="2097" y="2650"/>
                </a:moveTo>
                <a:lnTo>
                  <a:pt x="2154" y="2552"/>
                </a:lnTo>
                <a:lnTo>
                  <a:pt x="2041" y="2552"/>
                </a:lnTo>
                <a:lnTo>
                  <a:pt x="2097" y="2650"/>
                </a:lnTo>
                <a:close/>
                <a:moveTo>
                  <a:pt x="2211" y="2650"/>
                </a:moveTo>
                <a:lnTo>
                  <a:pt x="2268" y="2552"/>
                </a:lnTo>
                <a:lnTo>
                  <a:pt x="2154" y="2552"/>
                </a:lnTo>
                <a:lnTo>
                  <a:pt x="2211" y="2650"/>
                </a:lnTo>
                <a:close/>
                <a:moveTo>
                  <a:pt x="2324" y="2650"/>
                </a:moveTo>
                <a:lnTo>
                  <a:pt x="2381" y="2552"/>
                </a:lnTo>
                <a:lnTo>
                  <a:pt x="2268" y="2552"/>
                </a:lnTo>
                <a:lnTo>
                  <a:pt x="2324" y="2650"/>
                </a:lnTo>
                <a:close/>
                <a:moveTo>
                  <a:pt x="2438" y="2650"/>
                </a:moveTo>
                <a:lnTo>
                  <a:pt x="2495" y="2552"/>
                </a:lnTo>
                <a:lnTo>
                  <a:pt x="2381" y="2552"/>
                </a:lnTo>
                <a:lnTo>
                  <a:pt x="2438" y="2650"/>
                </a:lnTo>
                <a:close/>
                <a:moveTo>
                  <a:pt x="2551" y="2650"/>
                </a:moveTo>
                <a:lnTo>
                  <a:pt x="2607" y="2552"/>
                </a:lnTo>
                <a:lnTo>
                  <a:pt x="2495" y="2552"/>
                </a:lnTo>
                <a:lnTo>
                  <a:pt x="2551" y="2650"/>
                </a:lnTo>
                <a:close/>
                <a:moveTo>
                  <a:pt x="2665" y="2650"/>
                </a:moveTo>
                <a:lnTo>
                  <a:pt x="2721" y="2552"/>
                </a:lnTo>
                <a:lnTo>
                  <a:pt x="2607" y="2552"/>
                </a:lnTo>
                <a:lnTo>
                  <a:pt x="2665" y="2650"/>
                </a:lnTo>
                <a:close/>
                <a:moveTo>
                  <a:pt x="2778" y="2650"/>
                </a:moveTo>
                <a:lnTo>
                  <a:pt x="2834" y="2552"/>
                </a:lnTo>
                <a:lnTo>
                  <a:pt x="2721" y="2552"/>
                </a:lnTo>
                <a:lnTo>
                  <a:pt x="2778" y="2650"/>
                </a:lnTo>
                <a:close/>
                <a:moveTo>
                  <a:pt x="0" y="2650"/>
                </a:moveTo>
                <a:lnTo>
                  <a:pt x="114" y="2650"/>
                </a:lnTo>
                <a:lnTo>
                  <a:pt x="57" y="2748"/>
                </a:lnTo>
                <a:lnTo>
                  <a:pt x="0" y="2650"/>
                </a:lnTo>
                <a:close/>
                <a:moveTo>
                  <a:pt x="171" y="2748"/>
                </a:moveTo>
                <a:lnTo>
                  <a:pt x="227" y="2650"/>
                </a:lnTo>
                <a:lnTo>
                  <a:pt x="114" y="2650"/>
                </a:lnTo>
                <a:lnTo>
                  <a:pt x="171" y="2748"/>
                </a:lnTo>
                <a:close/>
                <a:moveTo>
                  <a:pt x="284" y="2748"/>
                </a:moveTo>
                <a:lnTo>
                  <a:pt x="340" y="2650"/>
                </a:lnTo>
                <a:lnTo>
                  <a:pt x="227" y="2650"/>
                </a:lnTo>
                <a:lnTo>
                  <a:pt x="284" y="2748"/>
                </a:lnTo>
                <a:close/>
                <a:moveTo>
                  <a:pt x="397" y="2748"/>
                </a:moveTo>
                <a:lnTo>
                  <a:pt x="454" y="2650"/>
                </a:lnTo>
                <a:lnTo>
                  <a:pt x="340" y="2650"/>
                </a:lnTo>
                <a:lnTo>
                  <a:pt x="397" y="2748"/>
                </a:lnTo>
                <a:close/>
                <a:moveTo>
                  <a:pt x="510" y="2748"/>
                </a:moveTo>
                <a:lnTo>
                  <a:pt x="567" y="2650"/>
                </a:lnTo>
                <a:lnTo>
                  <a:pt x="454" y="2650"/>
                </a:lnTo>
                <a:lnTo>
                  <a:pt x="510" y="2748"/>
                </a:lnTo>
                <a:close/>
                <a:moveTo>
                  <a:pt x="624" y="2748"/>
                </a:moveTo>
                <a:lnTo>
                  <a:pt x="681" y="2650"/>
                </a:lnTo>
                <a:lnTo>
                  <a:pt x="567" y="2650"/>
                </a:lnTo>
                <a:lnTo>
                  <a:pt x="624" y="2748"/>
                </a:lnTo>
                <a:close/>
                <a:moveTo>
                  <a:pt x="737" y="2748"/>
                </a:moveTo>
                <a:lnTo>
                  <a:pt x="794" y="2650"/>
                </a:lnTo>
                <a:lnTo>
                  <a:pt x="681" y="2650"/>
                </a:lnTo>
                <a:lnTo>
                  <a:pt x="737" y="2748"/>
                </a:lnTo>
                <a:close/>
                <a:moveTo>
                  <a:pt x="851" y="2748"/>
                </a:moveTo>
                <a:lnTo>
                  <a:pt x="908" y="2650"/>
                </a:lnTo>
                <a:lnTo>
                  <a:pt x="794" y="2650"/>
                </a:lnTo>
                <a:lnTo>
                  <a:pt x="851" y="2748"/>
                </a:lnTo>
                <a:close/>
                <a:moveTo>
                  <a:pt x="964" y="2748"/>
                </a:moveTo>
                <a:lnTo>
                  <a:pt x="1021" y="2650"/>
                </a:lnTo>
                <a:lnTo>
                  <a:pt x="908" y="2650"/>
                </a:lnTo>
                <a:lnTo>
                  <a:pt x="964" y="2748"/>
                </a:lnTo>
                <a:close/>
                <a:moveTo>
                  <a:pt x="1077" y="2748"/>
                </a:moveTo>
                <a:lnTo>
                  <a:pt x="1134" y="2650"/>
                </a:lnTo>
                <a:lnTo>
                  <a:pt x="1021" y="2650"/>
                </a:lnTo>
                <a:lnTo>
                  <a:pt x="1077" y="2748"/>
                </a:lnTo>
                <a:close/>
                <a:moveTo>
                  <a:pt x="1191" y="2748"/>
                </a:moveTo>
                <a:lnTo>
                  <a:pt x="1247" y="2650"/>
                </a:lnTo>
                <a:lnTo>
                  <a:pt x="1134" y="2650"/>
                </a:lnTo>
                <a:lnTo>
                  <a:pt x="1191" y="2748"/>
                </a:lnTo>
                <a:close/>
                <a:moveTo>
                  <a:pt x="1304" y="2748"/>
                </a:moveTo>
                <a:lnTo>
                  <a:pt x="1361" y="2650"/>
                </a:lnTo>
                <a:lnTo>
                  <a:pt x="1247" y="2650"/>
                </a:lnTo>
                <a:lnTo>
                  <a:pt x="1304" y="2748"/>
                </a:lnTo>
                <a:close/>
                <a:moveTo>
                  <a:pt x="1418" y="2748"/>
                </a:moveTo>
                <a:lnTo>
                  <a:pt x="1474" y="2650"/>
                </a:lnTo>
                <a:lnTo>
                  <a:pt x="1361" y="2650"/>
                </a:lnTo>
                <a:lnTo>
                  <a:pt x="1418" y="2748"/>
                </a:lnTo>
                <a:close/>
                <a:moveTo>
                  <a:pt x="1531" y="2748"/>
                </a:moveTo>
                <a:lnTo>
                  <a:pt x="1587" y="2650"/>
                </a:lnTo>
                <a:lnTo>
                  <a:pt x="1474" y="2650"/>
                </a:lnTo>
                <a:lnTo>
                  <a:pt x="1531" y="2748"/>
                </a:lnTo>
                <a:close/>
                <a:moveTo>
                  <a:pt x="1644" y="2748"/>
                </a:moveTo>
                <a:lnTo>
                  <a:pt x="1701" y="2650"/>
                </a:lnTo>
                <a:lnTo>
                  <a:pt x="1587" y="2650"/>
                </a:lnTo>
                <a:lnTo>
                  <a:pt x="1644" y="2748"/>
                </a:lnTo>
                <a:close/>
                <a:moveTo>
                  <a:pt x="1758" y="2748"/>
                </a:moveTo>
                <a:lnTo>
                  <a:pt x="1814" y="2650"/>
                </a:lnTo>
                <a:lnTo>
                  <a:pt x="1701" y="2650"/>
                </a:lnTo>
                <a:lnTo>
                  <a:pt x="1758" y="2748"/>
                </a:lnTo>
                <a:close/>
                <a:moveTo>
                  <a:pt x="1871" y="2748"/>
                </a:moveTo>
                <a:lnTo>
                  <a:pt x="1928" y="2650"/>
                </a:lnTo>
                <a:lnTo>
                  <a:pt x="1814" y="2650"/>
                </a:lnTo>
                <a:lnTo>
                  <a:pt x="1871" y="2748"/>
                </a:lnTo>
                <a:close/>
                <a:moveTo>
                  <a:pt x="1984" y="2748"/>
                </a:moveTo>
                <a:lnTo>
                  <a:pt x="2041" y="2650"/>
                </a:lnTo>
                <a:lnTo>
                  <a:pt x="1928" y="2650"/>
                </a:lnTo>
                <a:lnTo>
                  <a:pt x="1984" y="2748"/>
                </a:lnTo>
                <a:close/>
                <a:moveTo>
                  <a:pt x="2097" y="2748"/>
                </a:moveTo>
                <a:lnTo>
                  <a:pt x="2154" y="2650"/>
                </a:lnTo>
                <a:lnTo>
                  <a:pt x="2041" y="2650"/>
                </a:lnTo>
                <a:lnTo>
                  <a:pt x="2097" y="2748"/>
                </a:lnTo>
                <a:close/>
                <a:moveTo>
                  <a:pt x="2211" y="2748"/>
                </a:moveTo>
                <a:lnTo>
                  <a:pt x="2268" y="2650"/>
                </a:lnTo>
                <a:lnTo>
                  <a:pt x="2154" y="2650"/>
                </a:lnTo>
                <a:lnTo>
                  <a:pt x="2211" y="2748"/>
                </a:lnTo>
                <a:close/>
                <a:moveTo>
                  <a:pt x="2324" y="2748"/>
                </a:moveTo>
                <a:lnTo>
                  <a:pt x="2381" y="2650"/>
                </a:lnTo>
                <a:lnTo>
                  <a:pt x="2268" y="2650"/>
                </a:lnTo>
                <a:lnTo>
                  <a:pt x="2324" y="2748"/>
                </a:lnTo>
                <a:close/>
                <a:moveTo>
                  <a:pt x="2438" y="2748"/>
                </a:moveTo>
                <a:lnTo>
                  <a:pt x="2495" y="2650"/>
                </a:lnTo>
                <a:lnTo>
                  <a:pt x="2381" y="2650"/>
                </a:lnTo>
                <a:lnTo>
                  <a:pt x="2438" y="2748"/>
                </a:lnTo>
                <a:close/>
                <a:moveTo>
                  <a:pt x="2551" y="2748"/>
                </a:moveTo>
                <a:lnTo>
                  <a:pt x="2607" y="2650"/>
                </a:lnTo>
                <a:lnTo>
                  <a:pt x="2495" y="2650"/>
                </a:lnTo>
                <a:lnTo>
                  <a:pt x="2551" y="2748"/>
                </a:lnTo>
                <a:close/>
                <a:moveTo>
                  <a:pt x="2665" y="2748"/>
                </a:moveTo>
                <a:lnTo>
                  <a:pt x="2721" y="2650"/>
                </a:lnTo>
                <a:lnTo>
                  <a:pt x="2607" y="2650"/>
                </a:lnTo>
                <a:lnTo>
                  <a:pt x="2665" y="2748"/>
                </a:lnTo>
                <a:close/>
                <a:moveTo>
                  <a:pt x="2778" y="2748"/>
                </a:moveTo>
                <a:lnTo>
                  <a:pt x="2834" y="2650"/>
                </a:lnTo>
                <a:lnTo>
                  <a:pt x="2721" y="2650"/>
                </a:lnTo>
                <a:lnTo>
                  <a:pt x="2778" y="2748"/>
                </a:lnTo>
                <a:close/>
                <a:moveTo>
                  <a:pt x="0" y="2748"/>
                </a:moveTo>
                <a:lnTo>
                  <a:pt x="114" y="2748"/>
                </a:lnTo>
                <a:lnTo>
                  <a:pt x="57" y="2847"/>
                </a:lnTo>
                <a:lnTo>
                  <a:pt x="0" y="2748"/>
                </a:lnTo>
                <a:close/>
                <a:moveTo>
                  <a:pt x="171" y="2847"/>
                </a:moveTo>
                <a:lnTo>
                  <a:pt x="227" y="2748"/>
                </a:lnTo>
                <a:lnTo>
                  <a:pt x="114" y="2748"/>
                </a:lnTo>
                <a:lnTo>
                  <a:pt x="171" y="2847"/>
                </a:lnTo>
                <a:close/>
                <a:moveTo>
                  <a:pt x="284" y="2847"/>
                </a:moveTo>
                <a:lnTo>
                  <a:pt x="340" y="2748"/>
                </a:lnTo>
                <a:lnTo>
                  <a:pt x="227" y="2748"/>
                </a:lnTo>
                <a:lnTo>
                  <a:pt x="284" y="2847"/>
                </a:lnTo>
                <a:close/>
                <a:moveTo>
                  <a:pt x="397" y="2847"/>
                </a:moveTo>
                <a:lnTo>
                  <a:pt x="454" y="2748"/>
                </a:lnTo>
                <a:lnTo>
                  <a:pt x="340" y="2748"/>
                </a:lnTo>
                <a:lnTo>
                  <a:pt x="397" y="2847"/>
                </a:lnTo>
                <a:close/>
                <a:moveTo>
                  <a:pt x="510" y="2847"/>
                </a:moveTo>
                <a:lnTo>
                  <a:pt x="567" y="2748"/>
                </a:lnTo>
                <a:lnTo>
                  <a:pt x="454" y="2748"/>
                </a:lnTo>
                <a:lnTo>
                  <a:pt x="510" y="2847"/>
                </a:lnTo>
                <a:close/>
                <a:moveTo>
                  <a:pt x="624" y="2847"/>
                </a:moveTo>
                <a:lnTo>
                  <a:pt x="681" y="2748"/>
                </a:lnTo>
                <a:lnTo>
                  <a:pt x="567" y="2748"/>
                </a:lnTo>
                <a:lnTo>
                  <a:pt x="624" y="2847"/>
                </a:lnTo>
                <a:close/>
                <a:moveTo>
                  <a:pt x="737" y="2847"/>
                </a:moveTo>
                <a:lnTo>
                  <a:pt x="794" y="2748"/>
                </a:lnTo>
                <a:lnTo>
                  <a:pt x="681" y="2748"/>
                </a:lnTo>
                <a:lnTo>
                  <a:pt x="737" y="2847"/>
                </a:lnTo>
                <a:close/>
                <a:moveTo>
                  <a:pt x="851" y="2847"/>
                </a:moveTo>
                <a:lnTo>
                  <a:pt x="908" y="2748"/>
                </a:lnTo>
                <a:lnTo>
                  <a:pt x="794" y="2748"/>
                </a:lnTo>
                <a:lnTo>
                  <a:pt x="851" y="2847"/>
                </a:lnTo>
                <a:close/>
                <a:moveTo>
                  <a:pt x="964" y="2847"/>
                </a:moveTo>
                <a:lnTo>
                  <a:pt x="1021" y="2748"/>
                </a:lnTo>
                <a:lnTo>
                  <a:pt x="908" y="2748"/>
                </a:lnTo>
                <a:lnTo>
                  <a:pt x="964" y="2847"/>
                </a:lnTo>
                <a:close/>
                <a:moveTo>
                  <a:pt x="1077" y="2847"/>
                </a:moveTo>
                <a:lnTo>
                  <a:pt x="1134" y="2748"/>
                </a:lnTo>
                <a:lnTo>
                  <a:pt x="1021" y="2748"/>
                </a:lnTo>
                <a:lnTo>
                  <a:pt x="1077" y="2847"/>
                </a:lnTo>
                <a:close/>
                <a:moveTo>
                  <a:pt x="1191" y="2847"/>
                </a:moveTo>
                <a:lnTo>
                  <a:pt x="1247" y="2748"/>
                </a:lnTo>
                <a:lnTo>
                  <a:pt x="1134" y="2748"/>
                </a:lnTo>
                <a:lnTo>
                  <a:pt x="1191" y="2847"/>
                </a:lnTo>
                <a:close/>
                <a:moveTo>
                  <a:pt x="1304" y="2847"/>
                </a:moveTo>
                <a:lnTo>
                  <a:pt x="1361" y="2748"/>
                </a:lnTo>
                <a:lnTo>
                  <a:pt x="1247" y="2748"/>
                </a:lnTo>
                <a:lnTo>
                  <a:pt x="1304" y="2847"/>
                </a:lnTo>
                <a:close/>
                <a:moveTo>
                  <a:pt x="1418" y="2847"/>
                </a:moveTo>
                <a:lnTo>
                  <a:pt x="1474" y="2748"/>
                </a:lnTo>
                <a:lnTo>
                  <a:pt x="1361" y="2748"/>
                </a:lnTo>
                <a:lnTo>
                  <a:pt x="1418" y="2847"/>
                </a:lnTo>
                <a:close/>
                <a:moveTo>
                  <a:pt x="1531" y="2847"/>
                </a:moveTo>
                <a:lnTo>
                  <a:pt x="1587" y="2748"/>
                </a:lnTo>
                <a:lnTo>
                  <a:pt x="1474" y="2748"/>
                </a:lnTo>
                <a:lnTo>
                  <a:pt x="1531" y="2847"/>
                </a:lnTo>
                <a:close/>
                <a:moveTo>
                  <a:pt x="1644" y="2847"/>
                </a:moveTo>
                <a:lnTo>
                  <a:pt x="1701" y="2748"/>
                </a:lnTo>
                <a:lnTo>
                  <a:pt x="1587" y="2748"/>
                </a:lnTo>
                <a:lnTo>
                  <a:pt x="1644" y="2847"/>
                </a:lnTo>
                <a:close/>
                <a:moveTo>
                  <a:pt x="1758" y="2847"/>
                </a:moveTo>
                <a:lnTo>
                  <a:pt x="1814" y="2748"/>
                </a:lnTo>
                <a:lnTo>
                  <a:pt x="1701" y="2748"/>
                </a:lnTo>
                <a:lnTo>
                  <a:pt x="1758" y="2847"/>
                </a:lnTo>
                <a:close/>
                <a:moveTo>
                  <a:pt x="1871" y="2847"/>
                </a:moveTo>
                <a:lnTo>
                  <a:pt x="1928" y="2748"/>
                </a:lnTo>
                <a:lnTo>
                  <a:pt x="1814" y="2748"/>
                </a:lnTo>
                <a:lnTo>
                  <a:pt x="1871" y="2847"/>
                </a:lnTo>
                <a:close/>
                <a:moveTo>
                  <a:pt x="1984" y="2847"/>
                </a:moveTo>
                <a:lnTo>
                  <a:pt x="2041" y="2748"/>
                </a:lnTo>
                <a:lnTo>
                  <a:pt x="1928" y="2748"/>
                </a:lnTo>
                <a:lnTo>
                  <a:pt x="1984" y="2847"/>
                </a:lnTo>
                <a:close/>
                <a:moveTo>
                  <a:pt x="2097" y="2847"/>
                </a:moveTo>
                <a:lnTo>
                  <a:pt x="2154" y="2748"/>
                </a:lnTo>
                <a:lnTo>
                  <a:pt x="2041" y="2748"/>
                </a:lnTo>
                <a:lnTo>
                  <a:pt x="2097" y="2847"/>
                </a:lnTo>
                <a:close/>
                <a:moveTo>
                  <a:pt x="2211" y="2847"/>
                </a:moveTo>
                <a:lnTo>
                  <a:pt x="2268" y="2748"/>
                </a:lnTo>
                <a:lnTo>
                  <a:pt x="2154" y="2748"/>
                </a:lnTo>
                <a:lnTo>
                  <a:pt x="2211" y="2847"/>
                </a:lnTo>
                <a:close/>
                <a:moveTo>
                  <a:pt x="2324" y="2847"/>
                </a:moveTo>
                <a:lnTo>
                  <a:pt x="2381" y="2748"/>
                </a:lnTo>
                <a:lnTo>
                  <a:pt x="2268" y="2748"/>
                </a:lnTo>
                <a:lnTo>
                  <a:pt x="2324" y="2847"/>
                </a:lnTo>
                <a:close/>
                <a:moveTo>
                  <a:pt x="2438" y="2847"/>
                </a:moveTo>
                <a:lnTo>
                  <a:pt x="2495" y="2748"/>
                </a:lnTo>
                <a:lnTo>
                  <a:pt x="2381" y="2748"/>
                </a:lnTo>
                <a:lnTo>
                  <a:pt x="2438" y="2847"/>
                </a:lnTo>
                <a:close/>
                <a:moveTo>
                  <a:pt x="2551" y="2847"/>
                </a:moveTo>
                <a:lnTo>
                  <a:pt x="2607" y="2748"/>
                </a:lnTo>
                <a:lnTo>
                  <a:pt x="2495" y="2748"/>
                </a:lnTo>
                <a:lnTo>
                  <a:pt x="2551" y="2847"/>
                </a:lnTo>
                <a:close/>
                <a:moveTo>
                  <a:pt x="2665" y="2847"/>
                </a:moveTo>
                <a:lnTo>
                  <a:pt x="2721" y="2748"/>
                </a:lnTo>
                <a:lnTo>
                  <a:pt x="2607" y="2748"/>
                </a:lnTo>
                <a:lnTo>
                  <a:pt x="2665" y="2847"/>
                </a:lnTo>
                <a:close/>
                <a:moveTo>
                  <a:pt x="2778" y="2847"/>
                </a:moveTo>
                <a:lnTo>
                  <a:pt x="2834" y="2748"/>
                </a:lnTo>
                <a:lnTo>
                  <a:pt x="2721" y="2748"/>
                </a:lnTo>
                <a:lnTo>
                  <a:pt x="2778" y="2847"/>
                </a:lnTo>
                <a:close/>
                <a:moveTo>
                  <a:pt x="0" y="2847"/>
                </a:moveTo>
                <a:lnTo>
                  <a:pt x="114" y="2847"/>
                </a:lnTo>
                <a:lnTo>
                  <a:pt x="57" y="2945"/>
                </a:lnTo>
                <a:lnTo>
                  <a:pt x="0" y="2847"/>
                </a:lnTo>
                <a:close/>
                <a:moveTo>
                  <a:pt x="171" y="2945"/>
                </a:moveTo>
                <a:lnTo>
                  <a:pt x="227" y="2847"/>
                </a:lnTo>
                <a:lnTo>
                  <a:pt x="114" y="2847"/>
                </a:lnTo>
                <a:lnTo>
                  <a:pt x="171" y="2945"/>
                </a:lnTo>
                <a:close/>
                <a:moveTo>
                  <a:pt x="284" y="2945"/>
                </a:moveTo>
                <a:lnTo>
                  <a:pt x="340" y="2847"/>
                </a:lnTo>
                <a:lnTo>
                  <a:pt x="227" y="2847"/>
                </a:lnTo>
                <a:lnTo>
                  <a:pt x="284" y="2945"/>
                </a:lnTo>
                <a:close/>
                <a:moveTo>
                  <a:pt x="397" y="2945"/>
                </a:moveTo>
                <a:lnTo>
                  <a:pt x="454" y="2847"/>
                </a:lnTo>
                <a:lnTo>
                  <a:pt x="340" y="2847"/>
                </a:lnTo>
                <a:lnTo>
                  <a:pt x="397" y="2945"/>
                </a:lnTo>
                <a:close/>
                <a:moveTo>
                  <a:pt x="510" y="2945"/>
                </a:moveTo>
                <a:lnTo>
                  <a:pt x="567" y="2847"/>
                </a:lnTo>
                <a:lnTo>
                  <a:pt x="454" y="2847"/>
                </a:lnTo>
                <a:lnTo>
                  <a:pt x="510" y="2945"/>
                </a:lnTo>
                <a:close/>
                <a:moveTo>
                  <a:pt x="624" y="2945"/>
                </a:moveTo>
                <a:lnTo>
                  <a:pt x="681" y="2847"/>
                </a:lnTo>
                <a:lnTo>
                  <a:pt x="567" y="2847"/>
                </a:lnTo>
                <a:lnTo>
                  <a:pt x="624" y="2945"/>
                </a:lnTo>
                <a:close/>
                <a:moveTo>
                  <a:pt x="737" y="2945"/>
                </a:moveTo>
                <a:lnTo>
                  <a:pt x="794" y="2847"/>
                </a:lnTo>
                <a:lnTo>
                  <a:pt x="681" y="2847"/>
                </a:lnTo>
                <a:lnTo>
                  <a:pt x="737" y="2945"/>
                </a:lnTo>
                <a:close/>
                <a:moveTo>
                  <a:pt x="851" y="2945"/>
                </a:moveTo>
                <a:lnTo>
                  <a:pt x="908" y="2847"/>
                </a:lnTo>
                <a:lnTo>
                  <a:pt x="794" y="2847"/>
                </a:lnTo>
                <a:lnTo>
                  <a:pt x="851" y="2945"/>
                </a:lnTo>
                <a:close/>
                <a:moveTo>
                  <a:pt x="964" y="2945"/>
                </a:moveTo>
                <a:lnTo>
                  <a:pt x="1021" y="2847"/>
                </a:lnTo>
                <a:lnTo>
                  <a:pt x="908" y="2847"/>
                </a:lnTo>
                <a:lnTo>
                  <a:pt x="964" y="2945"/>
                </a:lnTo>
                <a:close/>
                <a:moveTo>
                  <a:pt x="1077" y="2945"/>
                </a:moveTo>
                <a:lnTo>
                  <a:pt x="1134" y="2847"/>
                </a:lnTo>
                <a:lnTo>
                  <a:pt x="1021" y="2847"/>
                </a:lnTo>
                <a:lnTo>
                  <a:pt x="1077" y="2945"/>
                </a:lnTo>
                <a:close/>
                <a:moveTo>
                  <a:pt x="1191" y="2945"/>
                </a:moveTo>
                <a:lnTo>
                  <a:pt x="1247" y="2847"/>
                </a:lnTo>
                <a:lnTo>
                  <a:pt x="1134" y="2847"/>
                </a:lnTo>
                <a:lnTo>
                  <a:pt x="1191" y="2945"/>
                </a:lnTo>
                <a:close/>
                <a:moveTo>
                  <a:pt x="1304" y="2945"/>
                </a:moveTo>
                <a:lnTo>
                  <a:pt x="1361" y="2847"/>
                </a:lnTo>
                <a:lnTo>
                  <a:pt x="1247" y="2847"/>
                </a:lnTo>
                <a:lnTo>
                  <a:pt x="1304" y="2945"/>
                </a:lnTo>
                <a:close/>
                <a:moveTo>
                  <a:pt x="1418" y="2945"/>
                </a:moveTo>
                <a:lnTo>
                  <a:pt x="1474" y="2847"/>
                </a:lnTo>
                <a:lnTo>
                  <a:pt x="1361" y="2847"/>
                </a:lnTo>
                <a:lnTo>
                  <a:pt x="1418" y="2945"/>
                </a:lnTo>
                <a:close/>
                <a:moveTo>
                  <a:pt x="1531" y="2945"/>
                </a:moveTo>
                <a:lnTo>
                  <a:pt x="1587" y="2847"/>
                </a:lnTo>
                <a:lnTo>
                  <a:pt x="1474" y="2847"/>
                </a:lnTo>
                <a:lnTo>
                  <a:pt x="1531" y="2945"/>
                </a:lnTo>
                <a:close/>
                <a:moveTo>
                  <a:pt x="1644" y="2945"/>
                </a:moveTo>
                <a:lnTo>
                  <a:pt x="1701" y="2847"/>
                </a:lnTo>
                <a:lnTo>
                  <a:pt x="1587" y="2847"/>
                </a:lnTo>
                <a:lnTo>
                  <a:pt x="1644" y="2945"/>
                </a:lnTo>
                <a:close/>
                <a:moveTo>
                  <a:pt x="1758" y="2945"/>
                </a:moveTo>
                <a:lnTo>
                  <a:pt x="1814" y="2847"/>
                </a:lnTo>
                <a:lnTo>
                  <a:pt x="1701" y="2847"/>
                </a:lnTo>
                <a:lnTo>
                  <a:pt x="1758" y="2945"/>
                </a:lnTo>
                <a:close/>
                <a:moveTo>
                  <a:pt x="1871" y="2945"/>
                </a:moveTo>
                <a:lnTo>
                  <a:pt x="1928" y="2847"/>
                </a:lnTo>
                <a:lnTo>
                  <a:pt x="1814" y="2847"/>
                </a:lnTo>
                <a:lnTo>
                  <a:pt x="1871" y="2945"/>
                </a:lnTo>
                <a:close/>
                <a:moveTo>
                  <a:pt x="1984" y="2945"/>
                </a:moveTo>
                <a:lnTo>
                  <a:pt x="2041" y="2847"/>
                </a:lnTo>
                <a:lnTo>
                  <a:pt x="1928" y="2847"/>
                </a:lnTo>
                <a:lnTo>
                  <a:pt x="1984" y="2945"/>
                </a:lnTo>
                <a:close/>
                <a:moveTo>
                  <a:pt x="2097" y="2945"/>
                </a:moveTo>
                <a:lnTo>
                  <a:pt x="2154" y="2847"/>
                </a:lnTo>
                <a:lnTo>
                  <a:pt x="2041" y="2847"/>
                </a:lnTo>
                <a:lnTo>
                  <a:pt x="2097" y="2945"/>
                </a:lnTo>
                <a:close/>
                <a:moveTo>
                  <a:pt x="2211" y="2945"/>
                </a:moveTo>
                <a:lnTo>
                  <a:pt x="2268" y="2847"/>
                </a:lnTo>
                <a:lnTo>
                  <a:pt x="2154" y="2847"/>
                </a:lnTo>
                <a:lnTo>
                  <a:pt x="2211" y="2945"/>
                </a:lnTo>
                <a:close/>
                <a:moveTo>
                  <a:pt x="2324" y="2945"/>
                </a:moveTo>
                <a:lnTo>
                  <a:pt x="2381" y="2847"/>
                </a:lnTo>
                <a:lnTo>
                  <a:pt x="2268" y="2847"/>
                </a:lnTo>
                <a:lnTo>
                  <a:pt x="2324" y="2945"/>
                </a:lnTo>
                <a:close/>
                <a:moveTo>
                  <a:pt x="2438" y="2945"/>
                </a:moveTo>
                <a:lnTo>
                  <a:pt x="2495" y="2847"/>
                </a:lnTo>
                <a:lnTo>
                  <a:pt x="2381" y="2847"/>
                </a:lnTo>
                <a:lnTo>
                  <a:pt x="2438" y="2945"/>
                </a:lnTo>
                <a:close/>
                <a:moveTo>
                  <a:pt x="2551" y="2945"/>
                </a:moveTo>
                <a:lnTo>
                  <a:pt x="2607" y="2847"/>
                </a:lnTo>
                <a:lnTo>
                  <a:pt x="2495" y="2847"/>
                </a:lnTo>
                <a:lnTo>
                  <a:pt x="2551" y="2945"/>
                </a:lnTo>
                <a:close/>
                <a:moveTo>
                  <a:pt x="2665" y="2945"/>
                </a:moveTo>
                <a:lnTo>
                  <a:pt x="2721" y="2847"/>
                </a:lnTo>
                <a:lnTo>
                  <a:pt x="2607" y="2847"/>
                </a:lnTo>
                <a:lnTo>
                  <a:pt x="2665" y="2945"/>
                </a:lnTo>
                <a:close/>
                <a:moveTo>
                  <a:pt x="2778" y="2945"/>
                </a:moveTo>
                <a:lnTo>
                  <a:pt x="2834" y="2847"/>
                </a:lnTo>
                <a:lnTo>
                  <a:pt x="2721" y="2847"/>
                </a:lnTo>
                <a:lnTo>
                  <a:pt x="2778" y="2945"/>
                </a:lnTo>
                <a:close/>
                <a:moveTo>
                  <a:pt x="0" y="2945"/>
                </a:moveTo>
                <a:lnTo>
                  <a:pt x="114" y="2945"/>
                </a:lnTo>
                <a:lnTo>
                  <a:pt x="57" y="3043"/>
                </a:lnTo>
                <a:lnTo>
                  <a:pt x="0" y="2945"/>
                </a:lnTo>
                <a:close/>
                <a:moveTo>
                  <a:pt x="171" y="3043"/>
                </a:moveTo>
                <a:lnTo>
                  <a:pt x="227" y="2945"/>
                </a:lnTo>
                <a:lnTo>
                  <a:pt x="114" y="2945"/>
                </a:lnTo>
                <a:lnTo>
                  <a:pt x="171" y="3043"/>
                </a:lnTo>
                <a:close/>
                <a:moveTo>
                  <a:pt x="284" y="3043"/>
                </a:moveTo>
                <a:lnTo>
                  <a:pt x="340" y="2945"/>
                </a:lnTo>
                <a:lnTo>
                  <a:pt x="227" y="2945"/>
                </a:lnTo>
                <a:lnTo>
                  <a:pt x="284" y="3043"/>
                </a:lnTo>
                <a:close/>
                <a:moveTo>
                  <a:pt x="397" y="3043"/>
                </a:moveTo>
                <a:lnTo>
                  <a:pt x="454" y="2945"/>
                </a:lnTo>
                <a:lnTo>
                  <a:pt x="340" y="2945"/>
                </a:lnTo>
                <a:lnTo>
                  <a:pt x="397" y="3043"/>
                </a:lnTo>
                <a:close/>
                <a:moveTo>
                  <a:pt x="510" y="3043"/>
                </a:moveTo>
                <a:lnTo>
                  <a:pt x="567" y="2945"/>
                </a:lnTo>
                <a:lnTo>
                  <a:pt x="454" y="2945"/>
                </a:lnTo>
                <a:lnTo>
                  <a:pt x="510" y="3043"/>
                </a:lnTo>
                <a:close/>
                <a:moveTo>
                  <a:pt x="624" y="3043"/>
                </a:moveTo>
                <a:lnTo>
                  <a:pt x="681" y="2945"/>
                </a:lnTo>
                <a:lnTo>
                  <a:pt x="567" y="2945"/>
                </a:lnTo>
                <a:lnTo>
                  <a:pt x="624" y="3043"/>
                </a:lnTo>
                <a:close/>
                <a:moveTo>
                  <a:pt x="737" y="3043"/>
                </a:moveTo>
                <a:lnTo>
                  <a:pt x="794" y="2945"/>
                </a:lnTo>
                <a:lnTo>
                  <a:pt x="681" y="2945"/>
                </a:lnTo>
                <a:lnTo>
                  <a:pt x="737" y="3043"/>
                </a:lnTo>
                <a:close/>
                <a:moveTo>
                  <a:pt x="851" y="3043"/>
                </a:moveTo>
                <a:lnTo>
                  <a:pt x="908" y="2945"/>
                </a:lnTo>
                <a:lnTo>
                  <a:pt x="794" y="2945"/>
                </a:lnTo>
                <a:lnTo>
                  <a:pt x="851" y="3043"/>
                </a:lnTo>
                <a:close/>
                <a:moveTo>
                  <a:pt x="964" y="3043"/>
                </a:moveTo>
                <a:lnTo>
                  <a:pt x="1021" y="2945"/>
                </a:lnTo>
                <a:lnTo>
                  <a:pt x="908" y="2945"/>
                </a:lnTo>
                <a:lnTo>
                  <a:pt x="964" y="3043"/>
                </a:lnTo>
                <a:close/>
                <a:moveTo>
                  <a:pt x="1077" y="3043"/>
                </a:moveTo>
                <a:lnTo>
                  <a:pt x="1134" y="2945"/>
                </a:lnTo>
                <a:lnTo>
                  <a:pt x="1021" y="2945"/>
                </a:lnTo>
                <a:lnTo>
                  <a:pt x="1077" y="3043"/>
                </a:lnTo>
                <a:close/>
                <a:moveTo>
                  <a:pt x="1191" y="3043"/>
                </a:moveTo>
                <a:lnTo>
                  <a:pt x="1247" y="2945"/>
                </a:lnTo>
                <a:lnTo>
                  <a:pt x="1134" y="2945"/>
                </a:lnTo>
                <a:lnTo>
                  <a:pt x="1191" y="3043"/>
                </a:lnTo>
                <a:close/>
                <a:moveTo>
                  <a:pt x="1304" y="3043"/>
                </a:moveTo>
                <a:lnTo>
                  <a:pt x="1361" y="2945"/>
                </a:lnTo>
                <a:lnTo>
                  <a:pt x="1247" y="2945"/>
                </a:lnTo>
                <a:lnTo>
                  <a:pt x="1304" y="3043"/>
                </a:lnTo>
                <a:close/>
                <a:moveTo>
                  <a:pt x="1418" y="3043"/>
                </a:moveTo>
                <a:lnTo>
                  <a:pt x="1474" y="2945"/>
                </a:lnTo>
                <a:lnTo>
                  <a:pt x="1361" y="2945"/>
                </a:lnTo>
                <a:lnTo>
                  <a:pt x="1418" y="3043"/>
                </a:lnTo>
                <a:close/>
                <a:moveTo>
                  <a:pt x="1531" y="3043"/>
                </a:moveTo>
                <a:lnTo>
                  <a:pt x="1587" y="2945"/>
                </a:lnTo>
                <a:lnTo>
                  <a:pt x="1474" y="2945"/>
                </a:lnTo>
                <a:lnTo>
                  <a:pt x="1531" y="3043"/>
                </a:lnTo>
                <a:close/>
                <a:moveTo>
                  <a:pt x="1644" y="3043"/>
                </a:moveTo>
                <a:lnTo>
                  <a:pt x="1701" y="2945"/>
                </a:lnTo>
                <a:lnTo>
                  <a:pt x="1587" y="2945"/>
                </a:lnTo>
                <a:lnTo>
                  <a:pt x="1644" y="3043"/>
                </a:lnTo>
                <a:close/>
                <a:moveTo>
                  <a:pt x="1758" y="3043"/>
                </a:moveTo>
                <a:lnTo>
                  <a:pt x="1814" y="2945"/>
                </a:lnTo>
                <a:lnTo>
                  <a:pt x="1701" y="2945"/>
                </a:lnTo>
                <a:lnTo>
                  <a:pt x="1758" y="3043"/>
                </a:lnTo>
                <a:close/>
                <a:moveTo>
                  <a:pt x="1871" y="3043"/>
                </a:moveTo>
                <a:lnTo>
                  <a:pt x="1928" y="2945"/>
                </a:lnTo>
                <a:lnTo>
                  <a:pt x="1814" y="2945"/>
                </a:lnTo>
                <a:lnTo>
                  <a:pt x="1871" y="3043"/>
                </a:lnTo>
                <a:close/>
                <a:moveTo>
                  <a:pt x="1984" y="3043"/>
                </a:moveTo>
                <a:lnTo>
                  <a:pt x="2041" y="2945"/>
                </a:lnTo>
                <a:lnTo>
                  <a:pt x="1928" y="2945"/>
                </a:lnTo>
                <a:lnTo>
                  <a:pt x="1984" y="3043"/>
                </a:lnTo>
                <a:close/>
                <a:moveTo>
                  <a:pt x="2097" y="3043"/>
                </a:moveTo>
                <a:lnTo>
                  <a:pt x="2154" y="2945"/>
                </a:lnTo>
                <a:lnTo>
                  <a:pt x="2041" y="2945"/>
                </a:lnTo>
                <a:lnTo>
                  <a:pt x="2097" y="3043"/>
                </a:lnTo>
                <a:close/>
                <a:moveTo>
                  <a:pt x="2211" y="3043"/>
                </a:moveTo>
                <a:lnTo>
                  <a:pt x="2268" y="2945"/>
                </a:lnTo>
                <a:lnTo>
                  <a:pt x="2154" y="2945"/>
                </a:lnTo>
                <a:lnTo>
                  <a:pt x="2211" y="3043"/>
                </a:lnTo>
                <a:close/>
                <a:moveTo>
                  <a:pt x="2324" y="3043"/>
                </a:moveTo>
                <a:lnTo>
                  <a:pt x="2381" y="2945"/>
                </a:lnTo>
                <a:lnTo>
                  <a:pt x="2268" y="2945"/>
                </a:lnTo>
                <a:lnTo>
                  <a:pt x="2324" y="3043"/>
                </a:lnTo>
                <a:close/>
                <a:moveTo>
                  <a:pt x="2438" y="3043"/>
                </a:moveTo>
                <a:lnTo>
                  <a:pt x="2495" y="2945"/>
                </a:lnTo>
                <a:lnTo>
                  <a:pt x="2381" y="2945"/>
                </a:lnTo>
                <a:lnTo>
                  <a:pt x="2438" y="3043"/>
                </a:lnTo>
                <a:close/>
                <a:moveTo>
                  <a:pt x="2551" y="3043"/>
                </a:moveTo>
                <a:lnTo>
                  <a:pt x="2607" y="2945"/>
                </a:lnTo>
                <a:lnTo>
                  <a:pt x="2495" y="2945"/>
                </a:lnTo>
                <a:lnTo>
                  <a:pt x="2551" y="3043"/>
                </a:lnTo>
                <a:close/>
                <a:moveTo>
                  <a:pt x="2665" y="3043"/>
                </a:moveTo>
                <a:lnTo>
                  <a:pt x="2721" y="2945"/>
                </a:lnTo>
                <a:lnTo>
                  <a:pt x="2607" y="2945"/>
                </a:lnTo>
                <a:lnTo>
                  <a:pt x="2665" y="3043"/>
                </a:lnTo>
                <a:close/>
                <a:moveTo>
                  <a:pt x="2778" y="3043"/>
                </a:moveTo>
                <a:lnTo>
                  <a:pt x="2834" y="2945"/>
                </a:lnTo>
                <a:lnTo>
                  <a:pt x="2721" y="2945"/>
                </a:lnTo>
                <a:lnTo>
                  <a:pt x="2778" y="3043"/>
                </a:lnTo>
                <a:close/>
                <a:moveTo>
                  <a:pt x="0" y="3043"/>
                </a:moveTo>
                <a:lnTo>
                  <a:pt x="114" y="3043"/>
                </a:lnTo>
                <a:lnTo>
                  <a:pt x="57" y="3141"/>
                </a:lnTo>
                <a:lnTo>
                  <a:pt x="0" y="3043"/>
                </a:lnTo>
                <a:close/>
                <a:moveTo>
                  <a:pt x="171" y="3141"/>
                </a:moveTo>
                <a:lnTo>
                  <a:pt x="227" y="3043"/>
                </a:lnTo>
                <a:lnTo>
                  <a:pt x="114" y="3043"/>
                </a:lnTo>
                <a:lnTo>
                  <a:pt x="171" y="3141"/>
                </a:lnTo>
                <a:close/>
                <a:moveTo>
                  <a:pt x="284" y="3141"/>
                </a:moveTo>
                <a:lnTo>
                  <a:pt x="340" y="3043"/>
                </a:lnTo>
                <a:lnTo>
                  <a:pt x="227" y="3043"/>
                </a:lnTo>
                <a:lnTo>
                  <a:pt x="284" y="3141"/>
                </a:lnTo>
                <a:close/>
                <a:moveTo>
                  <a:pt x="397" y="3141"/>
                </a:moveTo>
                <a:lnTo>
                  <a:pt x="454" y="3043"/>
                </a:lnTo>
                <a:lnTo>
                  <a:pt x="340" y="3043"/>
                </a:lnTo>
                <a:lnTo>
                  <a:pt x="397" y="3141"/>
                </a:lnTo>
                <a:close/>
                <a:moveTo>
                  <a:pt x="510" y="3141"/>
                </a:moveTo>
                <a:lnTo>
                  <a:pt x="567" y="3043"/>
                </a:lnTo>
                <a:lnTo>
                  <a:pt x="454" y="3043"/>
                </a:lnTo>
                <a:lnTo>
                  <a:pt x="510" y="3141"/>
                </a:lnTo>
                <a:close/>
                <a:moveTo>
                  <a:pt x="624" y="3141"/>
                </a:moveTo>
                <a:lnTo>
                  <a:pt x="681" y="3043"/>
                </a:lnTo>
                <a:lnTo>
                  <a:pt x="567" y="3043"/>
                </a:lnTo>
                <a:lnTo>
                  <a:pt x="624" y="3141"/>
                </a:lnTo>
                <a:close/>
                <a:moveTo>
                  <a:pt x="737" y="3141"/>
                </a:moveTo>
                <a:lnTo>
                  <a:pt x="794" y="3043"/>
                </a:lnTo>
                <a:lnTo>
                  <a:pt x="681" y="3043"/>
                </a:lnTo>
                <a:lnTo>
                  <a:pt x="737" y="3141"/>
                </a:lnTo>
                <a:close/>
                <a:moveTo>
                  <a:pt x="851" y="3141"/>
                </a:moveTo>
                <a:lnTo>
                  <a:pt x="908" y="3043"/>
                </a:lnTo>
                <a:lnTo>
                  <a:pt x="794" y="3043"/>
                </a:lnTo>
                <a:lnTo>
                  <a:pt x="851" y="3141"/>
                </a:lnTo>
                <a:close/>
                <a:moveTo>
                  <a:pt x="964" y="3141"/>
                </a:moveTo>
                <a:lnTo>
                  <a:pt x="1021" y="3043"/>
                </a:lnTo>
                <a:lnTo>
                  <a:pt x="908" y="3043"/>
                </a:lnTo>
                <a:lnTo>
                  <a:pt x="964" y="3141"/>
                </a:lnTo>
                <a:close/>
                <a:moveTo>
                  <a:pt x="1077" y="3141"/>
                </a:moveTo>
                <a:lnTo>
                  <a:pt x="1134" y="3043"/>
                </a:lnTo>
                <a:lnTo>
                  <a:pt x="1021" y="3043"/>
                </a:lnTo>
                <a:lnTo>
                  <a:pt x="1077" y="3141"/>
                </a:lnTo>
                <a:close/>
                <a:moveTo>
                  <a:pt x="1191" y="3141"/>
                </a:moveTo>
                <a:lnTo>
                  <a:pt x="1247" y="3043"/>
                </a:lnTo>
                <a:lnTo>
                  <a:pt x="1134" y="3043"/>
                </a:lnTo>
                <a:lnTo>
                  <a:pt x="1191" y="3141"/>
                </a:lnTo>
                <a:close/>
                <a:moveTo>
                  <a:pt x="1304" y="3141"/>
                </a:moveTo>
                <a:lnTo>
                  <a:pt x="1361" y="3043"/>
                </a:lnTo>
                <a:lnTo>
                  <a:pt x="1247" y="3043"/>
                </a:lnTo>
                <a:lnTo>
                  <a:pt x="1304" y="3141"/>
                </a:lnTo>
                <a:close/>
                <a:moveTo>
                  <a:pt x="1418" y="3141"/>
                </a:moveTo>
                <a:lnTo>
                  <a:pt x="1474" y="3043"/>
                </a:lnTo>
                <a:lnTo>
                  <a:pt x="1361" y="3043"/>
                </a:lnTo>
                <a:lnTo>
                  <a:pt x="1418" y="3141"/>
                </a:lnTo>
                <a:close/>
                <a:moveTo>
                  <a:pt x="1531" y="3141"/>
                </a:moveTo>
                <a:lnTo>
                  <a:pt x="1587" y="3043"/>
                </a:lnTo>
                <a:lnTo>
                  <a:pt x="1474" y="3043"/>
                </a:lnTo>
                <a:lnTo>
                  <a:pt x="1531" y="3141"/>
                </a:lnTo>
                <a:close/>
                <a:moveTo>
                  <a:pt x="1644" y="3141"/>
                </a:moveTo>
                <a:lnTo>
                  <a:pt x="1701" y="3043"/>
                </a:lnTo>
                <a:lnTo>
                  <a:pt x="1587" y="3043"/>
                </a:lnTo>
                <a:lnTo>
                  <a:pt x="1644" y="3141"/>
                </a:lnTo>
                <a:close/>
                <a:moveTo>
                  <a:pt x="1758" y="3141"/>
                </a:moveTo>
                <a:lnTo>
                  <a:pt x="1814" y="3043"/>
                </a:lnTo>
                <a:lnTo>
                  <a:pt x="1701" y="3043"/>
                </a:lnTo>
                <a:lnTo>
                  <a:pt x="1758" y="3141"/>
                </a:lnTo>
                <a:close/>
                <a:moveTo>
                  <a:pt x="1871" y="3141"/>
                </a:moveTo>
                <a:lnTo>
                  <a:pt x="1928" y="3043"/>
                </a:lnTo>
                <a:lnTo>
                  <a:pt x="1814" y="3043"/>
                </a:lnTo>
                <a:lnTo>
                  <a:pt x="1871" y="3141"/>
                </a:lnTo>
                <a:close/>
                <a:moveTo>
                  <a:pt x="1984" y="3141"/>
                </a:moveTo>
                <a:lnTo>
                  <a:pt x="2041" y="3043"/>
                </a:lnTo>
                <a:lnTo>
                  <a:pt x="1928" y="3043"/>
                </a:lnTo>
                <a:lnTo>
                  <a:pt x="1984" y="3141"/>
                </a:lnTo>
                <a:close/>
                <a:moveTo>
                  <a:pt x="2097" y="3141"/>
                </a:moveTo>
                <a:lnTo>
                  <a:pt x="2154" y="3043"/>
                </a:lnTo>
                <a:lnTo>
                  <a:pt x="2041" y="3043"/>
                </a:lnTo>
                <a:lnTo>
                  <a:pt x="2097" y="3141"/>
                </a:lnTo>
                <a:close/>
                <a:moveTo>
                  <a:pt x="2211" y="3141"/>
                </a:moveTo>
                <a:lnTo>
                  <a:pt x="2268" y="3043"/>
                </a:lnTo>
                <a:lnTo>
                  <a:pt x="2154" y="3043"/>
                </a:lnTo>
                <a:lnTo>
                  <a:pt x="2211" y="3141"/>
                </a:lnTo>
                <a:close/>
                <a:moveTo>
                  <a:pt x="2324" y="3141"/>
                </a:moveTo>
                <a:lnTo>
                  <a:pt x="2381" y="3043"/>
                </a:lnTo>
                <a:lnTo>
                  <a:pt x="2268" y="3043"/>
                </a:lnTo>
                <a:lnTo>
                  <a:pt x="2324" y="3141"/>
                </a:lnTo>
                <a:close/>
                <a:moveTo>
                  <a:pt x="2438" y="3141"/>
                </a:moveTo>
                <a:lnTo>
                  <a:pt x="2495" y="3043"/>
                </a:lnTo>
                <a:lnTo>
                  <a:pt x="2381" y="3043"/>
                </a:lnTo>
                <a:lnTo>
                  <a:pt x="2438" y="3141"/>
                </a:lnTo>
                <a:close/>
                <a:moveTo>
                  <a:pt x="2551" y="3141"/>
                </a:moveTo>
                <a:lnTo>
                  <a:pt x="2607" y="3043"/>
                </a:lnTo>
                <a:lnTo>
                  <a:pt x="2495" y="3043"/>
                </a:lnTo>
                <a:lnTo>
                  <a:pt x="2551" y="3141"/>
                </a:lnTo>
                <a:close/>
                <a:moveTo>
                  <a:pt x="2665" y="3141"/>
                </a:moveTo>
                <a:lnTo>
                  <a:pt x="2721" y="3043"/>
                </a:lnTo>
                <a:lnTo>
                  <a:pt x="2607" y="3043"/>
                </a:lnTo>
                <a:lnTo>
                  <a:pt x="2665" y="3141"/>
                </a:lnTo>
                <a:close/>
                <a:moveTo>
                  <a:pt x="2778" y="3141"/>
                </a:moveTo>
                <a:lnTo>
                  <a:pt x="2834" y="3043"/>
                </a:lnTo>
                <a:lnTo>
                  <a:pt x="2721" y="3043"/>
                </a:lnTo>
                <a:lnTo>
                  <a:pt x="2778" y="3141"/>
                </a:lnTo>
                <a:close/>
                <a:moveTo>
                  <a:pt x="0" y="3141"/>
                </a:moveTo>
                <a:lnTo>
                  <a:pt x="114" y="3141"/>
                </a:lnTo>
                <a:lnTo>
                  <a:pt x="57" y="3239"/>
                </a:lnTo>
                <a:lnTo>
                  <a:pt x="0" y="3141"/>
                </a:lnTo>
                <a:close/>
                <a:moveTo>
                  <a:pt x="171" y="3239"/>
                </a:moveTo>
                <a:lnTo>
                  <a:pt x="227" y="3141"/>
                </a:lnTo>
                <a:lnTo>
                  <a:pt x="114" y="3141"/>
                </a:lnTo>
                <a:lnTo>
                  <a:pt x="171" y="3239"/>
                </a:lnTo>
                <a:close/>
                <a:moveTo>
                  <a:pt x="284" y="3239"/>
                </a:moveTo>
                <a:lnTo>
                  <a:pt x="340" y="3141"/>
                </a:lnTo>
                <a:lnTo>
                  <a:pt x="227" y="3141"/>
                </a:lnTo>
                <a:lnTo>
                  <a:pt x="284" y="3239"/>
                </a:lnTo>
                <a:close/>
                <a:moveTo>
                  <a:pt x="397" y="3239"/>
                </a:moveTo>
                <a:lnTo>
                  <a:pt x="454" y="3141"/>
                </a:lnTo>
                <a:lnTo>
                  <a:pt x="340" y="3141"/>
                </a:lnTo>
                <a:lnTo>
                  <a:pt x="397" y="3239"/>
                </a:lnTo>
                <a:close/>
                <a:moveTo>
                  <a:pt x="510" y="3239"/>
                </a:moveTo>
                <a:lnTo>
                  <a:pt x="567" y="3141"/>
                </a:lnTo>
                <a:lnTo>
                  <a:pt x="454" y="3141"/>
                </a:lnTo>
                <a:lnTo>
                  <a:pt x="510" y="3239"/>
                </a:lnTo>
                <a:close/>
                <a:moveTo>
                  <a:pt x="624" y="3239"/>
                </a:moveTo>
                <a:lnTo>
                  <a:pt x="681" y="3141"/>
                </a:lnTo>
                <a:lnTo>
                  <a:pt x="567" y="3141"/>
                </a:lnTo>
                <a:lnTo>
                  <a:pt x="624" y="3239"/>
                </a:lnTo>
                <a:close/>
                <a:moveTo>
                  <a:pt x="737" y="3239"/>
                </a:moveTo>
                <a:lnTo>
                  <a:pt x="794" y="3141"/>
                </a:lnTo>
                <a:lnTo>
                  <a:pt x="681" y="3141"/>
                </a:lnTo>
                <a:lnTo>
                  <a:pt x="737" y="3239"/>
                </a:lnTo>
                <a:close/>
                <a:moveTo>
                  <a:pt x="851" y="3239"/>
                </a:moveTo>
                <a:lnTo>
                  <a:pt x="908" y="3141"/>
                </a:lnTo>
                <a:lnTo>
                  <a:pt x="794" y="3141"/>
                </a:lnTo>
                <a:lnTo>
                  <a:pt x="851" y="3239"/>
                </a:lnTo>
                <a:close/>
                <a:moveTo>
                  <a:pt x="964" y="3239"/>
                </a:moveTo>
                <a:lnTo>
                  <a:pt x="1021" y="3141"/>
                </a:lnTo>
                <a:lnTo>
                  <a:pt x="908" y="3141"/>
                </a:lnTo>
                <a:lnTo>
                  <a:pt x="964" y="3239"/>
                </a:lnTo>
                <a:close/>
                <a:moveTo>
                  <a:pt x="1077" y="3239"/>
                </a:moveTo>
                <a:lnTo>
                  <a:pt x="1134" y="3141"/>
                </a:lnTo>
                <a:lnTo>
                  <a:pt x="1021" y="3141"/>
                </a:lnTo>
                <a:lnTo>
                  <a:pt x="1077" y="3239"/>
                </a:lnTo>
                <a:close/>
                <a:moveTo>
                  <a:pt x="1191" y="3239"/>
                </a:moveTo>
                <a:lnTo>
                  <a:pt x="1247" y="3141"/>
                </a:lnTo>
                <a:lnTo>
                  <a:pt x="1134" y="3141"/>
                </a:lnTo>
                <a:lnTo>
                  <a:pt x="1191" y="3239"/>
                </a:lnTo>
                <a:close/>
                <a:moveTo>
                  <a:pt x="1304" y="3239"/>
                </a:moveTo>
                <a:lnTo>
                  <a:pt x="1361" y="3141"/>
                </a:lnTo>
                <a:lnTo>
                  <a:pt x="1247" y="3141"/>
                </a:lnTo>
                <a:lnTo>
                  <a:pt x="1304" y="3239"/>
                </a:lnTo>
                <a:close/>
                <a:moveTo>
                  <a:pt x="1418" y="3239"/>
                </a:moveTo>
                <a:lnTo>
                  <a:pt x="1474" y="3141"/>
                </a:lnTo>
                <a:lnTo>
                  <a:pt x="1361" y="3141"/>
                </a:lnTo>
                <a:lnTo>
                  <a:pt x="1418" y="3239"/>
                </a:lnTo>
                <a:close/>
                <a:moveTo>
                  <a:pt x="1531" y="3239"/>
                </a:moveTo>
                <a:lnTo>
                  <a:pt x="1587" y="3141"/>
                </a:lnTo>
                <a:lnTo>
                  <a:pt x="1474" y="3141"/>
                </a:lnTo>
                <a:lnTo>
                  <a:pt x="1531" y="3239"/>
                </a:lnTo>
                <a:close/>
                <a:moveTo>
                  <a:pt x="1644" y="3239"/>
                </a:moveTo>
                <a:lnTo>
                  <a:pt x="1701" y="3141"/>
                </a:lnTo>
                <a:lnTo>
                  <a:pt x="1587" y="3141"/>
                </a:lnTo>
                <a:lnTo>
                  <a:pt x="1644" y="3239"/>
                </a:lnTo>
                <a:close/>
                <a:moveTo>
                  <a:pt x="1758" y="3239"/>
                </a:moveTo>
                <a:lnTo>
                  <a:pt x="1814" y="3141"/>
                </a:lnTo>
                <a:lnTo>
                  <a:pt x="1701" y="3141"/>
                </a:lnTo>
                <a:lnTo>
                  <a:pt x="1758" y="3239"/>
                </a:lnTo>
                <a:close/>
                <a:moveTo>
                  <a:pt x="1871" y="3239"/>
                </a:moveTo>
                <a:lnTo>
                  <a:pt x="1928" y="3141"/>
                </a:lnTo>
                <a:lnTo>
                  <a:pt x="1814" y="3141"/>
                </a:lnTo>
                <a:lnTo>
                  <a:pt x="1871" y="3239"/>
                </a:lnTo>
                <a:close/>
                <a:moveTo>
                  <a:pt x="1984" y="3239"/>
                </a:moveTo>
                <a:lnTo>
                  <a:pt x="2041" y="3141"/>
                </a:lnTo>
                <a:lnTo>
                  <a:pt x="1928" y="3141"/>
                </a:lnTo>
                <a:lnTo>
                  <a:pt x="1984" y="3239"/>
                </a:lnTo>
                <a:close/>
                <a:moveTo>
                  <a:pt x="2097" y="3239"/>
                </a:moveTo>
                <a:lnTo>
                  <a:pt x="2154" y="3141"/>
                </a:lnTo>
                <a:lnTo>
                  <a:pt x="2041" y="3141"/>
                </a:lnTo>
                <a:lnTo>
                  <a:pt x="2097" y="3239"/>
                </a:lnTo>
                <a:close/>
                <a:moveTo>
                  <a:pt x="2211" y="3239"/>
                </a:moveTo>
                <a:lnTo>
                  <a:pt x="2268" y="3141"/>
                </a:lnTo>
                <a:lnTo>
                  <a:pt x="2154" y="3141"/>
                </a:lnTo>
                <a:lnTo>
                  <a:pt x="2211" y="3239"/>
                </a:lnTo>
                <a:close/>
                <a:moveTo>
                  <a:pt x="2324" y="3239"/>
                </a:moveTo>
                <a:lnTo>
                  <a:pt x="2381" y="3141"/>
                </a:lnTo>
                <a:lnTo>
                  <a:pt x="2268" y="3141"/>
                </a:lnTo>
                <a:lnTo>
                  <a:pt x="2324" y="3239"/>
                </a:lnTo>
                <a:close/>
                <a:moveTo>
                  <a:pt x="2438" y="3239"/>
                </a:moveTo>
                <a:lnTo>
                  <a:pt x="2495" y="3141"/>
                </a:lnTo>
                <a:lnTo>
                  <a:pt x="2381" y="3141"/>
                </a:lnTo>
                <a:lnTo>
                  <a:pt x="2438" y="3239"/>
                </a:lnTo>
                <a:close/>
                <a:moveTo>
                  <a:pt x="2551" y="3239"/>
                </a:moveTo>
                <a:lnTo>
                  <a:pt x="2607" y="3141"/>
                </a:lnTo>
                <a:lnTo>
                  <a:pt x="2495" y="3141"/>
                </a:lnTo>
                <a:lnTo>
                  <a:pt x="2551" y="3239"/>
                </a:lnTo>
                <a:close/>
                <a:moveTo>
                  <a:pt x="2665" y="3239"/>
                </a:moveTo>
                <a:lnTo>
                  <a:pt x="2721" y="3141"/>
                </a:lnTo>
                <a:lnTo>
                  <a:pt x="2607" y="3141"/>
                </a:lnTo>
                <a:lnTo>
                  <a:pt x="2665" y="3239"/>
                </a:lnTo>
                <a:close/>
                <a:moveTo>
                  <a:pt x="2778" y="3239"/>
                </a:moveTo>
                <a:lnTo>
                  <a:pt x="2834" y="3141"/>
                </a:lnTo>
                <a:lnTo>
                  <a:pt x="2721" y="3141"/>
                </a:lnTo>
                <a:lnTo>
                  <a:pt x="2778" y="3239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5000"/>
                </a:schemeClr>
              </a:gs>
              <a:gs pos="75000">
                <a:schemeClr val="bg1">
                  <a:alpha val="0"/>
                </a:schemeClr>
              </a:gs>
            </a:gsLst>
            <a:lin ang="81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R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32FB8D9-8365-42AE-BF58-9667F8259E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44" name="Google Shape;44;p6"/>
          <p:cNvSpPr txBox="1">
            <a:spLocks noGrp="1"/>
          </p:cNvSpPr>
          <p:nvPr>
            <p:ph type="body" idx="1" hasCustomPrompt="1"/>
          </p:nvPr>
        </p:nvSpPr>
        <p:spPr>
          <a:xfrm>
            <a:off x="0" y="2571750"/>
            <a:ext cx="9144000" cy="6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00" tIns="45700" rIns="457200" bIns="45700" anchor="t" anchorCtr="0">
            <a:noAutofit/>
          </a:bodyPr>
          <a:lstStyle>
            <a:lvl1pPr marL="457189" marR="0" lvl="0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1400" b="0" i="0" u="none" strike="noStrike" cap="none">
                <a:solidFill>
                  <a:schemeClr val="accent4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914378" marR="0" lvl="1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400" i="0" u="none" strike="noStrike" cap="none">
                <a:solidFill>
                  <a:srgbClr val="FFFFFF"/>
                </a:solidFill>
              </a:defRPr>
            </a:lvl2pPr>
            <a:lvl3pPr marL="1371566" marR="0" lvl="2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3pPr>
            <a:lvl4pPr marL="1828754" marR="0" lvl="3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4pPr>
            <a:lvl5pPr marL="2285943" marR="0" lvl="4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5pPr>
            <a:lvl6pPr marL="2743132" marR="0" lvl="5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6pPr>
            <a:lvl7pPr marL="3200320" marR="0" lvl="6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7pPr>
            <a:lvl8pPr marL="3657509" marR="0" lvl="7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8pPr>
            <a:lvl9pPr marL="4114697" marR="0" lvl="8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9pPr>
          </a:lstStyle>
          <a:p>
            <a:r>
              <a:rPr lang="en-US" dirty="0">
                <a:solidFill>
                  <a:schemeClr val="accent4"/>
                </a:solidFill>
              </a:rPr>
              <a:t>Section subhead goes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85754F-336F-4132-9333-1CC0F79FE0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560403"/>
            <a:ext cx="9144000" cy="993775"/>
          </a:xfrm>
          <a:prstGeom prst="rect">
            <a:avLst/>
          </a:prstGeom>
        </p:spPr>
        <p:txBody>
          <a:bodyPr anchor="b"/>
          <a:lstStyle>
            <a:lvl1pPr algn="ctr">
              <a:defRPr sz="2800" b="1">
                <a:solidFill>
                  <a:schemeClr val="tx2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Section head goes here</a:t>
            </a:r>
          </a:p>
        </p:txBody>
      </p:sp>
      <p:sp>
        <p:nvSpPr>
          <p:cNvPr id="11" name="Date Placeholder 8">
            <a:extLst>
              <a:ext uri="{FF2B5EF4-FFF2-40B4-BE49-F238E27FC236}">
                <a16:creationId xmlns:a16="http://schemas.microsoft.com/office/drawing/2014/main" id="{BDFF521B-5BD3-428E-9BF7-554D61950F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96074" y="4767263"/>
            <a:ext cx="169818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>
              <a:defRPr lang="sr-Latn-RS" sz="900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 algn="r">
              <a:buSzPts val="800"/>
            </a:pPr>
            <a:fld id="{06B79511-F79E-4E5E-988F-193149E42EBF}" type="datetime1">
              <a:rPr lang="sr-Latn-RS" smtClean="0"/>
              <a:t>18.3.2020.</a:t>
            </a:fld>
            <a:endParaRPr lang="en-US" dirty="0"/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9002A857-63E3-4886-BD7B-A03EF62CCE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47927" y="4767263"/>
            <a:ext cx="4248146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algn="ctr">
              <a:defRPr lang="en-US" sz="9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>
              <a:buSzPts val="800"/>
            </a:pPr>
            <a:endParaRPr lang="en-US" dirty="0"/>
          </a:p>
        </p:txBody>
      </p:sp>
      <p:sp>
        <p:nvSpPr>
          <p:cNvPr id="13" name="Google Shape;6;p1">
            <a:extLst>
              <a:ext uri="{FF2B5EF4-FFF2-40B4-BE49-F238E27FC236}">
                <a16:creationId xmlns:a16="http://schemas.microsoft.com/office/drawing/2014/main" id="{5E932980-D15B-4475-BFFC-2890CCF3CD49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8394261" y="4767262"/>
            <a:ext cx="5487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900" b="0" i="0" u="none" strike="noStrike" cap="none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4C124316-1564-416A-9850-1B63311822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18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6 Section Slide w Image" userDrawn="1">
  <p:cSld name="06 Section Slide &amp; Imag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D842159-5CB1-4D60-9F84-C0BEA0537756}"/>
              </a:ext>
            </a:extLst>
          </p:cNvPr>
          <p:cNvSpPr/>
          <p:nvPr userDrawn="1"/>
        </p:nvSpPr>
        <p:spPr>
          <a:xfrm>
            <a:off x="-228" y="0"/>
            <a:ext cx="4571549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2" name="Freeform 9">
            <a:extLst>
              <a:ext uri="{FF2B5EF4-FFF2-40B4-BE49-F238E27FC236}">
                <a16:creationId xmlns:a16="http://schemas.microsoft.com/office/drawing/2014/main" id="{AF56193B-48A3-415F-B64D-E6D4A7F24AB1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-228" y="0"/>
            <a:ext cx="4571778" cy="5141913"/>
          </a:xfrm>
          <a:custGeom>
            <a:avLst/>
            <a:gdLst>
              <a:gd name="T0" fmla="*/ 1418 w 2834"/>
              <a:gd name="T1" fmla="*/ 98 h 3239"/>
              <a:gd name="T2" fmla="*/ 0 w 2834"/>
              <a:gd name="T3" fmla="*/ 98 h 3239"/>
              <a:gd name="T4" fmla="*/ 1531 w 2834"/>
              <a:gd name="T5" fmla="*/ 196 h 3239"/>
              <a:gd name="T6" fmla="*/ 171 w 2834"/>
              <a:gd name="T7" fmla="*/ 294 h 3239"/>
              <a:gd name="T8" fmla="*/ 1644 w 2834"/>
              <a:gd name="T9" fmla="*/ 294 h 3239"/>
              <a:gd name="T10" fmla="*/ 284 w 2834"/>
              <a:gd name="T11" fmla="*/ 392 h 3239"/>
              <a:gd name="T12" fmla="*/ 1758 w 2834"/>
              <a:gd name="T13" fmla="*/ 392 h 3239"/>
              <a:gd name="T14" fmla="*/ 397 w 2834"/>
              <a:gd name="T15" fmla="*/ 490 h 3239"/>
              <a:gd name="T16" fmla="*/ 1871 w 2834"/>
              <a:gd name="T17" fmla="*/ 490 h 3239"/>
              <a:gd name="T18" fmla="*/ 510 w 2834"/>
              <a:gd name="T19" fmla="*/ 589 h 3239"/>
              <a:gd name="T20" fmla="*/ 1984 w 2834"/>
              <a:gd name="T21" fmla="*/ 589 h 3239"/>
              <a:gd name="T22" fmla="*/ 624 w 2834"/>
              <a:gd name="T23" fmla="*/ 687 h 3239"/>
              <a:gd name="T24" fmla="*/ 2097 w 2834"/>
              <a:gd name="T25" fmla="*/ 687 h 3239"/>
              <a:gd name="T26" fmla="*/ 737 w 2834"/>
              <a:gd name="T27" fmla="*/ 785 h 3239"/>
              <a:gd name="T28" fmla="*/ 2211 w 2834"/>
              <a:gd name="T29" fmla="*/ 785 h 3239"/>
              <a:gd name="T30" fmla="*/ 851 w 2834"/>
              <a:gd name="T31" fmla="*/ 883 h 3239"/>
              <a:gd name="T32" fmla="*/ 2324 w 2834"/>
              <a:gd name="T33" fmla="*/ 883 h 3239"/>
              <a:gd name="T34" fmla="*/ 964 w 2834"/>
              <a:gd name="T35" fmla="*/ 981 h 3239"/>
              <a:gd name="T36" fmla="*/ 2438 w 2834"/>
              <a:gd name="T37" fmla="*/ 981 h 3239"/>
              <a:gd name="T38" fmla="*/ 1077 w 2834"/>
              <a:gd name="T39" fmla="*/ 1079 h 3239"/>
              <a:gd name="T40" fmla="*/ 2551 w 2834"/>
              <a:gd name="T41" fmla="*/ 1079 h 3239"/>
              <a:gd name="T42" fmla="*/ 1191 w 2834"/>
              <a:gd name="T43" fmla="*/ 1178 h 3239"/>
              <a:gd name="T44" fmla="*/ 2665 w 2834"/>
              <a:gd name="T45" fmla="*/ 1178 h 3239"/>
              <a:gd name="T46" fmla="*/ 1304 w 2834"/>
              <a:gd name="T47" fmla="*/ 1276 h 3239"/>
              <a:gd name="T48" fmla="*/ 2778 w 2834"/>
              <a:gd name="T49" fmla="*/ 1276 h 3239"/>
              <a:gd name="T50" fmla="*/ 1418 w 2834"/>
              <a:gd name="T51" fmla="*/ 1374 h 3239"/>
              <a:gd name="T52" fmla="*/ 0 w 2834"/>
              <a:gd name="T53" fmla="*/ 1374 h 3239"/>
              <a:gd name="T54" fmla="*/ 1531 w 2834"/>
              <a:gd name="T55" fmla="*/ 1472 h 3239"/>
              <a:gd name="T56" fmla="*/ 171 w 2834"/>
              <a:gd name="T57" fmla="*/ 1570 h 3239"/>
              <a:gd name="T58" fmla="*/ 1644 w 2834"/>
              <a:gd name="T59" fmla="*/ 1570 h 3239"/>
              <a:gd name="T60" fmla="*/ 284 w 2834"/>
              <a:gd name="T61" fmla="*/ 1668 h 3239"/>
              <a:gd name="T62" fmla="*/ 1758 w 2834"/>
              <a:gd name="T63" fmla="*/ 1668 h 3239"/>
              <a:gd name="T64" fmla="*/ 397 w 2834"/>
              <a:gd name="T65" fmla="*/ 1767 h 3239"/>
              <a:gd name="T66" fmla="*/ 1871 w 2834"/>
              <a:gd name="T67" fmla="*/ 1767 h 3239"/>
              <a:gd name="T68" fmla="*/ 510 w 2834"/>
              <a:gd name="T69" fmla="*/ 1865 h 3239"/>
              <a:gd name="T70" fmla="*/ 1984 w 2834"/>
              <a:gd name="T71" fmla="*/ 1865 h 3239"/>
              <a:gd name="T72" fmla="*/ 624 w 2834"/>
              <a:gd name="T73" fmla="*/ 1963 h 3239"/>
              <a:gd name="T74" fmla="*/ 2097 w 2834"/>
              <a:gd name="T75" fmla="*/ 1963 h 3239"/>
              <a:gd name="T76" fmla="*/ 737 w 2834"/>
              <a:gd name="T77" fmla="*/ 2061 h 3239"/>
              <a:gd name="T78" fmla="*/ 2211 w 2834"/>
              <a:gd name="T79" fmla="*/ 2061 h 3239"/>
              <a:gd name="T80" fmla="*/ 851 w 2834"/>
              <a:gd name="T81" fmla="*/ 2159 h 3239"/>
              <a:gd name="T82" fmla="*/ 2324 w 2834"/>
              <a:gd name="T83" fmla="*/ 2159 h 3239"/>
              <a:gd name="T84" fmla="*/ 964 w 2834"/>
              <a:gd name="T85" fmla="*/ 2257 h 3239"/>
              <a:gd name="T86" fmla="*/ 2438 w 2834"/>
              <a:gd name="T87" fmla="*/ 2257 h 3239"/>
              <a:gd name="T88" fmla="*/ 1077 w 2834"/>
              <a:gd name="T89" fmla="*/ 2356 h 3239"/>
              <a:gd name="T90" fmla="*/ 2551 w 2834"/>
              <a:gd name="T91" fmla="*/ 2356 h 3239"/>
              <a:gd name="T92" fmla="*/ 1191 w 2834"/>
              <a:gd name="T93" fmla="*/ 2454 h 3239"/>
              <a:gd name="T94" fmla="*/ 2665 w 2834"/>
              <a:gd name="T95" fmla="*/ 2454 h 3239"/>
              <a:gd name="T96" fmla="*/ 1304 w 2834"/>
              <a:gd name="T97" fmla="*/ 2552 h 3239"/>
              <a:gd name="T98" fmla="*/ 2778 w 2834"/>
              <a:gd name="T99" fmla="*/ 2552 h 3239"/>
              <a:gd name="T100" fmla="*/ 1418 w 2834"/>
              <a:gd name="T101" fmla="*/ 2650 h 3239"/>
              <a:gd name="T102" fmla="*/ 0 w 2834"/>
              <a:gd name="T103" fmla="*/ 2650 h 3239"/>
              <a:gd name="T104" fmla="*/ 1531 w 2834"/>
              <a:gd name="T105" fmla="*/ 2748 h 3239"/>
              <a:gd name="T106" fmla="*/ 171 w 2834"/>
              <a:gd name="T107" fmla="*/ 2847 h 3239"/>
              <a:gd name="T108" fmla="*/ 1644 w 2834"/>
              <a:gd name="T109" fmla="*/ 2847 h 3239"/>
              <a:gd name="T110" fmla="*/ 284 w 2834"/>
              <a:gd name="T111" fmla="*/ 2945 h 3239"/>
              <a:gd name="T112" fmla="*/ 1758 w 2834"/>
              <a:gd name="T113" fmla="*/ 2945 h 3239"/>
              <a:gd name="T114" fmla="*/ 397 w 2834"/>
              <a:gd name="T115" fmla="*/ 3043 h 3239"/>
              <a:gd name="T116" fmla="*/ 1871 w 2834"/>
              <a:gd name="T117" fmla="*/ 3043 h 3239"/>
              <a:gd name="T118" fmla="*/ 510 w 2834"/>
              <a:gd name="T119" fmla="*/ 3141 h 3239"/>
              <a:gd name="T120" fmla="*/ 1984 w 2834"/>
              <a:gd name="T121" fmla="*/ 3141 h 3239"/>
              <a:gd name="T122" fmla="*/ 624 w 2834"/>
              <a:gd name="T123" fmla="*/ 3239 h 3239"/>
              <a:gd name="T124" fmla="*/ 2097 w 2834"/>
              <a:gd name="T125" fmla="*/ 3239 h 3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34" h="3239">
                <a:moveTo>
                  <a:pt x="0" y="0"/>
                </a:moveTo>
                <a:lnTo>
                  <a:pt x="114" y="0"/>
                </a:lnTo>
                <a:lnTo>
                  <a:pt x="57" y="98"/>
                </a:lnTo>
                <a:lnTo>
                  <a:pt x="0" y="0"/>
                </a:lnTo>
                <a:close/>
                <a:moveTo>
                  <a:pt x="171" y="98"/>
                </a:moveTo>
                <a:lnTo>
                  <a:pt x="227" y="0"/>
                </a:lnTo>
                <a:lnTo>
                  <a:pt x="114" y="0"/>
                </a:lnTo>
                <a:lnTo>
                  <a:pt x="171" y="98"/>
                </a:lnTo>
                <a:close/>
                <a:moveTo>
                  <a:pt x="284" y="98"/>
                </a:moveTo>
                <a:lnTo>
                  <a:pt x="340" y="0"/>
                </a:lnTo>
                <a:lnTo>
                  <a:pt x="227" y="0"/>
                </a:lnTo>
                <a:lnTo>
                  <a:pt x="284" y="98"/>
                </a:lnTo>
                <a:close/>
                <a:moveTo>
                  <a:pt x="397" y="98"/>
                </a:moveTo>
                <a:lnTo>
                  <a:pt x="454" y="0"/>
                </a:lnTo>
                <a:lnTo>
                  <a:pt x="340" y="0"/>
                </a:lnTo>
                <a:lnTo>
                  <a:pt x="397" y="98"/>
                </a:lnTo>
                <a:close/>
                <a:moveTo>
                  <a:pt x="510" y="98"/>
                </a:moveTo>
                <a:lnTo>
                  <a:pt x="567" y="0"/>
                </a:lnTo>
                <a:lnTo>
                  <a:pt x="454" y="0"/>
                </a:lnTo>
                <a:lnTo>
                  <a:pt x="510" y="98"/>
                </a:lnTo>
                <a:close/>
                <a:moveTo>
                  <a:pt x="624" y="98"/>
                </a:moveTo>
                <a:lnTo>
                  <a:pt x="681" y="0"/>
                </a:lnTo>
                <a:lnTo>
                  <a:pt x="567" y="0"/>
                </a:lnTo>
                <a:lnTo>
                  <a:pt x="624" y="98"/>
                </a:lnTo>
                <a:close/>
                <a:moveTo>
                  <a:pt x="737" y="98"/>
                </a:moveTo>
                <a:lnTo>
                  <a:pt x="794" y="0"/>
                </a:lnTo>
                <a:lnTo>
                  <a:pt x="681" y="0"/>
                </a:lnTo>
                <a:lnTo>
                  <a:pt x="737" y="98"/>
                </a:lnTo>
                <a:close/>
                <a:moveTo>
                  <a:pt x="851" y="98"/>
                </a:moveTo>
                <a:lnTo>
                  <a:pt x="908" y="0"/>
                </a:lnTo>
                <a:lnTo>
                  <a:pt x="794" y="0"/>
                </a:lnTo>
                <a:lnTo>
                  <a:pt x="851" y="98"/>
                </a:lnTo>
                <a:close/>
                <a:moveTo>
                  <a:pt x="964" y="98"/>
                </a:moveTo>
                <a:lnTo>
                  <a:pt x="1021" y="0"/>
                </a:lnTo>
                <a:lnTo>
                  <a:pt x="908" y="0"/>
                </a:lnTo>
                <a:lnTo>
                  <a:pt x="964" y="98"/>
                </a:lnTo>
                <a:close/>
                <a:moveTo>
                  <a:pt x="1077" y="98"/>
                </a:moveTo>
                <a:lnTo>
                  <a:pt x="1134" y="0"/>
                </a:lnTo>
                <a:lnTo>
                  <a:pt x="1021" y="0"/>
                </a:lnTo>
                <a:lnTo>
                  <a:pt x="1077" y="98"/>
                </a:lnTo>
                <a:close/>
                <a:moveTo>
                  <a:pt x="1191" y="98"/>
                </a:moveTo>
                <a:lnTo>
                  <a:pt x="1247" y="0"/>
                </a:lnTo>
                <a:lnTo>
                  <a:pt x="1134" y="0"/>
                </a:lnTo>
                <a:lnTo>
                  <a:pt x="1191" y="98"/>
                </a:lnTo>
                <a:close/>
                <a:moveTo>
                  <a:pt x="1304" y="98"/>
                </a:moveTo>
                <a:lnTo>
                  <a:pt x="1361" y="0"/>
                </a:lnTo>
                <a:lnTo>
                  <a:pt x="1247" y="0"/>
                </a:lnTo>
                <a:lnTo>
                  <a:pt x="1304" y="98"/>
                </a:lnTo>
                <a:close/>
                <a:moveTo>
                  <a:pt x="1418" y="98"/>
                </a:moveTo>
                <a:lnTo>
                  <a:pt x="1474" y="0"/>
                </a:lnTo>
                <a:lnTo>
                  <a:pt x="1361" y="0"/>
                </a:lnTo>
                <a:lnTo>
                  <a:pt x="1418" y="98"/>
                </a:lnTo>
                <a:close/>
                <a:moveTo>
                  <a:pt x="1531" y="98"/>
                </a:moveTo>
                <a:lnTo>
                  <a:pt x="1587" y="0"/>
                </a:lnTo>
                <a:lnTo>
                  <a:pt x="1474" y="0"/>
                </a:lnTo>
                <a:lnTo>
                  <a:pt x="1531" y="98"/>
                </a:lnTo>
                <a:close/>
                <a:moveTo>
                  <a:pt x="1644" y="98"/>
                </a:moveTo>
                <a:lnTo>
                  <a:pt x="1701" y="0"/>
                </a:lnTo>
                <a:lnTo>
                  <a:pt x="1587" y="0"/>
                </a:lnTo>
                <a:lnTo>
                  <a:pt x="1644" y="98"/>
                </a:lnTo>
                <a:close/>
                <a:moveTo>
                  <a:pt x="1758" y="98"/>
                </a:moveTo>
                <a:lnTo>
                  <a:pt x="1814" y="0"/>
                </a:lnTo>
                <a:lnTo>
                  <a:pt x="1701" y="0"/>
                </a:lnTo>
                <a:lnTo>
                  <a:pt x="1758" y="98"/>
                </a:lnTo>
                <a:close/>
                <a:moveTo>
                  <a:pt x="1871" y="98"/>
                </a:moveTo>
                <a:lnTo>
                  <a:pt x="1928" y="0"/>
                </a:lnTo>
                <a:lnTo>
                  <a:pt x="1814" y="0"/>
                </a:lnTo>
                <a:lnTo>
                  <a:pt x="1871" y="98"/>
                </a:lnTo>
                <a:close/>
                <a:moveTo>
                  <a:pt x="1984" y="98"/>
                </a:moveTo>
                <a:lnTo>
                  <a:pt x="2041" y="0"/>
                </a:lnTo>
                <a:lnTo>
                  <a:pt x="1928" y="0"/>
                </a:lnTo>
                <a:lnTo>
                  <a:pt x="1984" y="98"/>
                </a:lnTo>
                <a:close/>
                <a:moveTo>
                  <a:pt x="2097" y="98"/>
                </a:moveTo>
                <a:lnTo>
                  <a:pt x="2154" y="0"/>
                </a:lnTo>
                <a:lnTo>
                  <a:pt x="2041" y="0"/>
                </a:lnTo>
                <a:lnTo>
                  <a:pt x="2097" y="98"/>
                </a:lnTo>
                <a:close/>
                <a:moveTo>
                  <a:pt x="2211" y="98"/>
                </a:moveTo>
                <a:lnTo>
                  <a:pt x="2268" y="0"/>
                </a:lnTo>
                <a:lnTo>
                  <a:pt x="2154" y="0"/>
                </a:lnTo>
                <a:lnTo>
                  <a:pt x="2211" y="98"/>
                </a:lnTo>
                <a:close/>
                <a:moveTo>
                  <a:pt x="2324" y="98"/>
                </a:moveTo>
                <a:lnTo>
                  <a:pt x="2381" y="0"/>
                </a:lnTo>
                <a:lnTo>
                  <a:pt x="2268" y="0"/>
                </a:lnTo>
                <a:lnTo>
                  <a:pt x="2324" y="98"/>
                </a:lnTo>
                <a:close/>
                <a:moveTo>
                  <a:pt x="2438" y="98"/>
                </a:moveTo>
                <a:lnTo>
                  <a:pt x="2495" y="0"/>
                </a:lnTo>
                <a:lnTo>
                  <a:pt x="2381" y="0"/>
                </a:lnTo>
                <a:lnTo>
                  <a:pt x="2438" y="98"/>
                </a:lnTo>
                <a:close/>
                <a:moveTo>
                  <a:pt x="2551" y="98"/>
                </a:moveTo>
                <a:lnTo>
                  <a:pt x="2607" y="0"/>
                </a:lnTo>
                <a:lnTo>
                  <a:pt x="2495" y="0"/>
                </a:lnTo>
                <a:lnTo>
                  <a:pt x="2551" y="98"/>
                </a:lnTo>
                <a:close/>
                <a:moveTo>
                  <a:pt x="2665" y="98"/>
                </a:moveTo>
                <a:lnTo>
                  <a:pt x="2721" y="0"/>
                </a:lnTo>
                <a:lnTo>
                  <a:pt x="2607" y="0"/>
                </a:lnTo>
                <a:lnTo>
                  <a:pt x="2665" y="98"/>
                </a:lnTo>
                <a:close/>
                <a:moveTo>
                  <a:pt x="2778" y="98"/>
                </a:moveTo>
                <a:lnTo>
                  <a:pt x="2834" y="0"/>
                </a:lnTo>
                <a:lnTo>
                  <a:pt x="2721" y="0"/>
                </a:lnTo>
                <a:lnTo>
                  <a:pt x="2778" y="98"/>
                </a:lnTo>
                <a:close/>
                <a:moveTo>
                  <a:pt x="0" y="98"/>
                </a:moveTo>
                <a:lnTo>
                  <a:pt x="114" y="98"/>
                </a:lnTo>
                <a:lnTo>
                  <a:pt x="57" y="196"/>
                </a:lnTo>
                <a:lnTo>
                  <a:pt x="0" y="98"/>
                </a:lnTo>
                <a:close/>
                <a:moveTo>
                  <a:pt x="171" y="196"/>
                </a:moveTo>
                <a:lnTo>
                  <a:pt x="227" y="98"/>
                </a:lnTo>
                <a:lnTo>
                  <a:pt x="114" y="98"/>
                </a:lnTo>
                <a:lnTo>
                  <a:pt x="171" y="196"/>
                </a:lnTo>
                <a:close/>
                <a:moveTo>
                  <a:pt x="284" y="196"/>
                </a:moveTo>
                <a:lnTo>
                  <a:pt x="340" y="98"/>
                </a:lnTo>
                <a:lnTo>
                  <a:pt x="227" y="98"/>
                </a:lnTo>
                <a:lnTo>
                  <a:pt x="284" y="196"/>
                </a:lnTo>
                <a:close/>
                <a:moveTo>
                  <a:pt x="397" y="196"/>
                </a:moveTo>
                <a:lnTo>
                  <a:pt x="454" y="98"/>
                </a:lnTo>
                <a:lnTo>
                  <a:pt x="340" y="98"/>
                </a:lnTo>
                <a:lnTo>
                  <a:pt x="397" y="196"/>
                </a:lnTo>
                <a:close/>
                <a:moveTo>
                  <a:pt x="510" y="196"/>
                </a:moveTo>
                <a:lnTo>
                  <a:pt x="567" y="98"/>
                </a:lnTo>
                <a:lnTo>
                  <a:pt x="454" y="98"/>
                </a:lnTo>
                <a:lnTo>
                  <a:pt x="510" y="196"/>
                </a:lnTo>
                <a:close/>
                <a:moveTo>
                  <a:pt x="624" y="196"/>
                </a:moveTo>
                <a:lnTo>
                  <a:pt x="681" y="98"/>
                </a:lnTo>
                <a:lnTo>
                  <a:pt x="567" y="98"/>
                </a:lnTo>
                <a:lnTo>
                  <a:pt x="624" y="196"/>
                </a:lnTo>
                <a:close/>
                <a:moveTo>
                  <a:pt x="737" y="196"/>
                </a:moveTo>
                <a:lnTo>
                  <a:pt x="794" y="98"/>
                </a:lnTo>
                <a:lnTo>
                  <a:pt x="681" y="98"/>
                </a:lnTo>
                <a:lnTo>
                  <a:pt x="737" y="196"/>
                </a:lnTo>
                <a:close/>
                <a:moveTo>
                  <a:pt x="851" y="196"/>
                </a:moveTo>
                <a:lnTo>
                  <a:pt x="908" y="98"/>
                </a:lnTo>
                <a:lnTo>
                  <a:pt x="794" y="98"/>
                </a:lnTo>
                <a:lnTo>
                  <a:pt x="851" y="196"/>
                </a:lnTo>
                <a:close/>
                <a:moveTo>
                  <a:pt x="964" y="196"/>
                </a:moveTo>
                <a:lnTo>
                  <a:pt x="1021" y="98"/>
                </a:lnTo>
                <a:lnTo>
                  <a:pt x="908" y="98"/>
                </a:lnTo>
                <a:lnTo>
                  <a:pt x="964" y="196"/>
                </a:lnTo>
                <a:close/>
                <a:moveTo>
                  <a:pt x="1077" y="196"/>
                </a:moveTo>
                <a:lnTo>
                  <a:pt x="1134" y="98"/>
                </a:lnTo>
                <a:lnTo>
                  <a:pt x="1021" y="98"/>
                </a:lnTo>
                <a:lnTo>
                  <a:pt x="1077" y="196"/>
                </a:lnTo>
                <a:close/>
                <a:moveTo>
                  <a:pt x="1191" y="196"/>
                </a:moveTo>
                <a:lnTo>
                  <a:pt x="1247" y="98"/>
                </a:lnTo>
                <a:lnTo>
                  <a:pt x="1134" y="98"/>
                </a:lnTo>
                <a:lnTo>
                  <a:pt x="1191" y="196"/>
                </a:lnTo>
                <a:close/>
                <a:moveTo>
                  <a:pt x="1304" y="196"/>
                </a:moveTo>
                <a:lnTo>
                  <a:pt x="1361" y="98"/>
                </a:lnTo>
                <a:lnTo>
                  <a:pt x="1247" y="98"/>
                </a:lnTo>
                <a:lnTo>
                  <a:pt x="1304" y="196"/>
                </a:lnTo>
                <a:close/>
                <a:moveTo>
                  <a:pt x="1418" y="196"/>
                </a:moveTo>
                <a:lnTo>
                  <a:pt x="1474" y="98"/>
                </a:lnTo>
                <a:lnTo>
                  <a:pt x="1361" y="98"/>
                </a:lnTo>
                <a:lnTo>
                  <a:pt x="1418" y="196"/>
                </a:lnTo>
                <a:close/>
                <a:moveTo>
                  <a:pt x="1531" y="196"/>
                </a:moveTo>
                <a:lnTo>
                  <a:pt x="1587" y="98"/>
                </a:lnTo>
                <a:lnTo>
                  <a:pt x="1474" y="98"/>
                </a:lnTo>
                <a:lnTo>
                  <a:pt x="1531" y="196"/>
                </a:lnTo>
                <a:close/>
                <a:moveTo>
                  <a:pt x="1644" y="196"/>
                </a:moveTo>
                <a:lnTo>
                  <a:pt x="1701" y="98"/>
                </a:lnTo>
                <a:lnTo>
                  <a:pt x="1587" y="98"/>
                </a:lnTo>
                <a:lnTo>
                  <a:pt x="1644" y="196"/>
                </a:lnTo>
                <a:close/>
                <a:moveTo>
                  <a:pt x="1758" y="196"/>
                </a:moveTo>
                <a:lnTo>
                  <a:pt x="1814" y="98"/>
                </a:lnTo>
                <a:lnTo>
                  <a:pt x="1701" y="98"/>
                </a:lnTo>
                <a:lnTo>
                  <a:pt x="1758" y="196"/>
                </a:lnTo>
                <a:close/>
                <a:moveTo>
                  <a:pt x="1871" y="196"/>
                </a:moveTo>
                <a:lnTo>
                  <a:pt x="1928" y="98"/>
                </a:lnTo>
                <a:lnTo>
                  <a:pt x="1814" y="98"/>
                </a:lnTo>
                <a:lnTo>
                  <a:pt x="1871" y="196"/>
                </a:lnTo>
                <a:close/>
                <a:moveTo>
                  <a:pt x="1984" y="196"/>
                </a:moveTo>
                <a:lnTo>
                  <a:pt x="2041" y="98"/>
                </a:lnTo>
                <a:lnTo>
                  <a:pt x="1928" y="98"/>
                </a:lnTo>
                <a:lnTo>
                  <a:pt x="1984" y="196"/>
                </a:lnTo>
                <a:close/>
                <a:moveTo>
                  <a:pt x="2097" y="196"/>
                </a:moveTo>
                <a:lnTo>
                  <a:pt x="2154" y="98"/>
                </a:lnTo>
                <a:lnTo>
                  <a:pt x="2041" y="98"/>
                </a:lnTo>
                <a:lnTo>
                  <a:pt x="2097" y="196"/>
                </a:lnTo>
                <a:close/>
                <a:moveTo>
                  <a:pt x="2211" y="196"/>
                </a:moveTo>
                <a:lnTo>
                  <a:pt x="2268" y="98"/>
                </a:lnTo>
                <a:lnTo>
                  <a:pt x="2154" y="98"/>
                </a:lnTo>
                <a:lnTo>
                  <a:pt x="2211" y="196"/>
                </a:lnTo>
                <a:close/>
                <a:moveTo>
                  <a:pt x="2324" y="196"/>
                </a:moveTo>
                <a:lnTo>
                  <a:pt x="2381" y="98"/>
                </a:lnTo>
                <a:lnTo>
                  <a:pt x="2268" y="98"/>
                </a:lnTo>
                <a:lnTo>
                  <a:pt x="2324" y="196"/>
                </a:lnTo>
                <a:close/>
                <a:moveTo>
                  <a:pt x="2438" y="196"/>
                </a:moveTo>
                <a:lnTo>
                  <a:pt x="2495" y="98"/>
                </a:lnTo>
                <a:lnTo>
                  <a:pt x="2381" y="98"/>
                </a:lnTo>
                <a:lnTo>
                  <a:pt x="2438" y="196"/>
                </a:lnTo>
                <a:close/>
                <a:moveTo>
                  <a:pt x="2551" y="196"/>
                </a:moveTo>
                <a:lnTo>
                  <a:pt x="2607" y="98"/>
                </a:lnTo>
                <a:lnTo>
                  <a:pt x="2495" y="98"/>
                </a:lnTo>
                <a:lnTo>
                  <a:pt x="2551" y="196"/>
                </a:lnTo>
                <a:close/>
                <a:moveTo>
                  <a:pt x="2665" y="196"/>
                </a:moveTo>
                <a:lnTo>
                  <a:pt x="2721" y="98"/>
                </a:lnTo>
                <a:lnTo>
                  <a:pt x="2607" y="98"/>
                </a:lnTo>
                <a:lnTo>
                  <a:pt x="2665" y="196"/>
                </a:lnTo>
                <a:close/>
                <a:moveTo>
                  <a:pt x="2778" y="196"/>
                </a:moveTo>
                <a:lnTo>
                  <a:pt x="2834" y="98"/>
                </a:lnTo>
                <a:lnTo>
                  <a:pt x="2721" y="98"/>
                </a:lnTo>
                <a:lnTo>
                  <a:pt x="2778" y="196"/>
                </a:lnTo>
                <a:close/>
                <a:moveTo>
                  <a:pt x="0" y="196"/>
                </a:moveTo>
                <a:lnTo>
                  <a:pt x="114" y="196"/>
                </a:lnTo>
                <a:lnTo>
                  <a:pt x="57" y="294"/>
                </a:lnTo>
                <a:lnTo>
                  <a:pt x="0" y="196"/>
                </a:lnTo>
                <a:close/>
                <a:moveTo>
                  <a:pt x="171" y="294"/>
                </a:moveTo>
                <a:lnTo>
                  <a:pt x="227" y="196"/>
                </a:lnTo>
                <a:lnTo>
                  <a:pt x="114" y="196"/>
                </a:lnTo>
                <a:lnTo>
                  <a:pt x="171" y="294"/>
                </a:lnTo>
                <a:close/>
                <a:moveTo>
                  <a:pt x="284" y="294"/>
                </a:moveTo>
                <a:lnTo>
                  <a:pt x="340" y="196"/>
                </a:lnTo>
                <a:lnTo>
                  <a:pt x="227" y="196"/>
                </a:lnTo>
                <a:lnTo>
                  <a:pt x="284" y="294"/>
                </a:lnTo>
                <a:close/>
                <a:moveTo>
                  <a:pt x="397" y="294"/>
                </a:moveTo>
                <a:lnTo>
                  <a:pt x="454" y="196"/>
                </a:lnTo>
                <a:lnTo>
                  <a:pt x="340" y="196"/>
                </a:lnTo>
                <a:lnTo>
                  <a:pt x="397" y="294"/>
                </a:lnTo>
                <a:close/>
                <a:moveTo>
                  <a:pt x="510" y="294"/>
                </a:moveTo>
                <a:lnTo>
                  <a:pt x="567" y="196"/>
                </a:lnTo>
                <a:lnTo>
                  <a:pt x="454" y="196"/>
                </a:lnTo>
                <a:lnTo>
                  <a:pt x="510" y="294"/>
                </a:lnTo>
                <a:close/>
                <a:moveTo>
                  <a:pt x="624" y="294"/>
                </a:moveTo>
                <a:lnTo>
                  <a:pt x="681" y="196"/>
                </a:lnTo>
                <a:lnTo>
                  <a:pt x="567" y="196"/>
                </a:lnTo>
                <a:lnTo>
                  <a:pt x="624" y="294"/>
                </a:lnTo>
                <a:close/>
                <a:moveTo>
                  <a:pt x="737" y="294"/>
                </a:moveTo>
                <a:lnTo>
                  <a:pt x="794" y="196"/>
                </a:lnTo>
                <a:lnTo>
                  <a:pt x="681" y="196"/>
                </a:lnTo>
                <a:lnTo>
                  <a:pt x="737" y="294"/>
                </a:lnTo>
                <a:close/>
                <a:moveTo>
                  <a:pt x="851" y="294"/>
                </a:moveTo>
                <a:lnTo>
                  <a:pt x="908" y="196"/>
                </a:lnTo>
                <a:lnTo>
                  <a:pt x="794" y="196"/>
                </a:lnTo>
                <a:lnTo>
                  <a:pt x="851" y="294"/>
                </a:lnTo>
                <a:close/>
                <a:moveTo>
                  <a:pt x="964" y="294"/>
                </a:moveTo>
                <a:lnTo>
                  <a:pt x="1021" y="196"/>
                </a:lnTo>
                <a:lnTo>
                  <a:pt x="908" y="196"/>
                </a:lnTo>
                <a:lnTo>
                  <a:pt x="964" y="294"/>
                </a:lnTo>
                <a:close/>
                <a:moveTo>
                  <a:pt x="1077" y="294"/>
                </a:moveTo>
                <a:lnTo>
                  <a:pt x="1134" y="196"/>
                </a:lnTo>
                <a:lnTo>
                  <a:pt x="1021" y="196"/>
                </a:lnTo>
                <a:lnTo>
                  <a:pt x="1077" y="294"/>
                </a:lnTo>
                <a:close/>
                <a:moveTo>
                  <a:pt x="1191" y="294"/>
                </a:moveTo>
                <a:lnTo>
                  <a:pt x="1247" y="196"/>
                </a:lnTo>
                <a:lnTo>
                  <a:pt x="1134" y="196"/>
                </a:lnTo>
                <a:lnTo>
                  <a:pt x="1191" y="294"/>
                </a:lnTo>
                <a:close/>
                <a:moveTo>
                  <a:pt x="1304" y="294"/>
                </a:moveTo>
                <a:lnTo>
                  <a:pt x="1361" y="196"/>
                </a:lnTo>
                <a:lnTo>
                  <a:pt x="1247" y="196"/>
                </a:lnTo>
                <a:lnTo>
                  <a:pt x="1304" y="294"/>
                </a:lnTo>
                <a:close/>
                <a:moveTo>
                  <a:pt x="1418" y="294"/>
                </a:moveTo>
                <a:lnTo>
                  <a:pt x="1474" y="196"/>
                </a:lnTo>
                <a:lnTo>
                  <a:pt x="1361" y="196"/>
                </a:lnTo>
                <a:lnTo>
                  <a:pt x="1418" y="294"/>
                </a:lnTo>
                <a:close/>
                <a:moveTo>
                  <a:pt x="1531" y="294"/>
                </a:moveTo>
                <a:lnTo>
                  <a:pt x="1587" y="196"/>
                </a:lnTo>
                <a:lnTo>
                  <a:pt x="1474" y="196"/>
                </a:lnTo>
                <a:lnTo>
                  <a:pt x="1531" y="294"/>
                </a:lnTo>
                <a:close/>
                <a:moveTo>
                  <a:pt x="1644" y="294"/>
                </a:moveTo>
                <a:lnTo>
                  <a:pt x="1701" y="196"/>
                </a:lnTo>
                <a:lnTo>
                  <a:pt x="1587" y="196"/>
                </a:lnTo>
                <a:lnTo>
                  <a:pt x="1644" y="294"/>
                </a:lnTo>
                <a:close/>
                <a:moveTo>
                  <a:pt x="1758" y="294"/>
                </a:moveTo>
                <a:lnTo>
                  <a:pt x="1814" y="196"/>
                </a:lnTo>
                <a:lnTo>
                  <a:pt x="1701" y="196"/>
                </a:lnTo>
                <a:lnTo>
                  <a:pt x="1758" y="294"/>
                </a:lnTo>
                <a:close/>
                <a:moveTo>
                  <a:pt x="1871" y="294"/>
                </a:moveTo>
                <a:lnTo>
                  <a:pt x="1928" y="196"/>
                </a:lnTo>
                <a:lnTo>
                  <a:pt x="1814" y="196"/>
                </a:lnTo>
                <a:lnTo>
                  <a:pt x="1871" y="294"/>
                </a:lnTo>
                <a:close/>
                <a:moveTo>
                  <a:pt x="1984" y="294"/>
                </a:moveTo>
                <a:lnTo>
                  <a:pt x="2041" y="196"/>
                </a:lnTo>
                <a:lnTo>
                  <a:pt x="1928" y="196"/>
                </a:lnTo>
                <a:lnTo>
                  <a:pt x="1984" y="294"/>
                </a:lnTo>
                <a:close/>
                <a:moveTo>
                  <a:pt x="2097" y="294"/>
                </a:moveTo>
                <a:lnTo>
                  <a:pt x="2154" y="196"/>
                </a:lnTo>
                <a:lnTo>
                  <a:pt x="2041" y="196"/>
                </a:lnTo>
                <a:lnTo>
                  <a:pt x="2097" y="294"/>
                </a:lnTo>
                <a:close/>
                <a:moveTo>
                  <a:pt x="2211" y="294"/>
                </a:moveTo>
                <a:lnTo>
                  <a:pt x="2268" y="196"/>
                </a:lnTo>
                <a:lnTo>
                  <a:pt x="2154" y="196"/>
                </a:lnTo>
                <a:lnTo>
                  <a:pt x="2211" y="294"/>
                </a:lnTo>
                <a:close/>
                <a:moveTo>
                  <a:pt x="2324" y="294"/>
                </a:moveTo>
                <a:lnTo>
                  <a:pt x="2381" y="196"/>
                </a:lnTo>
                <a:lnTo>
                  <a:pt x="2268" y="196"/>
                </a:lnTo>
                <a:lnTo>
                  <a:pt x="2324" y="294"/>
                </a:lnTo>
                <a:close/>
                <a:moveTo>
                  <a:pt x="2438" y="294"/>
                </a:moveTo>
                <a:lnTo>
                  <a:pt x="2495" y="196"/>
                </a:lnTo>
                <a:lnTo>
                  <a:pt x="2381" y="196"/>
                </a:lnTo>
                <a:lnTo>
                  <a:pt x="2438" y="294"/>
                </a:lnTo>
                <a:close/>
                <a:moveTo>
                  <a:pt x="2551" y="294"/>
                </a:moveTo>
                <a:lnTo>
                  <a:pt x="2607" y="196"/>
                </a:lnTo>
                <a:lnTo>
                  <a:pt x="2495" y="196"/>
                </a:lnTo>
                <a:lnTo>
                  <a:pt x="2551" y="294"/>
                </a:lnTo>
                <a:close/>
                <a:moveTo>
                  <a:pt x="2665" y="294"/>
                </a:moveTo>
                <a:lnTo>
                  <a:pt x="2721" y="196"/>
                </a:lnTo>
                <a:lnTo>
                  <a:pt x="2607" y="196"/>
                </a:lnTo>
                <a:lnTo>
                  <a:pt x="2665" y="294"/>
                </a:lnTo>
                <a:close/>
                <a:moveTo>
                  <a:pt x="2778" y="294"/>
                </a:moveTo>
                <a:lnTo>
                  <a:pt x="2834" y="196"/>
                </a:lnTo>
                <a:lnTo>
                  <a:pt x="2721" y="196"/>
                </a:lnTo>
                <a:lnTo>
                  <a:pt x="2778" y="294"/>
                </a:lnTo>
                <a:close/>
                <a:moveTo>
                  <a:pt x="0" y="294"/>
                </a:moveTo>
                <a:lnTo>
                  <a:pt x="114" y="294"/>
                </a:lnTo>
                <a:lnTo>
                  <a:pt x="57" y="392"/>
                </a:lnTo>
                <a:lnTo>
                  <a:pt x="0" y="294"/>
                </a:lnTo>
                <a:close/>
                <a:moveTo>
                  <a:pt x="171" y="392"/>
                </a:moveTo>
                <a:lnTo>
                  <a:pt x="227" y="294"/>
                </a:lnTo>
                <a:lnTo>
                  <a:pt x="114" y="294"/>
                </a:lnTo>
                <a:lnTo>
                  <a:pt x="171" y="392"/>
                </a:lnTo>
                <a:close/>
                <a:moveTo>
                  <a:pt x="284" y="392"/>
                </a:moveTo>
                <a:lnTo>
                  <a:pt x="340" y="294"/>
                </a:lnTo>
                <a:lnTo>
                  <a:pt x="227" y="294"/>
                </a:lnTo>
                <a:lnTo>
                  <a:pt x="284" y="392"/>
                </a:lnTo>
                <a:close/>
                <a:moveTo>
                  <a:pt x="397" y="392"/>
                </a:moveTo>
                <a:lnTo>
                  <a:pt x="454" y="294"/>
                </a:lnTo>
                <a:lnTo>
                  <a:pt x="340" y="294"/>
                </a:lnTo>
                <a:lnTo>
                  <a:pt x="397" y="392"/>
                </a:lnTo>
                <a:close/>
                <a:moveTo>
                  <a:pt x="510" y="392"/>
                </a:moveTo>
                <a:lnTo>
                  <a:pt x="567" y="294"/>
                </a:lnTo>
                <a:lnTo>
                  <a:pt x="454" y="294"/>
                </a:lnTo>
                <a:lnTo>
                  <a:pt x="510" y="392"/>
                </a:lnTo>
                <a:close/>
                <a:moveTo>
                  <a:pt x="624" y="392"/>
                </a:moveTo>
                <a:lnTo>
                  <a:pt x="681" y="294"/>
                </a:lnTo>
                <a:lnTo>
                  <a:pt x="567" y="294"/>
                </a:lnTo>
                <a:lnTo>
                  <a:pt x="624" y="392"/>
                </a:lnTo>
                <a:close/>
                <a:moveTo>
                  <a:pt x="737" y="392"/>
                </a:moveTo>
                <a:lnTo>
                  <a:pt x="794" y="294"/>
                </a:lnTo>
                <a:lnTo>
                  <a:pt x="681" y="294"/>
                </a:lnTo>
                <a:lnTo>
                  <a:pt x="737" y="392"/>
                </a:lnTo>
                <a:close/>
                <a:moveTo>
                  <a:pt x="851" y="392"/>
                </a:moveTo>
                <a:lnTo>
                  <a:pt x="908" y="294"/>
                </a:lnTo>
                <a:lnTo>
                  <a:pt x="794" y="294"/>
                </a:lnTo>
                <a:lnTo>
                  <a:pt x="851" y="392"/>
                </a:lnTo>
                <a:close/>
                <a:moveTo>
                  <a:pt x="964" y="392"/>
                </a:moveTo>
                <a:lnTo>
                  <a:pt x="1021" y="294"/>
                </a:lnTo>
                <a:lnTo>
                  <a:pt x="908" y="294"/>
                </a:lnTo>
                <a:lnTo>
                  <a:pt x="964" y="392"/>
                </a:lnTo>
                <a:close/>
                <a:moveTo>
                  <a:pt x="1077" y="392"/>
                </a:moveTo>
                <a:lnTo>
                  <a:pt x="1134" y="294"/>
                </a:lnTo>
                <a:lnTo>
                  <a:pt x="1021" y="294"/>
                </a:lnTo>
                <a:lnTo>
                  <a:pt x="1077" y="392"/>
                </a:lnTo>
                <a:close/>
                <a:moveTo>
                  <a:pt x="1191" y="392"/>
                </a:moveTo>
                <a:lnTo>
                  <a:pt x="1247" y="294"/>
                </a:lnTo>
                <a:lnTo>
                  <a:pt x="1134" y="294"/>
                </a:lnTo>
                <a:lnTo>
                  <a:pt x="1191" y="392"/>
                </a:lnTo>
                <a:close/>
                <a:moveTo>
                  <a:pt x="1304" y="392"/>
                </a:moveTo>
                <a:lnTo>
                  <a:pt x="1361" y="294"/>
                </a:lnTo>
                <a:lnTo>
                  <a:pt x="1247" y="294"/>
                </a:lnTo>
                <a:lnTo>
                  <a:pt x="1304" y="392"/>
                </a:lnTo>
                <a:close/>
                <a:moveTo>
                  <a:pt x="1418" y="392"/>
                </a:moveTo>
                <a:lnTo>
                  <a:pt x="1474" y="294"/>
                </a:lnTo>
                <a:lnTo>
                  <a:pt x="1361" y="294"/>
                </a:lnTo>
                <a:lnTo>
                  <a:pt x="1418" y="392"/>
                </a:lnTo>
                <a:close/>
                <a:moveTo>
                  <a:pt x="1531" y="392"/>
                </a:moveTo>
                <a:lnTo>
                  <a:pt x="1587" y="294"/>
                </a:lnTo>
                <a:lnTo>
                  <a:pt x="1474" y="294"/>
                </a:lnTo>
                <a:lnTo>
                  <a:pt x="1531" y="392"/>
                </a:lnTo>
                <a:close/>
                <a:moveTo>
                  <a:pt x="1644" y="392"/>
                </a:moveTo>
                <a:lnTo>
                  <a:pt x="1701" y="294"/>
                </a:lnTo>
                <a:lnTo>
                  <a:pt x="1587" y="294"/>
                </a:lnTo>
                <a:lnTo>
                  <a:pt x="1644" y="392"/>
                </a:lnTo>
                <a:close/>
                <a:moveTo>
                  <a:pt x="1758" y="392"/>
                </a:moveTo>
                <a:lnTo>
                  <a:pt x="1814" y="294"/>
                </a:lnTo>
                <a:lnTo>
                  <a:pt x="1701" y="294"/>
                </a:lnTo>
                <a:lnTo>
                  <a:pt x="1758" y="392"/>
                </a:lnTo>
                <a:close/>
                <a:moveTo>
                  <a:pt x="1871" y="392"/>
                </a:moveTo>
                <a:lnTo>
                  <a:pt x="1928" y="294"/>
                </a:lnTo>
                <a:lnTo>
                  <a:pt x="1814" y="294"/>
                </a:lnTo>
                <a:lnTo>
                  <a:pt x="1871" y="392"/>
                </a:lnTo>
                <a:close/>
                <a:moveTo>
                  <a:pt x="1984" y="392"/>
                </a:moveTo>
                <a:lnTo>
                  <a:pt x="2041" y="294"/>
                </a:lnTo>
                <a:lnTo>
                  <a:pt x="1928" y="294"/>
                </a:lnTo>
                <a:lnTo>
                  <a:pt x="1984" y="392"/>
                </a:lnTo>
                <a:close/>
                <a:moveTo>
                  <a:pt x="2097" y="392"/>
                </a:moveTo>
                <a:lnTo>
                  <a:pt x="2154" y="294"/>
                </a:lnTo>
                <a:lnTo>
                  <a:pt x="2041" y="294"/>
                </a:lnTo>
                <a:lnTo>
                  <a:pt x="2097" y="392"/>
                </a:lnTo>
                <a:close/>
                <a:moveTo>
                  <a:pt x="2211" y="392"/>
                </a:moveTo>
                <a:lnTo>
                  <a:pt x="2268" y="294"/>
                </a:lnTo>
                <a:lnTo>
                  <a:pt x="2154" y="294"/>
                </a:lnTo>
                <a:lnTo>
                  <a:pt x="2211" y="392"/>
                </a:lnTo>
                <a:close/>
                <a:moveTo>
                  <a:pt x="2324" y="392"/>
                </a:moveTo>
                <a:lnTo>
                  <a:pt x="2381" y="294"/>
                </a:lnTo>
                <a:lnTo>
                  <a:pt x="2268" y="294"/>
                </a:lnTo>
                <a:lnTo>
                  <a:pt x="2324" y="392"/>
                </a:lnTo>
                <a:close/>
                <a:moveTo>
                  <a:pt x="2438" y="392"/>
                </a:moveTo>
                <a:lnTo>
                  <a:pt x="2495" y="294"/>
                </a:lnTo>
                <a:lnTo>
                  <a:pt x="2381" y="294"/>
                </a:lnTo>
                <a:lnTo>
                  <a:pt x="2438" y="392"/>
                </a:lnTo>
                <a:close/>
                <a:moveTo>
                  <a:pt x="2551" y="392"/>
                </a:moveTo>
                <a:lnTo>
                  <a:pt x="2607" y="294"/>
                </a:lnTo>
                <a:lnTo>
                  <a:pt x="2495" y="294"/>
                </a:lnTo>
                <a:lnTo>
                  <a:pt x="2551" y="392"/>
                </a:lnTo>
                <a:close/>
                <a:moveTo>
                  <a:pt x="2665" y="392"/>
                </a:moveTo>
                <a:lnTo>
                  <a:pt x="2721" y="294"/>
                </a:lnTo>
                <a:lnTo>
                  <a:pt x="2607" y="294"/>
                </a:lnTo>
                <a:lnTo>
                  <a:pt x="2665" y="392"/>
                </a:lnTo>
                <a:close/>
                <a:moveTo>
                  <a:pt x="2778" y="392"/>
                </a:moveTo>
                <a:lnTo>
                  <a:pt x="2834" y="294"/>
                </a:lnTo>
                <a:lnTo>
                  <a:pt x="2721" y="294"/>
                </a:lnTo>
                <a:lnTo>
                  <a:pt x="2778" y="392"/>
                </a:lnTo>
                <a:close/>
                <a:moveTo>
                  <a:pt x="0" y="392"/>
                </a:moveTo>
                <a:lnTo>
                  <a:pt x="114" y="392"/>
                </a:lnTo>
                <a:lnTo>
                  <a:pt x="57" y="490"/>
                </a:lnTo>
                <a:lnTo>
                  <a:pt x="0" y="392"/>
                </a:lnTo>
                <a:close/>
                <a:moveTo>
                  <a:pt x="171" y="490"/>
                </a:moveTo>
                <a:lnTo>
                  <a:pt x="227" y="392"/>
                </a:lnTo>
                <a:lnTo>
                  <a:pt x="114" y="392"/>
                </a:lnTo>
                <a:lnTo>
                  <a:pt x="171" y="490"/>
                </a:lnTo>
                <a:close/>
                <a:moveTo>
                  <a:pt x="284" y="490"/>
                </a:moveTo>
                <a:lnTo>
                  <a:pt x="340" y="392"/>
                </a:lnTo>
                <a:lnTo>
                  <a:pt x="227" y="392"/>
                </a:lnTo>
                <a:lnTo>
                  <a:pt x="284" y="490"/>
                </a:lnTo>
                <a:close/>
                <a:moveTo>
                  <a:pt x="397" y="490"/>
                </a:moveTo>
                <a:lnTo>
                  <a:pt x="454" y="392"/>
                </a:lnTo>
                <a:lnTo>
                  <a:pt x="340" y="392"/>
                </a:lnTo>
                <a:lnTo>
                  <a:pt x="397" y="490"/>
                </a:lnTo>
                <a:close/>
                <a:moveTo>
                  <a:pt x="510" y="490"/>
                </a:moveTo>
                <a:lnTo>
                  <a:pt x="567" y="392"/>
                </a:lnTo>
                <a:lnTo>
                  <a:pt x="454" y="392"/>
                </a:lnTo>
                <a:lnTo>
                  <a:pt x="510" y="490"/>
                </a:lnTo>
                <a:close/>
                <a:moveTo>
                  <a:pt x="624" y="490"/>
                </a:moveTo>
                <a:lnTo>
                  <a:pt x="681" y="392"/>
                </a:lnTo>
                <a:lnTo>
                  <a:pt x="567" y="392"/>
                </a:lnTo>
                <a:lnTo>
                  <a:pt x="624" y="490"/>
                </a:lnTo>
                <a:close/>
                <a:moveTo>
                  <a:pt x="737" y="490"/>
                </a:moveTo>
                <a:lnTo>
                  <a:pt x="794" y="392"/>
                </a:lnTo>
                <a:lnTo>
                  <a:pt x="681" y="392"/>
                </a:lnTo>
                <a:lnTo>
                  <a:pt x="737" y="490"/>
                </a:lnTo>
                <a:close/>
                <a:moveTo>
                  <a:pt x="851" y="490"/>
                </a:moveTo>
                <a:lnTo>
                  <a:pt x="908" y="392"/>
                </a:lnTo>
                <a:lnTo>
                  <a:pt x="794" y="392"/>
                </a:lnTo>
                <a:lnTo>
                  <a:pt x="851" y="490"/>
                </a:lnTo>
                <a:close/>
                <a:moveTo>
                  <a:pt x="964" y="490"/>
                </a:moveTo>
                <a:lnTo>
                  <a:pt x="1021" y="392"/>
                </a:lnTo>
                <a:lnTo>
                  <a:pt x="908" y="392"/>
                </a:lnTo>
                <a:lnTo>
                  <a:pt x="964" y="490"/>
                </a:lnTo>
                <a:close/>
                <a:moveTo>
                  <a:pt x="1077" y="490"/>
                </a:moveTo>
                <a:lnTo>
                  <a:pt x="1134" y="392"/>
                </a:lnTo>
                <a:lnTo>
                  <a:pt x="1021" y="392"/>
                </a:lnTo>
                <a:lnTo>
                  <a:pt x="1077" y="490"/>
                </a:lnTo>
                <a:close/>
                <a:moveTo>
                  <a:pt x="1191" y="490"/>
                </a:moveTo>
                <a:lnTo>
                  <a:pt x="1247" y="392"/>
                </a:lnTo>
                <a:lnTo>
                  <a:pt x="1134" y="392"/>
                </a:lnTo>
                <a:lnTo>
                  <a:pt x="1191" y="490"/>
                </a:lnTo>
                <a:close/>
                <a:moveTo>
                  <a:pt x="1304" y="490"/>
                </a:moveTo>
                <a:lnTo>
                  <a:pt x="1361" y="392"/>
                </a:lnTo>
                <a:lnTo>
                  <a:pt x="1247" y="392"/>
                </a:lnTo>
                <a:lnTo>
                  <a:pt x="1304" y="490"/>
                </a:lnTo>
                <a:close/>
                <a:moveTo>
                  <a:pt x="1418" y="490"/>
                </a:moveTo>
                <a:lnTo>
                  <a:pt x="1474" y="392"/>
                </a:lnTo>
                <a:lnTo>
                  <a:pt x="1361" y="392"/>
                </a:lnTo>
                <a:lnTo>
                  <a:pt x="1418" y="490"/>
                </a:lnTo>
                <a:close/>
                <a:moveTo>
                  <a:pt x="1531" y="490"/>
                </a:moveTo>
                <a:lnTo>
                  <a:pt x="1587" y="392"/>
                </a:lnTo>
                <a:lnTo>
                  <a:pt x="1474" y="392"/>
                </a:lnTo>
                <a:lnTo>
                  <a:pt x="1531" y="490"/>
                </a:lnTo>
                <a:close/>
                <a:moveTo>
                  <a:pt x="1644" y="490"/>
                </a:moveTo>
                <a:lnTo>
                  <a:pt x="1701" y="392"/>
                </a:lnTo>
                <a:lnTo>
                  <a:pt x="1587" y="392"/>
                </a:lnTo>
                <a:lnTo>
                  <a:pt x="1644" y="490"/>
                </a:lnTo>
                <a:close/>
                <a:moveTo>
                  <a:pt x="1758" y="490"/>
                </a:moveTo>
                <a:lnTo>
                  <a:pt x="1814" y="392"/>
                </a:lnTo>
                <a:lnTo>
                  <a:pt x="1701" y="392"/>
                </a:lnTo>
                <a:lnTo>
                  <a:pt x="1758" y="490"/>
                </a:lnTo>
                <a:close/>
                <a:moveTo>
                  <a:pt x="1871" y="490"/>
                </a:moveTo>
                <a:lnTo>
                  <a:pt x="1928" y="392"/>
                </a:lnTo>
                <a:lnTo>
                  <a:pt x="1814" y="392"/>
                </a:lnTo>
                <a:lnTo>
                  <a:pt x="1871" y="490"/>
                </a:lnTo>
                <a:close/>
                <a:moveTo>
                  <a:pt x="1984" y="490"/>
                </a:moveTo>
                <a:lnTo>
                  <a:pt x="2041" y="392"/>
                </a:lnTo>
                <a:lnTo>
                  <a:pt x="1928" y="392"/>
                </a:lnTo>
                <a:lnTo>
                  <a:pt x="1984" y="490"/>
                </a:lnTo>
                <a:close/>
                <a:moveTo>
                  <a:pt x="2097" y="490"/>
                </a:moveTo>
                <a:lnTo>
                  <a:pt x="2154" y="392"/>
                </a:lnTo>
                <a:lnTo>
                  <a:pt x="2041" y="392"/>
                </a:lnTo>
                <a:lnTo>
                  <a:pt x="2097" y="490"/>
                </a:lnTo>
                <a:close/>
                <a:moveTo>
                  <a:pt x="2211" y="490"/>
                </a:moveTo>
                <a:lnTo>
                  <a:pt x="2268" y="392"/>
                </a:lnTo>
                <a:lnTo>
                  <a:pt x="2154" y="392"/>
                </a:lnTo>
                <a:lnTo>
                  <a:pt x="2211" y="490"/>
                </a:lnTo>
                <a:close/>
                <a:moveTo>
                  <a:pt x="2324" y="490"/>
                </a:moveTo>
                <a:lnTo>
                  <a:pt x="2381" y="392"/>
                </a:lnTo>
                <a:lnTo>
                  <a:pt x="2268" y="392"/>
                </a:lnTo>
                <a:lnTo>
                  <a:pt x="2324" y="490"/>
                </a:lnTo>
                <a:close/>
                <a:moveTo>
                  <a:pt x="2438" y="490"/>
                </a:moveTo>
                <a:lnTo>
                  <a:pt x="2495" y="392"/>
                </a:lnTo>
                <a:lnTo>
                  <a:pt x="2381" y="392"/>
                </a:lnTo>
                <a:lnTo>
                  <a:pt x="2438" y="490"/>
                </a:lnTo>
                <a:close/>
                <a:moveTo>
                  <a:pt x="2551" y="490"/>
                </a:moveTo>
                <a:lnTo>
                  <a:pt x="2607" y="392"/>
                </a:lnTo>
                <a:lnTo>
                  <a:pt x="2495" y="392"/>
                </a:lnTo>
                <a:lnTo>
                  <a:pt x="2551" y="490"/>
                </a:lnTo>
                <a:close/>
                <a:moveTo>
                  <a:pt x="2665" y="490"/>
                </a:moveTo>
                <a:lnTo>
                  <a:pt x="2721" y="392"/>
                </a:lnTo>
                <a:lnTo>
                  <a:pt x="2607" y="392"/>
                </a:lnTo>
                <a:lnTo>
                  <a:pt x="2665" y="490"/>
                </a:lnTo>
                <a:close/>
                <a:moveTo>
                  <a:pt x="2778" y="490"/>
                </a:moveTo>
                <a:lnTo>
                  <a:pt x="2834" y="392"/>
                </a:lnTo>
                <a:lnTo>
                  <a:pt x="2721" y="392"/>
                </a:lnTo>
                <a:lnTo>
                  <a:pt x="2778" y="490"/>
                </a:lnTo>
                <a:close/>
                <a:moveTo>
                  <a:pt x="0" y="490"/>
                </a:moveTo>
                <a:lnTo>
                  <a:pt x="114" y="490"/>
                </a:lnTo>
                <a:lnTo>
                  <a:pt x="57" y="589"/>
                </a:lnTo>
                <a:lnTo>
                  <a:pt x="0" y="490"/>
                </a:lnTo>
                <a:close/>
                <a:moveTo>
                  <a:pt x="171" y="589"/>
                </a:moveTo>
                <a:lnTo>
                  <a:pt x="227" y="490"/>
                </a:lnTo>
                <a:lnTo>
                  <a:pt x="114" y="490"/>
                </a:lnTo>
                <a:lnTo>
                  <a:pt x="171" y="589"/>
                </a:lnTo>
                <a:close/>
                <a:moveTo>
                  <a:pt x="284" y="589"/>
                </a:moveTo>
                <a:lnTo>
                  <a:pt x="340" y="490"/>
                </a:lnTo>
                <a:lnTo>
                  <a:pt x="227" y="490"/>
                </a:lnTo>
                <a:lnTo>
                  <a:pt x="284" y="589"/>
                </a:lnTo>
                <a:close/>
                <a:moveTo>
                  <a:pt x="397" y="589"/>
                </a:moveTo>
                <a:lnTo>
                  <a:pt x="454" y="490"/>
                </a:lnTo>
                <a:lnTo>
                  <a:pt x="340" y="490"/>
                </a:lnTo>
                <a:lnTo>
                  <a:pt x="397" y="589"/>
                </a:lnTo>
                <a:close/>
                <a:moveTo>
                  <a:pt x="510" y="589"/>
                </a:moveTo>
                <a:lnTo>
                  <a:pt x="567" y="490"/>
                </a:lnTo>
                <a:lnTo>
                  <a:pt x="454" y="490"/>
                </a:lnTo>
                <a:lnTo>
                  <a:pt x="510" y="589"/>
                </a:lnTo>
                <a:close/>
                <a:moveTo>
                  <a:pt x="624" y="589"/>
                </a:moveTo>
                <a:lnTo>
                  <a:pt x="681" y="490"/>
                </a:lnTo>
                <a:lnTo>
                  <a:pt x="567" y="490"/>
                </a:lnTo>
                <a:lnTo>
                  <a:pt x="624" y="589"/>
                </a:lnTo>
                <a:close/>
                <a:moveTo>
                  <a:pt x="737" y="589"/>
                </a:moveTo>
                <a:lnTo>
                  <a:pt x="794" y="490"/>
                </a:lnTo>
                <a:lnTo>
                  <a:pt x="681" y="490"/>
                </a:lnTo>
                <a:lnTo>
                  <a:pt x="737" y="589"/>
                </a:lnTo>
                <a:close/>
                <a:moveTo>
                  <a:pt x="851" y="589"/>
                </a:moveTo>
                <a:lnTo>
                  <a:pt x="908" y="490"/>
                </a:lnTo>
                <a:lnTo>
                  <a:pt x="794" y="490"/>
                </a:lnTo>
                <a:lnTo>
                  <a:pt x="851" y="589"/>
                </a:lnTo>
                <a:close/>
                <a:moveTo>
                  <a:pt x="964" y="589"/>
                </a:moveTo>
                <a:lnTo>
                  <a:pt x="1021" y="490"/>
                </a:lnTo>
                <a:lnTo>
                  <a:pt x="908" y="490"/>
                </a:lnTo>
                <a:lnTo>
                  <a:pt x="964" y="589"/>
                </a:lnTo>
                <a:close/>
                <a:moveTo>
                  <a:pt x="1077" y="589"/>
                </a:moveTo>
                <a:lnTo>
                  <a:pt x="1134" y="490"/>
                </a:lnTo>
                <a:lnTo>
                  <a:pt x="1021" y="490"/>
                </a:lnTo>
                <a:lnTo>
                  <a:pt x="1077" y="589"/>
                </a:lnTo>
                <a:close/>
                <a:moveTo>
                  <a:pt x="1191" y="589"/>
                </a:moveTo>
                <a:lnTo>
                  <a:pt x="1247" y="490"/>
                </a:lnTo>
                <a:lnTo>
                  <a:pt x="1134" y="490"/>
                </a:lnTo>
                <a:lnTo>
                  <a:pt x="1191" y="589"/>
                </a:lnTo>
                <a:close/>
                <a:moveTo>
                  <a:pt x="1304" y="589"/>
                </a:moveTo>
                <a:lnTo>
                  <a:pt x="1361" y="490"/>
                </a:lnTo>
                <a:lnTo>
                  <a:pt x="1247" y="490"/>
                </a:lnTo>
                <a:lnTo>
                  <a:pt x="1304" y="589"/>
                </a:lnTo>
                <a:close/>
                <a:moveTo>
                  <a:pt x="1418" y="589"/>
                </a:moveTo>
                <a:lnTo>
                  <a:pt x="1474" y="490"/>
                </a:lnTo>
                <a:lnTo>
                  <a:pt x="1361" y="490"/>
                </a:lnTo>
                <a:lnTo>
                  <a:pt x="1418" y="589"/>
                </a:lnTo>
                <a:close/>
                <a:moveTo>
                  <a:pt x="1531" y="589"/>
                </a:moveTo>
                <a:lnTo>
                  <a:pt x="1587" y="490"/>
                </a:lnTo>
                <a:lnTo>
                  <a:pt x="1474" y="490"/>
                </a:lnTo>
                <a:lnTo>
                  <a:pt x="1531" y="589"/>
                </a:lnTo>
                <a:close/>
                <a:moveTo>
                  <a:pt x="1644" y="589"/>
                </a:moveTo>
                <a:lnTo>
                  <a:pt x="1701" y="490"/>
                </a:lnTo>
                <a:lnTo>
                  <a:pt x="1587" y="490"/>
                </a:lnTo>
                <a:lnTo>
                  <a:pt x="1644" y="589"/>
                </a:lnTo>
                <a:close/>
                <a:moveTo>
                  <a:pt x="1758" y="589"/>
                </a:moveTo>
                <a:lnTo>
                  <a:pt x="1814" y="490"/>
                </a:lnTo>
                <a:lnTo>
                  <a:pt x="1701" y="490"/>
                </a:lnTo>
                <a:lnTo>
                  <a:pt x="1758" y="589"/>
                </a:lnTo>
                <a:close/>
                <a:moveTo>
                  <a:pt x="1871" y="589"/>
                </a:moveTo>
                <a:lnTo>
                  <a:pt x="1928" y="490"/>
                </a:lnTo>
                <a:lnTo>
                  <a:pt x="1814" y="490"/>
                </a:lnTo>
                <a:lnTo>
                  <a:pt x="1871" y="589"/>
                </a:lnTo>
                <a:close/>
                <a:moveTo>
                  <a:pt x="1984" y="589"/>
                </a:moveTo>
                <a:lnTo>
                  <a:pt x="2041" y="490"/>
                </a:lnTo>
                <a:lnTo>
                  <a:pt x="1928" y="490"/>
                </a:lnTo>
                <a:lnTo>
                  <a:pt x="1984" y="589"/>
                </a:lnTo>
                <a:close/>
                <a:moveTo>
                  <a:pt x="2097" y="589"/>
                </a:moveTo>
                <a:lnTo>
                  <a:pt x="2154" y="490"/>
                </a:lnTo>
                <a:lnTo>
                  <a:pt x="2041" y="490"/>
                </a:lnTo>
                <a:lnTo>
                  <a:pt x="2097" y="589"/>
                </a:lnTo>
                <a:close/>
                <a:moveTo>
                  <a:pt x="2211" y="589"/>
                </a:moveTo>
                <a:lnTo>
                  <a:pt x="2268" y="490"/>
                </a:lnTo>
                <a:lnTo>
                  <a:pt x="2154" y="490"/>
                </a:lnTo>
                <a:lnTo>
                  <a:pt x="2211" y="589"/>
                </a:lnTo>
                <a:close/>
                <a:moveTo>
                  <a:pt x="2324" y="589"/>
                </a:moveTo>
                <a:lnTo>
                  <a:pt x="2381" y="490"/>
                </a:lnTo>
                <a:lnTo>
                  <a:pt x="2268" y="490"/>
                </a:lnTo>
                <a:lnTo>
                  <a:pt x="2324" y="589"/>
                </a:lnTo>
                <a:close/>
                <a:moveTo>
                  <a:pt x="2438" y="589"/>
                </a:moveTo>
                <a:lnTo>
                  <a:pt x="2495" y="490"/>
                </a:lnTo>
                <a:lnTo>
                  <a:pt x="2381" y="490"/>
                </a:lnTo>
                <a:lnTo>
                  <a:pt x="2438" y="589"/>
                </a:lnTo>
                <a:close/>
                <a:moveTo>
                  <a:pt x="2551" y="589"/>
                </a:moveTo>
                <a:lnTo>
                  <a:pt x="2607" y="490"/>
                </a:lnTo>
                <a:lnTo>
                  <a:pt x="2495" y="490"/>
                </a:lnTo>
                <a:lnTo>
                  <a:pt x="2551" y="589"/>
                </a:lnTo>
                <a:close/>
                <a:moveTo>
                  <a:pt x="2665" y="589"/>
                </a:moveTo>
                <a:lnTo>
                  <a:pt x="2721" y="490"/>
                </a:lnTo>
                <a:lnTo>
                  <a:pt x="2607" y="490"/>
                </a:lnTo>
                <a:lnTo>
                  <a:pt x="2665" y="589"/>
                </a:lnTo>
                <a:close/>
                <a:moveTo>
                  <a:pt x="2778" y="589"/>
                </a:moveTo>
                <a:lnTo>
                  <a:pt x="2834" y="490"/>
                </a:lnTo>
                <a:lnTo>
                  <a:pt x="2721" y="490"/>
                </a:lnTo>
                <a:lnTo>
                  <a:pt x="2778" y="589"/>
                </a:lnTo>
                <a:close/>
                <a:moveTo>
                  <a:pt x="0" y="589"/>
                </a:moveTo>
                <a:lnTo>
                  <a:pt x="114" y="589"/>
                </a:lnTo>
                <a:lnTo>
                  <a:pt x="57" y="687"/>
                </a:lnTo>
                <a:lnTo>
                  <a:pt x="0" y="589"/>
                </a:lnTo>
                <a:close/>
                <a:moveTo>
                  <a:pt x="171" y="687"/>
                </a:moveTo>
                <a:lnTo>
                  <a:pt x="227" y="589"/>
                </a:lnTo>
                <a:lnTo>
                  <a:pt x="114" y="589"/>
                </a:lnTo>
                <a:lnTo>
                  <a:pt x="171" y="687"/>
                </a:lnTo>
                <a:close/>
                <a:moveTo>
                  <a:pt x="284" y="687"/>
                </a:moveTo>
                <a:lnTo>
                  <a:pt x="340" y="589"/>
                </a:lnTo>
                <a:lnTo>
                  <a:pt x="227" y="589"/>
                </a:lnTo>
                <a:lnTo>
                  <a:pt x="284" y="687"/>
                </a:lnTo>
                <a:close/>
                <a:moveTo>
                  <a:pt x="397" y="687"/>
                </a:moveTo>
                <a:lnTo>
                  <a:pt x="454" y="589"/>
                </a:lnTo>
                <a:lnTo>
                  <a:pt x="340" y="589"/>
                </a:lnTo>
                <a:lnTo>
                  <a:pt x="397" y="687"/>
                </a:lnTo>
                <a:close/>
                <a:moveTo>
                  <a:pt x="510" y="687"/>
                </a:moveTo>
                <a:lnTo>
                  <a:pt x="567" y="589"/>
                </a:lnTo>
                <a:lnTo>
                  <a:pt x="454" y="589"/>
                </a:lnTo>
                <a:lnTo>
                  <a:pt x="510" y="687"/>
                </a:lnTo>
                <a:close/>
                <a:moveTo>
                  <a:pt x="624" y="687"/>
                </a:moveTo>
                <a:lnTo>
                  <a:pt x="681" y="589"/>
                </a:lnTo>
                <a:lnTo>
                  <a:pt x="567" y="589"/>
                </a:lnTo>
                <a:lnTo>
                  <a:pt x="624" y="687"/>
                </a:lnTo>
                <a:close/>
                <a:moveTo>
                  <a:pt x="737" y="687"/>
                </a:moveTo>
                <a:lnTo>
                  <a:pt x="794" y="589"/>
                </a:lnTo>
                <a:lnTo>
                  <a:pt x="681" y="589"/>
                </a:lnTo>
                <a:lnTo>
                  <a:pt x="737" y="687"/>
                </a:lnTo>
                <a:close/>
                <a:moveTo>
                  <a:pt x="851" y="687"/>
                </a:moveTo>
                <a:lnTo>
                  <a:pt x="908" y="589"/>
                </a:lnTo>
                <a:lnTo>
                  <a:pt x="794" y="589"/>
                </a:lnTo>
                <a:lnTo>
                  <a:pt x="851" y="687"/>
                </a:lnTo>
                <a:close/>
                <a:moveTo>
                  <a:pt x="964" y="687"/>
                </a:moveTo>
                <a:lnTo>
                  <a:pt x="1021" y="589"/>
                </a:lnTo>
                <a:lnTo>
                  <a:pt x="908" y="589"/>
                </a:lnTo>
                <a:lnTo>
                  <a:pt x="964" y="687"/>
                </a:lnTo>
                <a:close/>
                <a:moveTo>
                  <a:pt x="1077" y="687"/>
                </a:moveTo>
                <a:lnTo>
                  <a:pt x="1134" y="589"/>
                </a:lnTo>
                <a:lnTo>
                  <a:pt x="1021" y="589"/>
                </a:lnTo>
                <a:lnTo>
                  <a:pt x="1077" y="687"/>
                </a:lnTo>
                <a:close/>
                <a:moveTo>
                  <a:pt x="1191" y="687"/>
                </a:moveTo>
                <a:lnTo>
                  <a:pt x="1247" y="589"/>
                </a:lnTo>
                <a:lnTo>
                  <a:pt x="1134" y="589"/>
                </a:lnTo>
                <a:lnTo>
                  <a:pt x="1191" y="687"/>
                </a:lnTo>
                <a:close/>
                <a:moveTo>
                  <a:pt x="1304" y="687"/>
                </a:moveTo>
                <a:lnTo>
                  <a:pt x="1361" y="589"/>
                </a:lnTo>
                <a:lnTo>
                  <a:pt x="1247" y="589"/>
                </a:lnTo>
                <a:lnTo>
                  <a:pt x="1304" y="687"/>
                </a:lnTo>
                <a:close/>
                <a:moveTo>
                  <a:pt x="1418" y="687"/>
                </a:moveTo>
                <a:lnTo>
                  <a:pt x="1474" y="589"/>
                </a:lnTo>
                <a:lnTo>
                  <a:pt x="1361" y="589"/>
                </a:lnTo>
                <a:lnTo>
                  <a:pt x="1418" y="687"/>
                </a:lnTo>
                <a:close/>
                <a:moveTo>
                  <a:pt x="1531" y="687"/>
                </a:moveTo>
                <a:lnTo>
                  <a:pt x="1587" y="589"/>
                </a:lnTo>
                <a:lnTo>
                  <a:pt x="1474" y="589"/>
                </a:lnTo>
                <a:lnTo>
                  <a:pt x="1531" y="687"/>
                </a:lnTo>
                <a:close/>
                <a:moveTo>
                  <a:pt x="1644" y="687"/>
                </a:moveTo>
                <a:lnTo>
                  <a:pt x="1701" y="589"/>
                </a:lnTo>
                <a:lnTo>
                  <a:pt x="1587" y="589"/>
                </a:lnTo>
                <a:lnTo>
                  <a:pt x="1644" y="687"/>
                </a:lnTo>
                <a:close/>
                <a:moveTo>
                  <a:pt x="1758" y="687"/>
                </a:moveTo>
                <a:lnTo>
                  <a:pt x="1814" y="589"/>
                </a:lnTo>
                <a:lnTo>
                  <a:pt x="1701" y="589"/>
                </a:lnTo>
                <a:lnTo>
                  <a:pt x="1758" y="687"/>
                </a:lnTo>
                <a:close/>
                <a:moveTo>
                  <a:pt x="1871" y="687"/>
                </a:moveTo>
                <a:lnTo>
                  <a:pt x="1928" y="589"/>
                </a:lnTo>
                <a:lnTo>
                  <a:pt x="1814" y="589"/>
                </a:lnTo>
                <a:lnTo>
                  <a:pt x="1871" y="687"/>
                </a:lnTo>
                <a:close/>
                <a:moveTo>
                  <a:pt x="1984" y="687"/>
                </a:moveTo>
                <a:lnTo>
                  <a:pt x="2041" y="589"/>
                </a:lnTo>
                <a:lnTo>
                  <a:pt x="1928" y="589"/>
                </a:lnTo>
                <a:lnTo>
                  <a:pt x="1984" y="687"/>
                </a:lnTo>
                <a:close/>
                <a:moveTo>
                  <a:pt x="2097" y="687"/>
                </a:moveTo>
                <a:lnTo>
                  <a:pt x="2154" y="589"/>
                </a:lnTo>
                <a:lnTo>
                  <a:pt x="2041" y="589"/>
                </a:lnTo>
                <a:lnTo>
                  <a:pt x="2097" y="687"/>
                </a:lnTo>
                <a:close/>
                <a:moveTo>
                  <a:pt x="2211" y="687"/>
                </a:moveTo>
                <a:lnTo>
                  <a:pt x="2268" y="589"/>
                </a:lnTo>
                <a:lnTo>
                  <a:pt x="2154" y="589"/>
                </a:lnTo>
                <a:lnTo>
                  <a:pt x="2211" y="687"/>
                </a:lnTo>
                <a:close/>
                <a:moveTo>
                  <a:pt x="2324" y="687"/>
                </a:moveTo>
                <a:lnTo>
                  <a:pt x="2381" y="589"/>
                </a:lnTo>
                <a:lnTo>
                  <a:pt x="2268" y="589"/>
                </a:lnTo>
                <a:lnTo>
                  <a:pt x="2324" y="687"/>
                </a:lnTo>
                <a:close/>
                <a:moveTo>
                  <a:pt x="2438" y="687"/>
                </a:moveTo>
                <a:lnTo>
                  <a:pt x="2495" y="589"/>
                </a:lnTo>
                <a:lnTo>
                  <a:pt x="2381" y="589"/>
                </a:lnTo>
                <a:lnTo>
                  <a:pt x="2438" y="687"/>
                </a:lnTo>
                <a:close/>
                <a:moveTo>
                  <a:pt x="2551" y="687"/>
                </a:moveTo>
                <a:lnTo>
                  <a:pt x="2607" y="589"/>
                </a:lnTo>
                <a:lnTo>
                  <a:pt x="2495" y="589"/>
                </a:lnTo>
                <a:lnTo>
                  <a:pt x="2551" y="687"/>
                </a:lnTo>
                <a:close/>
                <a:moveTo>
                  <a:pt x="2665" y="687"/>
                </a:moveTo>
                <a:lnTo>
                  <a:pt x="2721" y="589"/>
                </a:lnTo>
                <a:lnTo>
                  <a:pt x="2607" y="589"/>
                </a:lnTo>
                <a:lnTo>
                  <a:pt x="2665" y="687"/>
                </a:lnTo>
                <a:close/>
                <a:moveTo>
                  <a:pt x="2778" y="687"/>
                </a:moveTo>
                <a:lnTo>
                  <a:pt x="2834" y="589"/>
                </a:lnTo>
                <a:lnTo>
                  <a:pt x="2721" y="589"/>
                </a:lnTo>
                <a:lnTo>
                  <a:pt x="2778" y="687"/>
                </a:lnTo>
                <a:close/>
                <a:moveTo>
                  <a:pt x="0" y="687"/>
                </a:moveTo>
                <a:lnTo>
                  <a:pt x="114" y="687"/>
                </a:lnTo>
                <a:lnTo>
                  <a:pt x="57" y="785"/>
                </a:lnTo>
                <a:lnTo>
                  <a:pt x="0" y="687"/>
                </a:lnTo>
                <a:close/>
                <a:moveTo>
                  <a:pt x="171" y="785"/>
                </a:moveTo>
                <a:lnTo>
                  <a:pt x="227" y="687"/>
                </a:lnTo>
                <a:lnTo>
                  <a:pt x="114" y="687"/>
                </a:lnTo>
                <a:lnTo>
                  <a:pt x="171" y="785"/>
                </a:lnTo>
                <a:close/>
                <a:moveTo>
                  <a:pt x="284" y="785"/>
                </a:moveTo>
                <a:lnTo>
                  <a:pt x="340" y="687"/>
                </a:lnTo>
                <a:lnTo>
                  <a:pt x="227" y="687"/>
                </a:lnTo>
                <a:lnTo>
                  <a:pt x="284" y="785"/>
                </a:lnTo>
                <a:close/>
                <a:moveTo>
                  <a:pt x="397" y="785"/>
                </a:moveTo>
                <a:lnTo>
                  <a:pt x="454" y="687"/>
                </a:lnTo>
                <a:lnTo>
                  <a:pt x="340" y="687"/>
                </a:lnTo>
                <a:lnTo>
                  <a:pt x="397" y="785"/>
                </a:lnTo>
                <a:close/>
                <a:moveTo>
                  <a:pt x="510" y="785"/>
                </a:moveTo>
                <a:lnTo>
                  <a:pt x="567" y="687"/>
                </a:lnTo>
                <a:lnTo>
                  <a:pt x="454" y="687"/>
                </a:lnTo>
                <a:lnTo>
                  <a:pt x="510" y="785"/>
                </a:lnTo>
                <a:close/>
                <a:moveTo>
                  <a:pt x="624" y="785"/>
                </a:moveTo>
                <a:lnTo>
                  <a:pt x="681" y="687"/>
                </a:lnTo>
                <a:lnTo>
                  <a:pt x="567" y="687"/>
                </a:lnTo>
                <a:lnTo>
                  <a:pt x="624" y="785"/>
                </a:lnTo>
                <a:close/>
                <a:moveTo>
                  <a:pt x="737" y="785"/>
                </a:moveTo>
                <a:lnTo>
                  <a:pt x="794" y="687"/>
                </a:lnTo>
                <a:lnTo>
                  <a:pt x="681" y="687"/>
                </a:lnTo>
                <a:lnTo>
                  <a:pt x="737" y="785"/>
                </a:lnTo>
                <a:close/>
                <a:moveTo>
                  <a:pt x="851" y="785"/>
                </a:moveTo>
                <a:lnTo>
                  <a:pt x="908" y="687"/>
                </a:lnTo>
                <a:lnTo>
                  <a:pt x="794" y="687"/>
                </a:lnTo>
                <a:lnTo>
                  <a:pt x="851" y="785"/>
                </a:lnTo>
                <a:close/>
                <a:moveTo>
                  <a:pt x="964" y="785"/>
                </a:moveTo>
                <a:lnTo>
                  <a:pt x="1021" y="687"/>
                </a:lnTo>
                <a:lnTo>
                  <a:pt x="908" y="687"/>
                </a:lnTo>
                <a:lnTo>
                  <a:pt x="964" y="785"/>
                </a:lnTo>
                <a:close/>
                <a:moveTo>
                  <a:pt x="1077" y="785"/>
                </a:moveTo>
                <a:lnTo>
                  <a:pt x="1134" y="687"/>
                </a:lnTo>
                <a:lnTo>
                  <a:pt x="1021" y="687"/>
                </a:lnTo>
                <a:lnTo>
                  <a:pt x="1077" y="785"/>
                </a:lnTo>
                <a:close/>
                <a:moveTo>
                  <a:pt x="1191" y="785"/>
                </a:moveTo>
                <a:lnTo>
                  <a:pt x="1247" y="687"/>
                </a:lnTo>
                <a:lnTo>
                  <a:pt x="1134" y="687"/>
                </a:lnTo>
                <a:lnTo>
                  <a:pt x="1191" y="785"/>
                </a:lnTo>
                <a:close/>
                <a:moveTo>
                  <a:pt x="1304" y="785"/>
                </a:moveTo>
                <a:lnTo>
                  <a:pt x="1361" y="687"/>
                </a:lnTo>
                <a:lnTo>
                  <a:pt x="1247" y="687"/>
                </a:lnTo>
                <a:lnTo>
                  <a:pt x="1304" y="785"/>
                </a:lnTo>
                <a:close/>
                <a:moveTo>
                  <a:pt x="1418" y="785"/>
                </a:moveTo>
                <a:lnTo>
                  <a:pt x="1474" y="687"/>
                </a:lnTo>
                <a:lnTo>
                  <a:pt x="1361" y="687"/>
                </a:lnTo>
                <a:lnTo>
                  <a:pt x="1418" y="785"/>
                </a:lnTo>
                <a:close/>
                <a:moveTo>
                  <a:pt x="1531" y="785"/>
                </a:moveTo>
                <a:lnTo>
                  <a:pt x="1587" y="687"/>
                </a:lnTo>
                <a:lnTo>
                  <a:pt x="1474" y="687"/>
                </a:lnTo>
                <a:lnTo>
                  <a:pt x="1531" y="785"/>
                </a:lnTo>
                <a:close/>
                <a:moveTo>
                  <a:pt x="1644" y="785"/>
                </a:moveTo>
                <a:lnTo>
                  <a:pt x="1701" y="687"/>
                </a:lnTo>
                <a:lnTo>
                  <a:pt x="1587" y="687"/>
                </a:lnTo>
                <a:lnTo>
                  <a:pt x="1644" y="785"/>
                </a:lnTo>
                <a:close/>
                <a:moveTo>
                  <a:pt x="1758" y="785"/>
                </a:moveTo>
                <a:lnTo>
                  <a:pt x="1814" y="687"/>
                </a:lnTo>
                <a:lnTo>
                  <a:pt x="1701" y="687"/>
                </a:lnTo>
                <a:lnTo>
                  <a:pt x="1758" y="785"/>
                </a:lnTo>
                <a:close/>
                <a:moveTo>
                  <a:pt x="1871" y="785"/>
                </a:moveTo>
                <a:lnTo>
                  <a:pt x="1928" y="687"/>
                </a:lnTo>
                <a:lnTo>
                  <a:pt x="1814" y="687"/>
                </a:lnTo>
                <a:lnTo>
                  <a:pt x="1871" y="785"/>
                </a:lnTo>
                <a:close/>
                <a:moveTo>
                  <a:pt x="1984" y="785"/>
                </a:moveTo>
                <a:lnTo>
                  <a:pt x="2041" y="687"/>
                </a:lnTo>
                <a:lnTo>
                  <a:pt x="1928" y="687"/>
                </a:lnTo>
                <a:lnTo>
                  <a:pt x="1984" y="785"/>
                </a:lnTo>
                <a:close/>
                <a:moveTo>
                  <a:pt x="2097" y="785"/>
                </a:moveTo>
                <a:lnTo>
                  <a:pt x="2154" y="687"/>
                </a:lnTo>
                <a:lnTo>
                  <a:pt x="2041" y="687"/>
                </a:lnTo>
                <a:lnTo>
                  <a:pt x="2097" y="785"/>
                </a:lnTo>
                <a:close/>
                <a:moveTo>
                  <a:pt x="2211" y="785"/>
                </a:moveTo>
                <a:lnTo>
                  <a:pt x="2268" y="687"/>
                </a:lnTo>
                <a:lnTo>
                  <a:pt x="2154" y="687"/>
                </a:lnTo>
                <a:lnTo>
                  <a:pt x="2211" y="785"/>
                </a:lnTo>
                <a:close/>
                <a:moveTo>
                  <a:pt x="2324" y="785"/>
                </a:moveTo>
                <a:lnTo>
                  <a:pt x="2381" y="687"/>
                </a:lnTo>
                <a:lnTo>
                  <a:pt x="2268" y="687"/>
                </a:lnTo>
                <a:lnTo>
                  <a:pt x="2324" y="785"/>
                </a:lnTo>
                <a:close/>
                <a:moveTo>
                  <a:pt x="2438" y="785"/>
                </a:moveTo>
                <a:lnTo>
                  <a:pt x="2495" y="687"/>
                </a:lnTo>
                <a:lnTo>
                  <a:pt x="2381" y="687"/>
                </a:lnTo>
                <a:lnTo>
                  <a:pt x="2438" y="785"/>
                </a:lnTo>
                <a:close/>
                <a:moveTo>
                  <a:pt x="2551" y="785"/>
                </a:moveTo>
                <a:lnTo>
                  <a:pt x="2607" y="687"/>
                </a:lnTo>
                <a:lnTo>
                  <a:pt x="2495" y="687"/>
                </a:lnTo>
                <a:lnTo>
                  <a:pt x="2551" y="785"/>
                </a:lnTo>
                <a:close/>
                <a:moveTo>
                  <a:pt x="2665" y="785"/>
                </a:moveTo>
                <a:lnTo>
                  <a:pt x="2721" y="687"/>
                </a:lnTo>
                <a:lnTo>
                  <a:pt x="2607" y="687"/>
                </a:lnTo>
                <a:lnTo>
                  <a:pt x="2665" y="785"/>
                </a:lnTo>
                <a:close/>
                <a:moveTo>
                  <a:pt x="2778" y="785"/>
                </a:moveTo>
                <a:lnTo>
                  <a:pt x="2834" y="687"/>
                </a:lnTo>
                <a:lnTo>
                  <a:pt x="2721" y="687"/>
                </a:lnTo>
                <a:lnTo>
                  <a:pt x="2778" y="785"/>
                </a:lnTo>
                <a:close/>
                <a:moveTo>
                  <a:pt x="0" y="785"/>
                </a:moveTo>
                <a:lnTo>
                  <a:pt x="114" y="785"/>
                </a:lnTo>
                <a:lnTo>
                  <a:pt x="57" y="883"/>
                </a:lnTo>
                <a:lnTo>
                  <a:pt x="0" y="785"/>
                </a:lnTo>
                <a:close/>
                <a:moveTo>
                  <a:pt x="171" y="883"/>
                </a:moveTo>
                <a:lnTo>
                  <a:pt x="227" y="785"/>
                </a:lnTo>
                <a:lnTo>
                  <a:pt x="114" y="785"/>
                </a:lnTo>
                <a:lnTo>
                  <a:pt x="171" y="883"/>
                </a:lnTo>
                <a:close/>
                <a:moveTo>
                  <a:pt x="284" y="883"/>
                </a:moveTo>
                <a:lnTo>
                  <a:pt x="340" y="785"/>
                </a:lnTo>
                <a:lnTo>
                  <a:pt x="227" y="785"/>
                </a:lnTo>
                <a:lnTo>
                  <a:pt x="284" y="883"/>
                </a:lnTo>
                <a:close/>
                <a:moveTo>
                  <a:pt x="397" y="883"/>
                </a:moveTo>
                <a:lnTo>
                  <a:pt x="454" y="785"/>
                </a:lnTo>
                <a:lnTo>
                  <a:pt x="340" y="785"/>
                </a:lnTo>
                <a:lnTo>
                  <a:pt x="397" y="883"/>
                </a:lnTo>
                <a:close/>
                <a:moveTo>
                  <a:pt x="510" y="883"/>
                </a:moveTo>
                <a:lnTo>
                  <a:pt x="567" y="785"/>
                </a:lnTo>
                <a:lnTo>
                  <a:pt x="454" y="785"/>
                </a:lnTo>
                <a:lnTo>
                  <a:pt x="510" y="883"/>
                </a:lnTo>
                <a:close/>
                <a:moveTo>
                  <a:pt x="624" y="883"/>
                </a:moveTo>
                <a:lnTo>
                  <a:pt x="681" y="785"/>
                </a:lnTo>
                <a:lnTo>
                  <a:pt x="567" y="785"/>
                </a:lnTo>
                <a:lnTo>
                  <a:pt x="624" y="883"/>
                </a:lnTo>
                <a:close/>
                <a:moveTo>
                  <a:pt x="737" y="883"/>
                </a:moveTo>
                <a:lnTo>
                  <a:pt x="794" y="785"/>
                </a:lnTo>
                <a:lnTo>
                  <a:pt x="681" y="785"/>
                </a:lnTo>
                <a:lnTo>
                  <a:pt x="737" y="883"/>
                </a:lnTo>
                <a:close/>
                <a:moveTo>
                  <a:pt x="851" y="883"/>
                </a:moveTo>
                <a:lnTo>
                  <a:pt x="908" y="785"/>
                </a:lnTo>
                <a:lnTo>
                  <a:pt x="794" y="785"/>
                </a:lnTo>
                <a:lnTo>
                  <a:pt x="851" y="883"/>
                </a:lnTo>
                <a:close/>
                <a:moveTo>
                  <a:pt x="964" y="883"/>
                </a:moveTo>
                <a:lnTo>
                  <a:pt x="1021" y="785"/>
                </a:lnTo>
                <a:lnTo>
                  <a:pt x="908" y="785"/>
                </a:lnTo>
                <a:lnTo>
                  <a:pt x="964" y="883"/>
                </a:lnTo>
                <a:close/>
                <a:moveTo>
                  <a:pt x="1077" y="883"/>
                </a:moveTo>
                <a:lnTo>
                  <a:pt x="1134" y="785"/>
                </a:lnTo>
                <a:lnTo>
                  <a:pt x="1021" y="785"/>
                </a:lnTo>
                <a:lnTo>
                  <a:pt x="1077" y="883"/>
                </a:lnTo>
                <a:close/>
                <a:moveTo>
                  <a:pt x="1191" y="883"/>
                </a:moveTo>
                <a:lnTo>
                  <a:pt x="1247" y="785"/>
                </a:lnTo>
                <a:lnTo>
                  <a:pt x="1134" y="785"/>
                </a:lnTo>
                <a:lnTo>
                  <a:pt x="1191" y="883"/>
                </a:lnTo>
                <a:close/>
                <a:moveTo>
                  <a:pt x="1304" y="883"/>
                </a:moveTo>
                <a:lnTo>
                  <a:pt x="1361" y="785"/>
                </a:lnTo>
                <a:lnTo>
                  <a:pt x="1247" y="785"/>
                </a:lnTo>
                <a:lnTo>
                  <a:pt x="1304" y="883"/>
                </a:lnTo>
                <a:close/>
                <a:moveTo>
                  <a:pt x="1418" y="883"/>
                </a:moveTo>
                <a:lnTo>
                  <a:pt x="1474" y="785"/>
                </a:lnTo>
                <a:lnTo>
                  <a:pt x="1361" y="785"/>
                </a:lnTo>
                <a:lnTo>
                  <a:pt x="1418" y="883"/>
                </a:lnTo>
                <a:close/>
                <a:moveTo>
                  <a:pt x="1531" y="883"/>
                </a:moveTo>
                <a:lnTo>
                  <a:pt x="1587" y="785"/>
                </a:lnTo>
                <a:lnTo>
                  <a:pt x="1474" y="785"/>
                </a:lnTo>
                <a:lnTo>
                  <a:pt x="1531" y="883"/>
                </a:lnTo>
                <a:close/>
                <a:moveTo>
                  <a:pt x="1644" y="883"/>
                </a:moveTo>
                <a:lnTo>
                  <a:pt x="1701" y="785"/>
                </a:lnTo>
                <a:lnTo>
                  <a:pt x="1587" y="785"/>
                </a:lnTo>
                <a:lnTo>
                  <a:pt x="1644" y="883"/>
                </a:lnTo>
                <a:close/>
                <a:moveTo>
                  <a:pt x="1758" y="883"/>
                </a:moveTo>
                <a:lnTo>
                  <a:pt x="1814" y="785"/>
                </a:lnTo>
                <a:lnTo>
                  <a:pt x="1701" y="785"/>
                </a:lnTo>
                <a:lnTo>
                  <a:pt x="1758" y="883"/>
                </a:lnTo>
                <a:close/>
                <a:moveTo>
                  <a:pt x="1871" y="883"/>
                </a:moveTo>
                <a:lnTo>
                  <a:pt x="1928" y="785"/>
                </a:lnTo>
                <a:lnTo>
                  <a:pt x="1814" y="785"/>
                </a:lnTo>
                <a:lnTo>
                  <a:pt x="1871" y="883"/>
                </a:lnTo>
                <a:close/>
                <a:moveTo>
                  <a:pt x="1984" y="883"/>
                </a:moveTo>
                <a:lnTo>
                  <a:pt x="2041" y="785"/>
                </a:lnTo>
                <a:lnTo>
                  <a:pt x="1928" y="785"/>
                </a:lnTo>
                <a:lnTo>
                  <a:pt x="1984" y="883"/>
                </a:lnTo>
                <a:close/>
                <a:moveTo>
                  <a:pt x="2097" y="883"/>
                </a:moveTo>
                <a:lnTo>
                  <a:pt x="2154" y="785"/>
                </a:lnTo>
                <a:lnTo>
                  <a:pt x="2041" y="785"/>
                </a:lnTo>
                <a:lnTo>
                  <a:pt x="2097" y="883"/>
                </a:lnTo>
                <a:close/>
                <a:moveTo>
                  <a:pt x="2211" y="883"/>
                </a:moveTo>
                <a:lnTo>
                  <a:pt x="2268" y="785"/>
                </a:lnTo>
                <a:lnTo>
                  <a:pt x="2154" y="785"/>
                </a:lnTo>
                <a:lnTo>
                  <a:pt x="2211" y="883"/>
                </a:lnTo>
                <a:close/>
                <a:moveTo>
                  <a:pt x="2324" y="883"/>
                </a:moveTo>
                <a:lnTo>
                  <a:pt x="2381" y="785"/>
                </a:lnTo>
                <a:lnTo>
                  <a:pt x="2268" y="785"/>
                </a:lnTo>
                <a:lnTo>
                  <a:pt x="2324" y="883"/>
                </a:lnTo>
                <a:close/>
                <a:moveTo>
                  <a:pt x="2438" y="883"/>
                </a:moveTo>
                <a:lnTo>
                  <a:pt x="2495" y="785"/>
                </a:lnTo>
                <a:lnTo>
                  <a:pt x="2381" y="785"/>
                </a:lnTo>
                <a:lnTo>
                  <a:pt x="2438" y="883"/>
                </a:lnTo>
                <a:close/>
                <a:moveTo>
                  <a:pt x="2551" y="883"/>
                </a:moveTo>
                <a:lnTo>
                  <a:pt x="2607" y="785"/>
                </a:lnTo>
                <a:lnTo>
                  <a:pt x="2495" y="785"/>
                </a:lnTo>
                <a:lnTo>
                  <a:pt x="2551" y="883"/>
                </a:lnTo>
                <a:close/>
                <a:moveTo>
                  <a:pt x="2665" y="883"/>
                </a:moveTo>
                <a:lnTo>
                  <a:pt x="2721" y="785"/>
                </a:lnTo>
                <a:lnTo>
                  <a:pt x="2607" y="785"/>
                </a:lnTo>
                <a:lnTo>
                  <a:pt x="2665" y="883"/>
                </a:lnTo>
                <a:close/>
                <a:moveTo>
                  <a:pt x="2778" y="883"/>
                </a:moveTo>
                <a:lnTo>
                  <a:pt x="2834" y="785"/>
                </a:lnTo>
                <a:lnTo>
                  <a:pt x="2721" y="785"/>
                </a:lnTo>
                <a:lnTo>
                  <a:pt x="2778" y="883"/>
                </a:lnTo>
                <a:close/>
                <a:moveTo>
                  <a:pt x="0" y="883"/>
                </a:moveTo>
                <a:lnTo>
                  <a:pt x="114" y="883"/>
                </a:lnTo>
                <a:lnTo>
                  <a:pt x="57" y="981"/>
                </a:lnTo>
                <a:lnTo>
                  <a:pt x="0" y="883"/>
                </a:lnTo>
                <a:close/>
                <a:moveTo>
                  <a:pt x="171" y="981"/>
                </a:moveTo>
                <a:lnTo>
                  <a:pt x="227" y="883"/>
                </a:lnTo>
                <a:lnTo>
                  <a:pt x="114" y="883"/>
                </a:lnTo>
                <a:lnTo>
                  <a:pt x="171" y="981"/>
                </a:lnTo>
                <a:close/>
                <a:moveTo>
                  <a:pt x="284" y="981"/>
                </a:moveTo>
                <a:lnTo>
                  <a:pt x="340" y="883"/>
                </a:lnTo>
                <a:lnTo>
                  <a:pt x="227" y="883"/>
                </a:lnTo>
                <a:lnTo>
                  <a:pt x="284" y="981"/>
                </a:lnTo>
                <a:close/>
                <a:moveTo>
                  <a:pt x="397" y="981"/>
                </a:moveTo>
                <a:lnTo>
                  <a:pt x="454" y="883"/>
                </a:lnTo>
                <a:lnTo>
                  <a:pt x="340" y="883"/>
                </a:lnTo>
                <a:lnTo>
                  <a:pt x="397" y="981"/>
                </a:lnTo>
                <a:close/>
                <a:moveTo>
                  <a:pt x="510" y="981"/>
                </a:moveTo>
                <a:lnTo>
                  <a:pt x="567" y="883"/>
                </a:lnTo>
                <a:lnTo>
                  <a:pt x="454" y="883"/>
                </a:lnTo>
                <a:lnTo>
                  <a:pt x="510" y="981"/>
                </a:lnTo>
                <a:close/>
                <a:moveTo>
                  <a:pt x="624" y="981"/>
                </a:moveTo>
                <a:lnTo>
                  <a:pt x="681" y="883"/>
                </a:lnTo>
                <a:lnTo>
                  <a:pt x="567" y="883"/>
                </a:lnTo>
                <a:lnTo>
                  <a:pt x="624" y="981"/>
                </a:lnTo>
                <a:close/>
                <a:moveTo>
                  <a:pt x="737" y="981"/>
                </a:moveTo>
                <a:lnTo>
                  <a:pt x="794" y="883"/>
                </a:lnTo>
                <a:lnTo>
                  <a:pt x="681" y="883"/>
                </a:lnTo>
                <a:lnTo>
                  <a:pt x="737" y="981"/>
                </a:lnTo>
                <a:close/>
                <a:moveTo>
                  <a:pt x="851" y="981"/>
                </a:moveTo>
                <a:lnTo>
                  <a:pt x="908" y="883"/>
                </a:lnTo>
                <a:lnTo>
                  <a:pt x="794" y="883"/>
                </a:lnTo>
                <a:lnTo>
                  <a:pt x="851" y="981"/>
                </a:lnTo>
                <a:close/>
                <a:moveTo>
                  <a:pt x="964" y="981"/>
                </a:moveTo>
                <a:lnTo>
                  <a:pt x="1021" y="883"/>
                </a:lnTo>
                <a:lnTo>
                  <a:pt x="908" y="883"/>
                </a:lnTo>
                <a:lnTo>
                  <a:pt x="964" y="981"/>
                </a:lnTo>
                <a:close/>
                <a:moveTo>
                  <a:pt x="1077" y="981"/>
                </a:moveTo>
                <a:lnTo>
                  <a:pt x="1134" y="883"/>
                </a:lnTo>
                <a:lnTo>
                  <a:pt x="1021" y="883"/>
                </a:lnTo>
                <a:lnTo>
                  <a:pt x="1077" y="981"/>
                </a:lnTo>
                <a:close/>
                <a:moveTo>
                  <a:pt x="1191" y="981"/>
                </a:moveTo>
                <a:lnTo>
                  <a:pt x="1247" y="883"/>
                </a:lnTo>
                <a:lnTo>
                  <a:pt x="1134" y="883"/>
                </a:lnTo>
                <a:lnTo>
                  <a:pt x="1191" y="981"/>
                </a:lnTo>
                <a:close/>
                <a:moveTo>
                  <a:pt x="1304" y="981"/>
                </a:moveTo>
                <a:lnTo>
                  <a:pt x="1361" y="883"/>
                </a:lnTo>
                <a:lnTo>
                  <a:pt x="1247" y="883"/>
                </a:lnTo>
                <a:lnTo>
                  <a:pt x="1304" y="981"/>
                </a:lnTo>
                <a:close/>
                <a:moveTo>
                  <a:pt x="1418" y="981"/>
                </a:moveTo>
                <a:lnTo>
                  <a:pt x="1474" y="883"/>
                </a:lnTo>
                <a:lnTo>
                  <a:pt x="1361" y="883"/>
                </a:lnTo>
                <a:lnTo>
                  <a:pt x="1418" y="981"/>
                </a:lnTo>
                <a:close/>
                <a:moveTo>
                  <a:pt x="1531" y="981"/>
                </a:moveTo>
                <a:lnTo>
                  <a:pt x="1587" y="883"/>
                </a:lnTo>
                <a:lnTo>
                  <a:pt x="1474" y="883"/>
                </a:lnTo>
                <a:lnTo>
                  <a:pt x="1531" y="981"/>
                </a:lnTo>
                <a:close/>
                <a:moveTo>
                  <a:pt x="1644" y="981"/>
                </a:moveTo>
                <a:lnTo>
                  <a:pt x="1701" y="883"/>
                </a:lnTo>
                <a:lnTo>
                  <a:pt x="1587" y="883"/>
                </a:lnTo>
                <a:lnTo>
                  <a:pt x="1644" y="981"/>
                </a:lnTo>
                <a:close/>
                <a:moveTo>
                  <a:pt x="1758" y="981"/>
                </a:moveTo>
                <a:lnTo>
                  <a:pt x="1814" y="883"/>
                </a:lnTo>
                <a:lnTo>
                  <a:pt x="1701" y="883"/>
                </a:lnTo>
                <a:lnTo>
                  <a:pt x="1758" y="981"/>
                </a:lnTo>
                <a:close/>
                <a:moveTo>
                  <a:pt x="1871" y="981"/>
                </a:moveTo>
                <a:lnTo>
                  <a:pt x="1928" y="883"/>
                </a:lnTo>
                <a:lnTo>
                  <a:pt x="1814" y="883"/>
                </a:lnTo>
                <a:lnTo>
                  <a:pt x="1871" y="981"/>
                </a:lnTo>
                <a:close/>
                <a:moveTo>
                  <a:pt x="1984" y="981"/>
                </a:moveTo>
                <a:lnTo>
                  <a:pt x="2041" y="883"/>
                </a:lnTo>
                <a:lnTo>
                  <a:pt x="1928" y="883"/>
                </a:lnTo>
                <a:lnTo>
                  <a:pt x="1984" y="981"/>
                </a:lnTo>
                <a:close/>
                <a:moveTo>
                  <a:pt x="2097" y="981"/>
                </a:moveTo>
                <a:lnTo>
                  <a:pt x="2154" y="883"/>
                </a:lnTo>
                <a:lnTo>
                  <a:pt x="2041" y="883"/>
                </a:lnTo>
                <a:lnTo>
                  <a:pt x="2097" y="981"/>
                </a:lnTo>
                <a:close/>
                <a:moveTo>
                  <a:pt x="2211" y="981"/>
                </a:moveTo>
                <a:lnTo>
                  <a:pt x="2268" y="883"/>
                </a:lnTo>
                <a:lnTo>
                  <a:pt x="2154" y="883"/>
                </a:lnTo>
                <a:lnTo>
                  <a:pt x="2211" y="981"/>
                </a:lnTo>
                <a:close/>
                <a:moveTo>
                  <a:pt x="2324" y="981"/>
                </a:moveTo>
                <a:lnTo>
                  <a:pt x="2381" y="883"/>
                </a:lnTo>
                <a:lnTo>
                  <a:pt x="2268" y="883"/>
                </a:lnTo>
                <a:lnTo>
                  <a:pt x="2324" y="981"/>
                </a:lnTo>
                <a:close/>
                <a:moveTo>
                  <a:pt x="2438" y="981"/>
                </a:moveTo>
                <a:lnTo>
                  <a:pt x="2495" y="883"/>
                </a:lnTo>
                <a:lnTo>
                  <a:pt x="2381" y="883"/>
                </a:lnTo>
                <a:lnTo>
                  <a:pt x="2438" y="981"/>
                </a:lnTo>
                <a:close/>
                <a:moveTo>
                  <a:pt x="2551" y="981"/>
                </a:moveTo>
                <a:lnTo>
                  <a:pt x="2607" y="883"/>
                </a:lnTo>
                <a:lnTo>
                  <a:pt x="2495" y="883"/>
                </a:lnTo>
                <a:lnTo>
                  <a:pt x="2551" y="981"/>
                </a:lnTo>
                <a:close/>
                <a:moveTo>
                  <a:pt x="2665" y="981"/>
                </a:moveTo>
                <a:lnTo>
                  <a:pt x="2721" y="883"/>
                </a:lnTo>
                <a:lnTo>
                  <a:pt x="2607" y="883"/>
                </a:lnTo>
                <a:lnTo>
                  <a:pt x="2665" y="981"/>
                </a:lnTo>
                <a:close/>
                <a:moveTo>
                  <a:pt x="2778" y="981"/>
                </a:moveTo>
                <a:lnTo>
                  <a:pt x="2834" y="883"/>
                </a:lnTo>
                <a:lnTo>
                  <a:pt x="2721" y="883"/>
                </a:lnTo>
                <a:lnTo>
                  <a:pt x="2778" y="981"/>
                </a:lnTo>
                <a:close/>
                <a:moveTo>
                  <a:pt x="0" y="981"/>
                </a:moveTo>
                <a:lnTo>
                  <a:pt x="114" y="981"/>
                </a:lnTo>
                <a:lnTo>
                  <a:pt x="57" y="1079"/>
                </a:lnTo>
                <a:lnTo>
                  <a:pt x="0" y="981"/>
                </a:lnTo>
                <a:close/>
                <a:moveTo>
                  <a:pt x="171" y="1079"/>
                </a:moveTo>
                <a:lnTo>
                  <a:pt x="227" y="981"/>
                </a:lnTo>
                <a:lnTo>
                  <a:pt x="114" y="981"/>
                </a:lnTo>
                <a:lnTo>
                  <a:pt x="171" y="1079"/>
                </a:lnTo>
                <a:close/>
                <a:moveTo>
                  <a:pt x="284" y="1079"/>
                </a:moveTo>
                <a:lnTo>
                  <a:pt x="340" y="981"/>
                </a:lnTo>
                <a:lnTo>
                  <a:pt x="227" y="981"/>
                </a:lnTo>
                <a:lnTo>
                  <a:pt x="284" y="1079"/>
                </a:lnTo>
                <a:close/>
                <a:moveTo>
                  <a:pt x="397" y="1079"/>
                </a:moveTo>
                <a:lnTo>
                  <a:pt x="454" y="981"/>
                </a:lnTo>
                <a:lnTo>
                  <a:pt x="340" y="981"/>
                </a:lnTo>
                <a:lnTo>
                  <a:pt x="397" y="1079"/>
                </a:lnTo>
                <a:close/>
                <a:moveTo>
                  <a:pt x="510" y="1079"/>
                </a:moveTo>
                <a:lnTo>
                  <a:pt x="567" y="981"/>
                </a:lnTo>
                <a:lnTo>
                  <a:pt x="454" y="981"/>
                </a:lnTo>
                <a:lnTo>
                  <a:pt x="510" y="1079"/>
                </a:lnTo>
                <a:close/>
                <a:moveTo>
                  <a:pt x="624" y="1079"/>
                </a:moveTo>
                <a:lnTo>
                  <a:pt x="681" y="981"/>
                </a:lnTo>
                <a:lnTo>
                  <a:pt x="567" y="981"/>
                </a:lnTo>
                <a:lnTo>
                  <a:pt x="624" y="1079"/>
                </a:lnTo>
                <a:close/>
                <a:moveTo>
                  <a:pt x="737" y="1079"/>
                </a:moveTo>
                <a:lnTo>
                  <a:pt x="794" y="981"/>
                </a:lnTo>
                <a:lnTo>
                  <a:pt x="681" y="981"/>
                </a:lnTo>
                <a:lnTo>
                  <a:pt x="737" y="1079"/>
                </a:lnTo>
                <a:close/>
                <a:moveTo>
                  <a:pt x="851" y="1079"/>
                </a:moveTo>
                <a:lnTo>
                  <a:pt x="908" y="981"/>
                </a:lnTo>
                <a:lnTo>
                  <a:pt x="794" y="981"/>
                </a:lnTo>
                <a:lnTo>
                  <a:pt x="851" y="1079"/>
                </a:lnTo>
                <a:close/>
                <a:moveTo>
                  <a:pt x="964" y="1079"/>
                </a:moveTo>
                <a:lnTo>
                  <a:pt x="1021" y="981"/>
                </a:lnTo>
                <a:lnTo>
                  <a:pt x="908" y="981"/>
                </a:lnTo>
                <a:lnTo>
                  <a:pt x="964" y="1079"/>
                </a:lnTo>
                <a:close/>
                <a:moveTo>
                  <a:pt x="1077" y="1079"/>
                </a:moveTo>
                <a:lnTo>
                  <a:pt x="1134" y="981"/>
                </a:lnTo>
                <a:lnTo>
                  <a:pt x="1021" y="981"/>
                </a:lnTo>
                <a:lnTo>
                  <a:pt x="1077" y="1079"/>
                </a:lnTo>
                <a:close/>
                <a:moveTo>
                  <a:pt x="1191" y="1079"/>
                </a:moveTo>
                <a:lnTo>
                  <a:pt x="1247" y="981"/>
                </a:lnTo>
                <a:lnTo>
                  <a:pt x="1134" y="981"/>
                </a:lnTo>
                <a:lnTo>
                  <a:pt x="1191" y="1079"/>
                </a:lnTo>
                <a:close/>
                <a:moveTo>
                  <a:pt x="1304" y="1079"/>
                </a:moveTo>
                <a:lnTo>
                  <a:pt x="1361" y="981"/>
                </a:lnTo>
                <a:lnTo>
                  <a:pt x="1247" y="981"/>
                </a:lnTo>
                <a:lnTo>
                  <a:pt x="1304" y="1079"/>
                </a:lnTo>
                <a:close/>
                <a:moveTo>
                  <a:pt x="1418" y="1079"/>
                </a:moveTo>
                <a:lnTo>
                  <a:pt x="1474" y="981"/>
                </a:lnTo>
                <a:lnTo>
                  <a:pt x="1361" y="981"/>
                </a:lnTo>
                <a:lnTo>
                  <a:pt x="1418" y="1079"/>
                </a:lnTo>
                <a:close/>
                <a:moveTo>
                  <a:pt x="1531" y="1079"/>
                </a:moveTo>
                <a:lnTo>
                  <a:pt x="1587" y="981"/>
                </a:lnTo>
                <a:lnTo>
                  <a:pt x="1474" y="981"/>
                </a:lnTo>
                <a:lnTo>
                  <a:pt x="1531" y="1079"/>
                </a:lnTo>
                <a:close/>
                <a:moveTo>
                  <a:pt x="1644" y="1079"/>
                </a:moveTo>
                <a:lnTo>
                  <a:pt x="1701" y="981"/>
                </a:lnTo>
                <a:lnTo>
                  <a:pt x="1587" y="981"/>
                </a:lnTo>
                <a:lnTo>
                  <a:pt x="1644" y="1079"/>
                </a:lnTo>
                <a:close/>
                <a:moveTo>
                  <a:pt x="1758" y="1079"/>
                </a:moveTo>
                <a:lnTo>
                  <a:pt x="1814" y="981"/>
                </a:lnTo>
                <a:lnTo>
                  <a:pt x="1701" y="981"/>
                </a:lnTo>
                <a:lnTo>
                  <a:pt x="1758" y="1079"/>
                </a:lnTo>
                <a:close/>
                <a:moveTo>
                  <a:pt x="1871" y="1079"/>
                </a:moveTo>
                <a:lnTo>
                  <a:pt x="1928" y="981"/>
                </a:lnTo>
                <a:lnTo>
                  <a:pt x="1814" y="981"/>
                </a:lnTo>
                <a:lnTo>
                  <a:pt x="1871" y="1079"/>
                </a:lnTo>
                <a:close/>
                <a:moveTo>
                  <a:pt x="1984" y="1079"/>
                </a:moveTo>
                <a:lnTo>
                  <a:pt x="2041" y="981"/>
                </a:lnTo>
                <a:lnTo>
                  <a:pt x="1928" y="981"/>
                </a:lnTo>
                <a:lnTo>
                  <a:pt x="1984" y="1079"/>
                </a:lnTo>
                <a:close/>
                <a:moveTo>
                  <a:pt x="2097" y="1079"/>
                </a:moveTo>
                <a:lnTo>
                  <a:pt x="2154" y="981"/>
                </a:lnTo>
                <a:lnTo>
                  <a:pt x="2041" y="981"/>
                </a:lnTo>
                <a:lnTo>
                  <a:pt x="2097" y="1079"/>
                </a:lnTo>
                <a:close/>
                <a:moveTo>
                  <a:pt x="2211" y="1079"/>
                </a:moveTo>
                <a:lnTo>
                  <a:pt x="2268" y="981"/>
                </a:lnTo>
                <a:lnTo>
                  <a:pt x="2154" y="981"/>
                </a:lnTo>
                <a:lnTo>
                  <a:pt x="2211" y="1079"/>
                </a:lnTo>
                <a:close/>
                <a:moveTo>
                  <a:pt x="2324" y="1079"/>
                </a:moveTo>
                <a:lnTo>
                  <a:pt x="2381" y="981"/>
                </a:lnTo>
                <a:lnTo>
                  <a:pt x="2268" y="981"/>
                </a:lnTo>
                <a:lnTo>
                  <a:pt x="2324" y="1079"/>
                </a:lnTo>
                <a:close/>
                <a:moveTo>
                  <a:pt x="2438" y="1079"/>
                </a:moveTo>
                <a:lnTo>
                  <a:pt x="2495" y="981"/>
                </a:lnTo>
                <a:lnTo>
                  <a:pt x="2381" y="981"/>
                </a:lnTo>
                <a:lnTo>
                  <a:pt x="2438" y="1079"/>
                </a:lnTo>
                <a:close/>
                <a:moveTo>
                  <a:pt x="2551" y="1079"/>
                </a:moveTo>
                <a:lnTo>
                  <a:pt x="2607" y="981"/>
                </a:lnTo>
                <a:lnTo>
                  <a:pt x="2495" y="981"/>
                </a:lnTo>
                <a:lnTo>
                  <a:pt x="2551" y="1079"/>
                </a:lnTo>
                <a:close/>
                <a:moveTo>
                  <a:pt x="2665" y="1079"/>
                </a:moveTo>
                <a:lnTo>
                  <a:pt x="2721" y="981"/>
                </a:lnTo>
                <a:lnTo>
                  <a:pt x="2607" y="981"/>
                </a:lnTo>
                <a:lnTo>
                  <a:pt x="2665" y="1079"/>
                </a:lnTo>
                <a:close/>
                <a:moveTo>
                  <a:pt x="2778" y="1079"/>
                </a:moveTo>
                <a:lnTo>
                  <a:pt x="2834" y="981"/>
                </a:lnTo>
                <a:lnTo>
                  <a:pt x="2721" y="981"/>
                </a:lnTo>
                <a:lnTo>
                  <a:pt x="2778" y="1079"/>
                </a:lnTo>
                <a:close/>
                <a:moveTo>
                  <a:pt x="0" y="1079"/>
                </a:moveTo>
                <a:lnTo>
                  <a:pt x="114" y="1079"/>
                </a:lnTo>
                <a:lnTo>
                  <a:pt x="57" y="1178"/>
                </a:lnTo>
                <a:lnTo>
                  <a:pt x="0" y="1079"/>
                </a:lnTo>
                <a:close/>
                <a:moveTo>
                  <a:pt x="171" y="1178"/>
                </a:moveTo>
                <a:lnTo>
                  <a:pt x="227" y="1079"/>
                </a:lnTo>
                <a:lnTo>
                  <a:pt x="114" y="1079"/>
                </a:lnTo>
                <a:lnTo>
                  <a:pt x="171" y="1178"/>
                </a:lnTo>
                <a:close/>
                <a:moveTo>
                  <a:pt x="284" y="1178"/>
                </a:moveTo>
                <a:lnTo>
                  <a:pt x="340" y="1079"/>
                </a:lnTo>
                <a:lnTo>
                  <a:pt x="227" y="1079"/>
                </a:lnTo>
                <a:lnTo>
                  <a:pt x="284" y="1178"/>
                </a:lnTo>
                <a:close/>
                <a:moveTo>
                  <a:pt x="397" y="1178"/>
                </a:moveTo>
                <a:lnTo>
                  <a:pt x="454" y="1079"/>
                </a:lnTo>
                <a:lnTo>
                  <a:pt x="340" y="1079"/>
                </a:lnTo>
                <a:lnTo>
                  <a:pt x="397" y="1178"/>
                </a:lnTo>
                <a:close/>
                <a:moveTo>
                  <a:pt x="510" y="1178"/>
                </a:moveTo>
                <a:lnTo>
                  <a:pt x="567" y="1079"/>
                </a:lnTo>
                <a:lnTo>
                  <a:pt x="454" y="1079"/>
                </a:lnTo>
                <a:lnTo>
                  <a:pt x="510" y="1178"/>
                </a:lnTo>
                <a:close/>
                <a:moveTo>
                  <a:pt x="624" y="1178"/>
                </a:moveTo>
                <a:lnTo>
                  <a:pt x="681" y="1079"/>
                </a:lnTo>
                <a:lnTo>
                  <a:pt x="567" y="1079"/>
                </a:lnTo>
                <a:lnTo>
                  <a:pt x="624" y="1178"/>
                </a:lnTo>
                <a:close/>
                <a:moveTo>
                  <a:pt x="737" y="1178"/>
                </a:moveTo>
                <a:lnTo>
                  <a:pt x="794" y="1079"/>
                </a:lnTo>
                <a:lnTo>
                  <a:pt x="681" y="1079"/>
                </a:lnTo>
                <a:lnTo>
                  <a:pt x="737" y="1178"/>
                </a:lnTo>
                <a:close/>
                <a:moveTo>
                  <a:pt x="851" y="1178"/>
                </a:moveTo>
                <a:lnTo>
                  <a:pt x="908" y="1079"/>
                </a:lnTo>
                <a:lnTo>
                  <a:pt x="794" y="1079"/>
                </a:lnTo>
                <a:lnTo>
                  <a:pt x="851" y="1178"/>
                </a:lnTo>
                <a:close/>
                <a:moveTo>
                  <a:pt x="964" y="1178"/>
                </a:moveTo>
                <a:lnTo>
                  <a:pt x="1021" y="1079"/>
                </a:lnTo>
                <a:lnTo>
                  <a:pt x="908" y="1079"/>
                </a:lnTo>
                <a:lnTo>
                  <a:pt x="964" y="1178"/>
                </a:lnTo>
                <a:close/>
                <a:moveTo>
                  <a:pt x="1077" y="1178"/>
                </a:moveTo>
                <a:lnTo>
                  <a:pt x="1134" y="1079"/>
                </a:lnTo>
                <a:lnTo>
                  <a:pt x="1021" y="1079"/>
                </a:lnTo>
                <a:lnTo>
                  <a:pt x="1077" y="1178"/>
                </a:lnTo>
                <a:close/>
                <a:moveTo>
                  <a:pt x="1191" y="1178"/>
                </a:moveTo>
                <a:lnTo>
                  <a:pt x="1247" y="1079"/>
                </a:lnTo>
                <a:lnTo>
                  <a:pt x="1134" y="1079"/>
                </a:lnTo>
                <a:lnTo>
                  <a:pt x="1191" y="1178"/>
                </a:lnTo>
                <a:close/>
                <a:moveTo>
                  <a:pt x="1304" y="1178"/>
                </a:moveTo>
                <a:lnTo>
                  <a:pt x="1361" y="1079"/>
                </a:lnTo>
                <a:lnTo>
                  <a:pt x="1247" y="1079"/>
                </a:lnTo>
                <a:lnTo>
                  <a:pt x="1304" y="1178"/>
                </a:lnTo>
                <a:close/>
                <a:moveTo>
                  <a:pt x="1418" y="1178"/>
                </a:moveTo>
                <a:lnTo>
                  <a:pt x="1474" y="1079"/>
                </a:lnTo>
                <a:lnTo>
                  <a:pt x="1361" y="1079"/>
                </a:lnTo>
                <a:lnTo>
                  <a:pt x="1418" y="1178"/>
                </a:lnTo>
                <a:close/>
                <a:moveTo>
                  <a:pt x="1531" y="1178"/>
                </a:moveTo>
                <a:lnTo>
                  <a:pt x="1587" y="1079"/>
                </a:lnTo>
                <a:lnTo>
                  <a:pt x="1474" y="1079"/>
                </a:lnTo>
                <a:lnTo>
                  <a:pt x="1531" y="1178"/>
                </a:lnTo>
                <a:close/>
                <a:moveTo>
                  <a:pt x="1644" y="1178"/>
                </a:moveTo>
                <a:lnTo>
                  <a:pt x="1701" y="1079"/>
                </a:lnTo>
                <a:lnTo>
                  <a:pt x="1587" y="1079"/>
                </a:lnTo>
                <a:lnTo>
                  <a:pt x="1644" y="1178"/>
                </a:lnTo>
                <a:close/>
                <a:moveTo>
                  <a:pt x="1758" y="1178"/>
                </a:moveTo>
                <a:lnTo>
                  <a:pt x="1814" y="1079"/>
                </a:lnTo>
                <a:lnTo>
                  <a:pt x="1701" y="1079"/>
                </a:lnTo>
                <a:lnTo>
                  <a:pt x="1758" y="1178"/>
                </a:lnTo>
                <a:close/>
                <a:moveTo>
                  <a:pt x="1871" y="1178"/>
                </a:moveTo>
                <a:lnTo>
                  <a:pt x="1928" y="1079"/>
                </a:lnTo>
                <a:lnTo>
                  <a:pt x="1814" y="1079"/>
                </a:lnTo>
                <a:lnTo>
                  <a:pt x="1871" y="1178"/>
                </a:lnTo>
                <a:close/>
                <a:moveTo>
                  <a:pt x="1984" y="1178"/>
                </a:moveTo>
                <a:lnTo>
                  <a:pt x="2041" y="1079"/>
                </a:lnTo>
                <a:lnTo>
                  <a:pt x="1928" y="1079"/>
                </a:lnTo>
                <a:lnTo>
                  <a:pt x="1984" y="1178"/>
                </a:lnTo>
                <a:close/>
                <a:moveTo>
                  <a:pt x="2097" y="1178"/>
                </a:moveTo>
                <a:lnTo>
                  <a:pt x="2154" y="1079"/>
                </a:lnTo>
                <a:lnTo>
                  <a:pt x="2041" y="1079"/>
                </a:lnTo>
                <a:lnTo>
                  <a:pt x="2097" y="1178"/>
                </a:lnTo>
                <a:close/>
                <a:moveTo>
                  <a:pt x="2211" y="1178"/>
                </a:moveTo>
                <a:lnTo>
                  <a:pt x="2268" y="1079"/>
                </a:lnTo>
                <a:lnTo>
                  <a:pt x="2154" y="1079"/>
                </a:lnTo>
                <a:lnTo>
                  <a:pt x="2211" y="1178"/>
                </a:lnTo>
                <a:close/>
                <a:moveTo>
                  <a:pt x="2324" y="1178"/>
                </a:moveTo>
                <a:lnTo>
                  <a:pt x="2381" y="1079"/>
                </a:lnTo>
                <a:lnTo>
                  <a:pt x="2268" y="1079"/>
                </a:lnTo>
                <a:lnTo>
                  <a:pt x="2324" y="1178"/>
                </a:lnTo>
                <a:close/>
                <a:moveTo>
                  <a:pt x="2438" y="1178"/>
                </a:moveTo>
                <a:lnTo>
                  <a:pt x="2495" y="1079"/>
                </a:lnTo>
                <a:lnTo>
                  <a:pt x="2381" y="1079"/>
                </a:lnTo>
                <a:lnTo>
                  <a:pt x="2438" y="1178"/>
                </a:lnTo>
                <a:close/>
                <a:moveTo>
                  <a:pt x="2551" y="1178"/>
                </a:moveTo>
                <a:lnTo>
                  <a:pt x="2607" y="1079"/>
                </a:lnTo>
                <a:lnTo>
                  <a:pt x="2495" y="1079"/>
                </a:lnTo>
                <a:lnTo>
                  <a:pt x="2551" y="1178"/>
                </a:lnTo>
                <a:close/>
                <a:moveTo>
                  <a:pt x="2665" y="1178"/>
                </a:moveTo>
                <a:lnTo>
                  <a:pt x="2721" y="1079"/>
                </a:lnTo>
                <a:lnTo>
                  <a:pt x="2607" y="1079"/>
                </a:lnTo>
                <a:lnTo>
                  <a:pt x="2665" y="1178"/>
                </a:lnTo>
                <a:close/>
                <a:moveTo>
                  <a:pt x="2778" y="1178"/>
                </a:moveTo>
                <a:lnTo>
                  <a:pt x="2834" y="1079"/>
                </a:lnTo>
                <a:lnTo>
                  <a:pt x="2721" y="1079"/>
                </a:lnTo>
                <a:lnTo>
                  <a:pt x="2778" y="1178"/>
                </a:lnTo>
                <a:close/>
                <a:moveTo>
                  <a:pt x="0" y="1178"/>
                </a:moveTo>
                <a:lnTo>
                  <a:pt x="114" y="1178"/>
                </a:lnTo>
                <a:lnTo>
                  <a:pt x="57" y="1276"/>
                </a:lnTo>
                <a:lnTo>
                  <a:pt x="0" y="1178"/>
                </a:lnTo>
                <a:close/>
                <a:moveTo>
                  <a:pt x="171" y="1276"/>
                </a:moveTo>
                <a:lnTo>
                  <a:pt x="227" y="1178"/>
                </a:lnTo>
                <a:lnTo>
                  <a:pt x="114" y="1178"/>
                </a:lnTo>
                <a:lnTo>
                  <a:pt x="171" y="1276"/>
                </a:lnTo>
                <a:close/>
                <a:moveTo>
                  <a:pt x="284" y="1276"/>
                </a:moveTo>
                <a:lnTo>
                  <a:pt x="340" y="1178"/>
                </a:lnTo>
                <a:lnTo>
                  <a:pt x="227" y="1178"/>
                </a:lnTo>
                <a:lnTo>
                  <a:pt x="284" y="1276"/>
                </a:lnTo>
                <a:close/>
                <a:moveTo>
                  <a:pt x="397" y="1276"/>
                </a:moveTo>
                <a:lnTo>
                  <a:pt x="454" y="1178"/>
                </a:lnTo>
                <a:lnTo>
                  <a:pt x="340" y="1178"/>
                </a:lnTo>
                <a:lnTo>
                  <a:pt x="397" y="1276"/>
                </a:lnTo>
                <a:close/>
                <a:moveTo>
                  <a:pt x="510" y="1276"/>
                </a:moveTo>
                <a:lnTo>
                  <a:pt x="567" y="1178"/>
                </a:lnTo>
                <a:lnTo>
                  <a:pt x="454" y="1178"/>
                </a:lnTo>
                <a:lnTo>
                  <a:pt x="510" y="1276"/>
                </a:lnTo>
                <a:close/>
                <a:moveTo>
                  <a:pt x="624" y="1276"/>
                </a:moveTo>
                <a:lnTo>
                  <a:pt x="681" y="1178"/>
                </a:lnTo>
                <a:lnTo>
                  <a:pt x="567" y="1178"/>
                </a:lnTo>
                <a:lnTo>
                  <a:pt x="624" y="1276"/>
                </a:lnTo>
                <a:close/>
                <a:moveTo>
                  <a:pt x="737" y="1276"/>
                </a:moveTo>
                <a:lnTo>
                  <a:pt x="794" y="1178"/>
                </a:lnTo>
                <a:lnTo>
                  <a:pt x="681" y="1178"/>
                </a:lnTo>
                <a:lnTo>
                  <a:pt x="737" y="1276"/>
                </a:lnTo>
                <a:close/>
                <a:moveTo>
                  <a:pt x="851" y="1276"/>
                </a:moveTo>
                <a:lnTo>
                  <a:pt x="908" y="1178"/>
                </a:lnTo>
                <a:lnTo>
                  <a:pt x="794" y="1178"/>
                </a:lnTo>
                <a:lnTo>
                  <a:pt x="851" y="1276"/>
                </a:lnTo>
                <a:close/>
                <a:moveTo>
                  <a:pt x="964" y="1276"/>
                </a:moveTo>
                <a:lnTo>
                  <a:pt x="1021" y="1178"/>
                </a:lnTo>
                <a:lnTo>
                  <a:pt x="908" y="1178"/>
                </a:lnTo>
                <a:lnTo>
                  <a:pt x="964" y="1276"/>
                </a:lnTo>
                <a:close/>
                <a:moveTo>
                  <a:pt x="1077" y="1276"/>
                </a:moveTo>
                <a:lnTo>
                  <a:pt x="1134" y="1178"/>
                </a:lnTo>
                <a:lnTo>
                  <a:pt x="1021" y="1178"/>
                </a:lnTo>
                <a:lnTo>
                  <a:pt x="1077" y="1276"/>
                </a:lnTo>
                <a:close/>
                <a:moveTo>
                  <a:pt x="1191" y="1276"/>
                </a:moveTo>
                <a:lnTo>
                  <a:pt x="1247" y="1178"/>
                </a:lnTo>
                <a:lnTo>
                  <a:pt x="1134" y="1178"/>
                </a:lnTo>
                <a:lnTo>
                  <a:pt x="1191" y="1276"/>
                </a:lnTo>
                <a:close/>
                <a:moveTo>
                  <a:pt x="1304" y="1276"/>
                </a:moveTo>
                <a:lnTo>
                  <a:pt x="1361" y="1178"/>
                </a:lnTo>
                <a:lnTo>
                  <a:pt x="1247" y="1178"/>
                </a:lnTo>
                <a:lnTo>
                  <a:pt x="1304" y="1276"/>
                </a:lnTo>
                <a:close/>
                <a:moveTo>
                  <a:pt x="1418" y="1276"/>
                </a:moveTo>
                <a:lnTo>
                  <a:pt x="1474" y="1178"/>
                </a:lnTo>
                <a:lnTo>
                  <a:pt x="1361" y="1178"/>
                </a:lnTo>
                <a:lnTo>
                  <a:pt x="1418" y="1276"/>
                </a:lnTo>
                <a:close/>
                <a:moveTo>
                  <a:pt x="1531" y="1276"/>
                </a:moveTo>
                <a:lnTo>
                  <a:pt x="1587" y="1178"/>
                </a:lnTo>
                <a:lnTo>
                  <a:pt x="1474" y="1178"/>
                </a:lnTo>
                <a:lnTo>
                  <a:pt x="1531" y="1276"/>
                </a:lnTo>
                <a:close/>
                <a:moveTo>
                  <a:pt x="1644" y="1276"/>
                </a:moveTo>
                <a:lnTo>
                  <a:pt x="1701" y="1178"/>
                </a:lnTo>
                <a:lnTo>
                  <a:pt x="1587" y="1178"/>
                </a:lnTo>
                <a:lnTo>
                  <a:pt x="1644" y="1276"/>
                </a:lnTo>
                <a:close/>
                <a:moveTo>
                  <a:pt x="1758" y="1276"/>
                </a:moveTo>
                <a:lnTo>
                  <a:pt x="1814" y="1178"/>
                </a:lnTo>
                <a:lnTo>
                  <a:pt x="1701" y="1178"/>
                </a:lnTo>
                <a:lnTo>
                  <a:pt x="1758" y="1276"/>
                </a:lnTo>
                <a:close/>
                <a:moveTo>
                  <a:pt x="1871" y="1276"/>
                </a:moveTo>
                <a:lnTo>
                  <a:pt x="1928" y="1178"/>
                </a:lnTo>
                <a:lnTo>
                  <a:pt x="1814" y="1178"/>
                </a:lnTo>
                <a:lnTo>
                  <a:pt x="1871" y="1276"/>
                </a:lnTo>
                <a:close/>
                <a:moveTo>
                  <a:pt x="1984" y="1276"/>
                </a:moveTo>
                <a:lnTo>
                  <a:pt x="2041" y="1178"/>
                </a:lnTo>
                <a:lnTo>
                  <a:pt x="1928" y="1178"/>
                </a:lnTo>
                <a:lnTo>
                  <a:pt x="1984" y="1276"/>
                </a:lnTo>
                <a:close/>
                <a:moveTo>
                  <a:pt x="2097" y="1276"/>
                </a:moveTo>
                <a:lnTo>
                  <a:pt x="2154" y="1178"/>
                </a:lnTo>
                <a:lnTo>
                  <a:pt x="2041" y="1178"/>
                </a:lnTo>
                <a:lnTo>
                  <a:pt x="2097" y="1276"/>
                </a:lnTo>
                <a:close/>
                <a:moveTo>
                  <a:pt x="2211" y="1276"/>
                </a:moveTo>
                <a:lnTo>
                  <a:pt x="2268" y="1178"/>
                </a:lnTo>
                <a:lnTo>
                  <a:pt x="2154" y="1178"/>
                </a:lnTo>
                <a:lnTo>
                  <a:pt x="2211" y="1276"/>
                </a:lnTo>
                <a:close/>
                <a:moveTo>
                  <a:pt x="2324" y="1276"/>
                </a:moveTo>
                <a:lnTo>
                  <a:pt x="2381" y="1178"/>
                </a:lnTo>
                <a:lnTo>
                  <a:pt x="2268" y="1178"/>
                </a:lnTo>
                <a:lnTo>
                  <a:pt x="2324" y="1276"/>
                </a:lnTo>
                <a:close/>
                <a:moveTo>
                  <a:pt x="2438" y="1276"/>
                </a:moveTo>
                <a:lnTo>
                  <a:pt x="2495" y="1178"/>
                </a:lnTo>
                <a:lnTo>
                  <a:pt x="2381" y="1178"/>
                </a:lnTo>
                <a:lnTo>
                  <a:pt x="2438" y="1276"/>
                </a:lnTo>
                <a:close/>
                <a:moveTo>
                  <a:pt x="2551" y="1276"/>
                </a:moveTo>
                <a:lnTo>
                  <a:pt x="2607" y="1178"/>
                </a:lnTo>
                <a:lnTo>
                  <a:pt x="2495" y="1178"/>
                </a:lnTo>
                <a:lnTo>
                  <a:pt x="2551" y="1276"/>
                </a:lnTo>
                <a:close/>
                <a:moveTo>
                  <a:pt x="2665" y="1276"/>
                </a:moveTo>
                <a:lnTo>
                  <a:pt x="2721" y="1178"/>
                </a:lnTo>
                <a:lnTo>
                  <a:pt x="2607" y="1178"/>
                </a:lnTo>
                <a:lnTo>
                  <a:pt x="2665" y="1276"/>
                </a:lnTo>
                <a:close/>
                <a:moveTo>
                  <a:pt x="2778" y="1276"/>
                </a:moveTo>
                <a:lnTo>
                  <a:pt x="2834" y="1178"/>
                </a:lnTo>
                <a:lnTo>
                  <a:pt x="2721" y="1178"/>
                </a:lnTo>
                <a:lnTo>
                  <a:pt x="2778" y="1276"/>
                </a:lnTo>
                <a:close/>
                <a:moveTo>
                  <a:pt x="0" y="1276"/>
                </a:moveTo>
                <a:lnTo>
                  <a:pt x="114" y="1276"/>
                </a:lnTo>
                <a:lnTo>
                  <a:pt x="57" y="1374"/>
                </a:lnTo>
                <a:lnTo>
                  <a:pt x="0" y="1276"/>
                </a:lnTo>
                <a:close/>
                <a:moveTo>
                  <a:pt x="171" y="1374"/>
                </a:moveTo>
                <a:lnTo>
                  <a:pt x="227" y="1276"/>
                </a:lnTo>
                <a:lnTo>
                  <a:pt x="114" y="1276"/>
                </a:lnTo>
                <a:lnTo>
                  <a:pt x="171" y="1374"/>
                </a:lnTo>
                <a:close/>
                <a:moveTo>
                  <a:pt x="284" y="1374"/>
                </a:moveTo>
                <a:lnTo>
                  <a:pt x="340" y="1276"/>
                </a:lnTo>
                <a:lnTo>
                  <a:pt x="227" y="1276"/>
                </a:lnTo>
                <a:lnTo>
                  <a:pt x="284" y="1374"/>
                </a:lnTo>
                <a:close/>
                <a:moveTo>
                  <a:pt x="397" y="1374"/>
                </a:moveTo>
                <a:lnTo>
                  <a:pt x="454" y="1276"/>
                </a:lnTo>
                <a:lnTo>
                  <a:pt x="340" y="1276"/>
                </a:lnTo>
                <a:lnTo>
                  <a:pt x="397" y="1374"/>
                </a:lnTo>
                <a:close/>
                <a:moveTo>
                  <a:pt x="510" y="1374"/>
                </a:moveTo>
                <a:lnTo>
                  <a:pt x="567" y="1276"/>
                </a:lnTo>
                <a:lnTo>
                  <a:pt x="454" y="1276"/>
                </a:lnTo>
                <a:lnTo>
                  <a:pt x="510" y="1374"/>
                </a:lnTo>
                <a:close/>
                <a:moveTo>
                  <a:pt x="624" y="1374"/>
                </a:moveTo>
                <a:lnTo>
                  <a:pt x="681" y="1276"/>
                </a:lnTo>
                <a:lnTo>
                  <a:pt x="567" y="1276"/>
                </a:lnTo>
                <a:lnTo>
                  <a:pt x="624" y="1374"/>
                </a:lnTo>
                <a:close/>
                <a:moveTo>
                  <a:pt x="737" y="1374"/>
                </a:moveTo>
                <a:lnTo>
                  <a:pt x="794" y="1276"/>
                </a:lnTo>
                <a:lnTo>
                  <a:pt x="681" y="1276"/>
                </a:lnTo>
                <a:lnTo>
                  <a:pt x="737" y="1374"/>
                </a:lnTo>
                <a:close/>
                <a:moveTo>
                  <a:pt x="851" y="1374"/>
                </a:moveTo>
                <a:lnTo>
                  <a:pt x="908" y="1276"/>
                </a:lnTo>
                <a:lnTo>
                  <a:pt x="794" y="1276"/>
                </a:lnTo>
                <a:lnTo>
                  <a:pt x="851" y="1374"/>
                </a:lnTo>
                <a:close/>
                <a:moveTo>
                  <a:pt x="964" y="1374"/>
                </a:moveTo>
                <a:lnTo>
                  <a:pt x="1021" y="1276"/>
                </a:lnTo>
                <a:lnTo>
                  <a:pt x="908" y="1276"/>
                </a:lnTo>
                <a:lnTo>
                  <a:pt x="964" y="1374"/>
                </a:lnTo>
                <a:close/>
                <a:moveTo>
                  <a:pt x="1077" y="1374"/>
                </a:moveTo>
                <a:lnTo>
                  <a:pt x="1134" y="1276"/>
                </a:lnTo>
                <a:lnTo>
                  <a:pt x="1021" y="1276"/>
                </a:lnTo>
                <a:lnTo>
                  <a:pt x="1077" y="1374"/>
                </a:lnTo>
                <a:close/>
                <a:moveTo>
                  <a:pt x="1191" y="1374"/>
                </a:moveTo>
                <a:lnTo>
                  <a:pt x="1247" y="1276"/>
                </a:lnTo>
                <a:lnTo>
                  <a:pt x="1134" y="1276"/>
                </a:lnTo>
                <a:lnTo>
                  <a:pt x="1191" y="1374"/>
                </a:lnTo>
                <a:close/>
                <a:moveTo>
                  <a:pt x="1304" y="1374"/>
                </a:moveTo>
                <a:lnTo>
                  <a:pt x="1361" y="1276"/>
                </a:lnTo>
                <a:lnTo>
                  <a:pt x="1247" y="1276"/>
                </a:lnTo>
                <a:lnTo>
                  <a:pt x="1304" y="1374"/>
                </a:lnTo>
                <a:close/>
                <a:moveTo>
                  <a:pt x="1418" y="1374"/>
                </a:moveTo>
                <a:lnTo>
                  <a:pt x="1474" y="1276"/>
                </a:lnTo>
                <a:lnTo>
                  <a:pt x="1361" y="1276"/>
                </a:lnTo>
                <a:lnTo>
                  <a:pt x="1418" y="1374"/>
                </a:lnTo>
                <a:close/>
                <a:moveTo>
                  <a:pt x="1531" y="1374"/>
                </a:moveTo>
                <a:lnTo>
                  <a:pt x="1587" y="1276"/>
                </a:lnTo>
                <a:lnTo>
                  <a:pt x="1474" y="1276"/>
                </a:lnTo>
                <a:lnTo>
                  <a:pt x="1531" y="1374"/>
                </a:lnTo>
                <a:close/>
                <a:moveTo>
                  <a:pt x="1644" y="1374"/>
                </a:moveTo>
                <a:lnTo>
                  <a:pt x="1701" y="1276"/>
                </a:lnTo>
                <a:lnTo>
                  <a:pt x="1587" y="1276"/>
                </a:lnTo>
                <a:lnTo>
                  <a:pt x="1644" y="1374"/>
                </a:lnTo>
                <a:close/>
                <a:moveTo>
                  <a:pt x="1758" y="1374"/>
                </a:moveTo>
                <a:lnTo>
                  <a:pt x="1814" y="1276"/>
                </a:lnTo>
                <a:lnTo>
                  <a:pt x="1701" y="1276"/>
                </a:lnTo>
                <a:lnTo>
                  <a:pt x="1758" y="1374"/>
                </a:lnTo>
                <a:close/>
                <a:moveTo>
                  <a:pt x="1871" y="1374"/>
                </a:moveTo>
                <a:lnTo>
                  <a:pt x="1928" y="1276"/>
                </a:lnTo>
                <a:lnTo>
                  <a:pt x="1814" y="1276"/>
                </a:lnTo>
                <a:lnTo>
                  <a:pt x="1871" y="1374"/>
                </a:lnTo>
                <a:close/>
                <a:moveTo>
                  <a:pt x="1984" y="1374"/>
                </a:moveTo>
                <a:lnTo>
                  <a:pt x="2041" y="1276"/>
                </a:lnTo>
                <a:lnTo>
                  <a:pt x="1928" y="1276"/>
                </a:lnTo>
                <a:lnTo>
                  <a:pt x="1984" y="1374"/>
                </a:lnTo>
                <a:close/>
                <a:moveTo>
                  <a:pt x="2097" y="1374"/>
                </a:moveTo>
                <a:lnTo>
                  <a:pt x="2154" y="1276"/>
                </a:lnTo>
                <a:lnTo>
                  <a:pt x="2041" y="1276"/>
                </a:lnTo>
                <a:lnTo>
                  <a:pt x="2097" y="1374"/>
                </a:lnTo>
                <a:close/>
                <a:moveTo>
                  <a:pt x="2211" y="1374"/>
                </a:moveTo>
                <a:lnTo>
                  <a:pt x="2268" y="1276"/>
                </a:lnTo>
                <a:lnTo>
                  <a:pt x="2154" y="1276"/>
                </a:lnTo>
                <a:lnTo>
                  <a:pt x="2211" y="1374"/>
                </a:lnTo>
                <a:close/>
                <a:moveTo>
                  <a:pt x="2324" y="1374"/>
                </a:moveTo>
                <a:lnTo>
                  <a:pt x="2381" y="1276"/>
                </a:lnTo>
                <a:lnTo>
                  <a:pt x="2268" y="1276"/>
                </a:lnTo>
                <a:lnTo>
                  <a:pt x="2324" y="1374"/>
                </a:lnTo>
                <a:close/>
                <a:moveTo>
                  <a:pt x="2438" y="1374"/>
                </a:moveTo>
                <a:lnTo>
                  <a:pt x="2495" y="1276"/>
                </a:lnTo>
                <a:lnTo>
                  <a:pt x="2381" y="1276"/>
                </a:lnTo>
                <a:lnTo>
                  <a:pt x="2438" y="1374"/>
                </a:lnTo>
                <a:close/>
                <a:moveTo>
                  <a:pt x="2551" y="1374"/>
                </a:moveTo>
                <a:lnTo>
                  <a:pt x="2607" y="1276"/>
                </a:lnTo>
                <a:lnTo>
                  <a:pt x="2495" y="1276"/>
                </a:lnTo>
                <a:lnTo>
                  <a:pt x="2551" y="1374"/>
                </a:lnTo>
                <a:close/>
                <a:moveTo>
                  <a:pt x="2665" y="1374"/>
                </a:moveTo>
                <a:lnTo>
                  <a:pt x="2721" y="1276"/>
                </a:lnTo>
                <a:lnTo>
                  <a:pt x="2607" y="1276"/>
                </a:lnTo>
                <a:lnTo>
                  <a:pt x="2665" y="1374"/>
                </a:lnTo>
                <a:close/>
                <a:moveTo>
                  <a:pt x="2778" y="1374"/>
                </a:moveTo>
                <a:lnTo>
                  <a:pt x="2834" y="1276"/>
                </a:lnTo>
                <a:lnTo>
                  <a:pt x="2721" y="1276"/>
                </a:lnTo>
                <a:lnTo>
                  <a:pt x="2778" y="1374"/>
                </a:lnTo>
                <a:close/>
                <a:moveTo>
                  <a:pt x="0" y="1374"/>
                </a:moveTo>
                <a:lnTo>
                  <a:pt x="114" y="1374"/>
                </a:lnTo>
                <a:lnTo>
                  <a:pt x="57" y="1472"/>
                </a:lnTo>
                <a:lnTo>
                  <a:pt x="0" y="1374"/>
                </a:lnTo>
                <a:close/>
                <a:moveTo>
                  <a:pt x="171" y="1472"/>
                </a:moveTo>
                <a:lnTo>
                  <a:pt x="227" y="1374"/>
                </a:lnTo>
                <a:lnTo>
                  <a:pt x="114" y="1374"/>
                </a:lnTo>
                <a:lnTo>
                  <a:pt x="171" y="1472"/>
                </a:lnTo>
                <a:close/>
                <a:moveTo>
                  <a:pt x="284" y="1472"/>
                </a:moveTo>
                <a:lnTo>
                  <a:pt x="340" y="1374"/>
                </a:lnTo>
                <a:lnTo>
                  <a:pt x="227" y="1374"/>
                </a:lnTo>
                <a:lnTo>
                  <a:pt x="284" y="1472"/>
                </a:lnTo>
                <a:close/>
                <a:moveTo>
                  <a:pt x="397" y="1472"/>
                </a:moveTo>
                <a:lnTo>
                  <a:pt x="454" y="1374"/>
                </a:lnTo>
                <a:lnTo>
                  <a:pt x="340" y="1374"/>
                </a:lnTo>
                <a:lnTo>
                  <a:pt x="397" y="1472"/>
                </a:lnTo>
                <a:close/>
                <a:moveTo>
                  <a:pt x="510" y="1472"/>
                </a:moveTo>
                <a:lnTo>
                  <a:pt x="567" y="1374"/>
                </a:lnTo>
                <a:lnTo>
                  <a:pt x="454" y="1374"/>
                </a:lnTo>
                <a:lnTo>
                  <a:pt x="510" y="1472"/>
                </a:lnTo>
                <a:close/>
                <a:moveTo>
                  <a:pt x="624" y="1472"/>
                </a:moveTo>
                <a:lnTo>
                  <a:pt x="681" y="1374"/>
                </a:lnTo>
                <a:lnTo>
                  <a:pt x="567" y="1374"/>
                </a:lnTo>
                <a:lnTo>
                  <a:pt x="624" y="1472"/>
                </a:lnTo>
                <a:close/>
                <a:moveTo>
                  <a:pt x="737" y="1472"/>
                </a:moveTo>
                <a:lnTo>
                  <a:pt x="794" y="1374"/>
                </a:lnTo>
                <a:lnTo>
                  <a:pt x="681" y="1374"/>
                </a:lnTo>
                <a:lnTo>
                  <a:pt x="737" y="1472"/>
                </a:lnTo>
                <a:close/>
                <a:moveTo>
                  <a:pt x="851" y="1472"/>
                </a:moveTo>
                <a:lnTo>
                  <a:pt x="908" y="1374"/>
                </a:lnTo>
                <a:lnTo>
                  <a:pt x="794" y="1374"/>
                </a:lnTo>
                <a:lnTo>
                  <a:pt x="851" y="1472"/>
                </a:lnTo>
                <a:close/>
                <a:moveTo>
                  <a:pt x="964" y="1472"/>
                </a:moveTo>
                <a:lnTo>
                  <a:pt x="1021" y="1374"/>
                </a:lnTo>
                <a:lnTo>
                  <a:pt x="908" y="1374"/>
                </a:lnTo>
                <a:lnTo>
                  <a:pt x="964" y="1472"/>
                </a:lnTo>
                <a:close/>
                <a:moveTo>
                  <a:pt x="1077" y="1472"/>
                </a:moveTo>
                <a:lnTo>
                  <a:pt x="1134" y="1374"/>
                </a:lnTo>
                <a:lnTo>
                  <a:pt x="1021" y="1374"/>
                </a:lnTo>
                <a:lnTo>
                  <a:pt x="1077" y="1472"/>
                </a:lnTo>
                <a:close/>
                <a:moveTo>
                  <a:pt x="1191" y="1472"/>
                </a:moveTo>
                <a:lnTo>
                  <a:pt x="1247" y="1374"/>
                </a:lnTo>
                <a:lnTo>
                  <a:pt x="1134" y="1374"/>
                </a:lnTo>
                <a:lnTo>
                  <a:pt x="1191" y="1472"/>
                </a:lnTo>
                <a:close/>
                <a:moveTo>
                  <a:pt x="1304" y="1472"/>
                </a:moveTo>
                <a:lnTo>
                  <a:pt x="1361" y="1374"/>
                </a:lnTo>
                <a:lnTo>
                  <a:pt x="1247" y="1374"/>
                </a:lnTo>
                <a:lnTo>
                  <a:pt x="1304" y="1472"/>
                </a:lnTo>
                <a:close/>
                <a:moveTo>
                  <a:pt x="1418" y="1472"/>
                </a:moveTo>
                <a:lnTo>
                  <a:pt x="1474" y="1374"/>
                </a:lnTo>
                <a:lnTo>
                  <a:pt x="1361" y="1374"/>
                </a:lnTo>
                <a:lnTo>
                  <a:pt x="1418" y="1472"/>
                </a:lnTo>
                <a:close/>
                <a:moveTo>
                  <a:pt x="1531" y="1472"/>
                </a:moveTo>
                <a:lnTo>
                  <a:pt x="1587" y="1374"/>
                </a:lnTo>
                <a:lnTo>
                  <a:pt x="1474" y="1374"/>
                </a:lnTo>
                <a:lnTo>
                  <a:pt x="1531" y="1472"/>
                </a:lnTo>
                <a:close/>
                <a:moveTo>
                  <a:pt x="1644" y="1472"/>
                </a:moveTo>
                <a:lnTo>
                  <a:pt x="1701" y="1374"/>
                </a:lnTo>
                <a:lnTo>
                  <a:pt x="1587" y="1374"/>
                </a:lnTo>
                <a:lnTo>
                  <a:pt x="1644" y="1472"/>
                </a:lnTo>
                <a:close/>
                <a:moveTo>
                  <a:pt x="1758" y="1472"/>
                </a:moveTo>
                <a:lnTo>
                  <a:pt x="1814" y="1374"/>
                </a:lnTo>
                <a:lnTo>
                  <a:pt x="1701" y="1374"/>
                </a:lnTo>
                <a:lnTo>
                  <a:pt x="1758" y="1472"/>
                </a:lnTo>
                <a:close/>
                <a:moveTo>
                  <a:pt x="1871" y="1472"/>
                </a:moveTo>
                <a:lnTo>
                  <a:pt x="1928" y="1374"/>
                </a:lnTo>
                <a:lnTo>
                  <a:pt x="1814" y="1374"/>
                </a:lnTo>
                <a:lnTo>
                  <a:pt x="1871" y="1472"/>
                </a:lnTo>
                <a:close/>
                <a:moveTo>
                  <a:pt x="1984" y="1472"/>
                </a:moveTo>
                <a:lnTo>
                  <a:pt x="2041" y="1374"/>
                </a:lnTo>
                <a:lnTo>
                  <a:pt x="1928" y="1374"/>
                </a:lnTo>
                <a:lnTo>
                  <a:pt x="1984" y="1472"/>
                </a:lnTo>
                <a:close/>
                <a:moveTo>
                  <a:pt x="2097" y="1472"/>
                </a:moveTo>
                <a:lnTo>
                  <a:pt x="2154" y="1374"/>
                </a:lnTo>
                <a:lnTo>
                  <a:pt x="2041" y="1374"/>
                </a:lnTo>
                <a:lnTo>
                  <a:pt x="2097" y="1472"/>
                </a:lnTo>
                <a:close/>
                <a:moveTo>
                  <a:pt x="2211" y="1472"/>
                </a:moveTo>
                <a:lnTo>
                  <a:pt x="2268" y="1374"/>
                </a:lnTo>
                <a:lnTo>
                  <a:pt x="2154" y="1374"/>
                </a:lnTo>
                <a:lnTo>
                  <a:pt x="2211" y="1472"/>
                </a:lnTo>
                <a:close/>
                <a:moveTo>
                  <a:pt x="2324" y="1472"/>
                </a:moveTo>
                <a:lnTo>
                  <a:pt x="2381" y="1374"/>
                </a:lnTo>
                <a:lnTo>
                  <a:pt x="2268" y="1374"/>
                </a:lnTo>
                <a:lnTo>
                  <a:pt x="2324" y="1472"/>
                </a:lnTo>
                <a:close/>
                <a:moveTo>
                  <a:pt x="2438" y="1472"/>
                </a:moveTo>
                <a:lnTo>
                  <a:pt x="2495" y="1374"/>
                </a:lnTo>
                <a:lnTo>
                  <a:pt x="2381" y="1374"/>
                </a:lnTo>
                <a:lnTo>
                  <a:pt x="2438" y="1472"/>
                </a:lnTo>
                <a:close/>
                <a:moveTo>
                  <a:pt x="2551" y="1472"/>
                </a:moveTo>
                <a:lnTo>
                  <a:pt x="2607" y="1374"/>
                </a:lnTo>
                <a:lnTo>
                  <a:pt x="2495" y="1374"/>
                </a:lnTo>
                <a:lnTo>
                  <a:pt x="2551" y="1472"/>
                </a:lnTo>
                <a:close/>
                <a:moveTo>
                  <a:pt x="2665" y="1472"/>
                </a:moveTo>
                <a:lnTo>
                  <a:pt x="2721" y="1374"/>
                </a:lnTo>
                <a:lnTo>
                  <a:pt x="2607" y="1374"/>
                </a:lnTo>
                <a:lnTo>
                  <a:pt x="2665" y="1472"/>
                </a:lnTo>
                <a:close/>
                <a:moveTo>
                  <a:pt x="2778" y="1472"/>
                </a:moveTo>
                <a:lnTo>
                  <a:pt x="2834" y="1374"/>
                </a:lnTo>
                <a:lnTo>
                  <a:pt x="2721" y="1374"/>
                </a:lnTo>
                <a:lnTo>
                  <a:pt x="2778" y="1472"/>
                </a:lnTo>
                <a:close/>
                <a:moveTo>
                  <a:pt x="0" y="1472"/>
                </a:moveTo>
                <a:lnTo>
                  <a:pt x="114" y="1472"/>
                </a:lnTo>
                <a:lnTo>
                  <a:pt x="57" y="1570"/>
                </a:lnTo>
                <a:lnTo>
                  <a:pt x="0" y="1472"/>
                </a:lnTo>
                <a:close/>
                <a:moveTo>
                  <a:pt x="171" y="1570"/>
                </a:moveTo>
                <a:lnTo>
                  <a:pt x="227" y="1472"/>
                </a:lnTo>
                <a:lnTo>
                  <a:pt x="114" y="1472"/>
                </a:lnTo>
                <a:lnTo>
                  <a:pt x="171" y="1570"/>
                </a:lnTo>
                <a:close/>
                <a:moveTo>
                  <a:pt x="284" y="1570"/>
                </a:moveTo>
                <a:lnTo>
                  <a:pt x="340" y="1472"/>
                </a:lnTo>
                <a:lnTo>
                  <a:pt x="227" y="1472"/>
                </a:lnTo>
                <a:lnTo>
                  <a:pt x="284" y="1570"/>
                </a:lnTo>
                <a:close/>
                <a:moveTo>
                  <a:pt x="397" y="1570"/>
                </a:moveTo>
                <a:lnTo>
                  <a:pt x="454" y="1472"/>
                </a:lnTo>
                <a:lnTo>
                  <a:pt x="340" y="1472"/>
                </a:lnTo>
                <a:lnTo>
                  <a:pt x="397" y="1570"/>
                </a:lnTo>
                <a:close/>
                <a:moveTo>
                  <a:pt x="510" y="1570"/>
                </a:moveTo>
                <a:lnTo>
                  <a:pt x="567" y="1472"/>
                </a:lnTo>
                <a:lnTo>
                  <a:pt x="454" y="1472"/>
                </a:lnTo>
                <a:lnTo>
                  <a:pt x="510" y="1570"/>
                </a:lnTo>
                <a:close/>
                <a:moveTo>
                  <a:pt x="624" y="1570"/>
                </a:moveTo>
                <a:lnTo>
                  <a:pt x="681" y="1472"/>
                </a:lnTo>
                <a:lnTo>
                  <a:pt x="567" y="1472"/>
                </a:lnTo>
                <a:lnTo>
                  <a:pt x="624" y="1570"/>
                </a:lnTo>
                <a:close/>
                <a:moveTo>
                  <a:pt x="737" y="1570"/>
                </a:moveTo>
                <a:lnTo>
                  <a:pt x="794" y="1472"/>
                </a:lnTo>
                <a:lnTo>
                  <a:pt x="681" y="1472"/>
                </a:lnTo>
                <a:lnTo>
                  <a:pt x="737" y="1570"/>
                </a:lnTo>
                <a:close/>
                <a:moveTo>
                  <a:pt x="851" y="1570"/>
                </a:moveTo>
                <a:lnTo>
                  <a:pt x="908" y="1472"/>
                </a:lnTo>
                <a:lnTo>
                  <a:pt x="794" y="1472"/>
                </a:lnTo>
                <a:lnTo>
                  <a:pt x="851" y="1570"/>
                </a:lnTo>
                <a:close/>
                <a:moveTo>
                  <a:pt x="964" y="1570"/>
                </a:moveTo>
                <a:lnTo>
                  <a:pt x="1021" y="1472"/>
                </a:lnTo>
                <a:lnTo>
                  <a:pt x="908" y="1472"/>
                </a:lnTo>
                <a:lnTo>
                  <a:pt x="964" y="1570"/>
                </a:lnTo>
                <a:close/>
                <a:moveTo>
                  <a:pt x="1077" y="1570"/>
                </a:moveTo>
                <a:lnTo>
                  <a:pt x="1134" y="1472"/>
                </a:lnTo>
                <a:lnTo>
                  <a:pt x="1021" y="1472"/>
                </a:lnTo>
                <a:lnTo>
                  <a:pt x="1077" y="1570"/>
                </a:lnTo>
                <a:close/>
                <a:moveTo>
                  <a:pt x="1191" y="1570"/>
                </a:moveTo>
                <a:lnTo>
                  <a:pt x="1247" y="1472"/>
                </a:lnTo>
                <a:lnTo>
                  <a:pt x="1134" y="1472"/>
                </a:lnTo>
                <a:lnTo>
                  <a:pt x="1191" y="1570"/>
                </a:lnTo>
                <a:close/>
                <a:moveTo>
                  <a:pt x="1304" y="1570"/>
                </a:moveTo>
                <a:lnTo>
                  <a:pt x="1361" y="1472"/>
                </a:lnTo>
                <a:lnTo>
                  <a:pt x="1247" y="1472"/>
                </a:lnTo>
                <a:lnTo>
                  <a:pt x="1304" y="1570"/>
                </a:lnTo>
                <a:close/>
                <a:moveTo>
                  <a:pt x="1418" y="1570"/>
                </a:moveTo>
                <a:lnTo>
                  <a:pt x="1474" y="1472"/>
                </a:lnTo>
                <a:lnTo>
                  <a:pt x="1361" y="1472"/>
                </a:lnTo>
                <a:lnTo>
                  <a:pt x="1418" y="1570"/>
                </a:lnTo>
                <a:close/>
                <a:moveTo>
                  <a:pt x="1531" y="1570"/>
                </a:moveTo>
                <a:lnTo>
                  <a:pt x="1587" y="1472"/>
                </a:lnTo>
                <a:lnTo>
                  <a:pt x="1474" y="1472"/>
                </a:lnTo>
                <a:lnTo>
                  <a:pt x="1531" y="1570"/>
                </a:lnTo>
                <a:close/>
                <a:moveTo>
                  <a:pt x="1644" y="1570"/>
                </a:moveTo>
                <a:lnTo>
                  <a:pt x="1701" y="1472"/>
                </a:lnTo>
                <a:lnTo>
                  <a:pt x="1587" y="1472"/>
                </a:lnTo>
                <a:lnTo>
                  <a:pt x="1644" y="1570"/>
                </a:lnTo>
                <a:close/>
                <a:moveTo>
                  <a:pt x="1758" y="1570"/>
                </a:moveTo>
                <a:lnTo>
                  <a:pt x="1814" y="1472"/>
                </a:lnTo>
                <a:lnTo>
                  <a:pt x="1701" y="1472"/>
                </a:lnTo>
                <a:lnTo>
                  <a:pt x="1758" y="1570"/>
                </a:lnTo>
                <a:close/>
                <a:moveTo>
                  <a:pt x="1871" y="1570"/>
                </a:moveTo>
                <a:lnTo>
                  <a:pt x="1928" y="1472"/>
                </a:lnTo>
                <a:lnTo>
                  <a:pt x="1814" y="1472"/>
                </a:lnTo>
                <a:lnTo>
                  <a:pt x="1871" y="1570"/>
                </a:lnTo>
                <a:close/>
                <a:moveTo>
                  <a:pt x="1984" y="1570"/>
                </a:moveTo>
                <a:lnTo>
                  <a:pt x="2041" y="1472"/>
                </a:lnTo>
                <a:lnTo>
                  <a:pt x="1928" y="1472"/>
                </a:lnTo>
                <a:lnTo>
                  <a:pt x="1984" y="1570"/>
                </a:lnTo>
                <a:close/>
                <a:moveTo>
                  <a:pt x="2097" y="1570"/>
                </a:moveTo>
                <a:lnTo>
                  <a:pt x="2154" y="1472"/>
                </a:lnTo>
                <a:lnTo>
                  <a:pt x="2041" y="1472"/>
                </a:lnTo>
                <a:lnTo>
                  <a:pt x="2097" y="1570"/>
                </a:lnTo>
                <a:close/>
                <a:moveTo>
                  <a:pt x="2211" y="1570"/>
                </a:moveTo>
                <a:lnTo>
                  <a:pt x="2268" y="1472"/>
                </a:lnTo>
                <a:lnTo>
                  <a:pt x="2154" y="1472"/>
                </a:lnTo>
                <a:lnTo>
                  <a:pt x="2211" y="1570"/>
                </a:lnTo>
                <a:close/>
                <a:moveTo>
                  <a:pt x="2324" y="1570"/>
                </a:moveTo>
                <a:lnTo>
                  <a:pt x="2381" y="1472"/>
                </a:lnTo>
                <a:lnTo>
                  <a:pt x="2268" y="1472"/>
                </a:lnTo>
                <a:lnTo>
                  <a:pt x="2324" y="1570"/>
                </a:lnTo>
                <a:close/>
                <a:moveTo>
                  <a:pt x="2438" y="1570"/>
                </a:moveTo>
                <a:lnTo>
                  <a:pt x="2495" y="1472"/>
                </a:lnTo>
                <a:lnTo>
                  <a:pt x="2381" y="1472"/>
                </a:lnTo>
                <a:lnTo>
                  <a:pt x="2438" y="1570"/>
                </a:lnTo>
                <a:close/>
                <a:moveTo>
                  <a:pt x="2551" y="1570"/>
                </a:moveTo>
                <a:lnTo>
                  <a:pt x="2607" y="1472"/>
                </a:lnTo>
                <a:lnTo>
                  <a:pt x="2495" y="1472"/>
                </a:lnTo>
                <a:lnTo>
                  <a:pt x="2551" y="1570"/>
                </a:lnTo>
                <a:close/>
                <a:moveTo>
                  <a:pt x="2665" y="1570"/>
                </a:moveTo>
                <a:lnTo>
                  <a:pt x="2721" y="1472"/>
                </a:lnTo>
                <a:lnTo>
                  <a:pt x="2607" y="1472"/>
                </a:lnTo>
                <a:lnTo>
                  <a:pt x="2665" y="1570"/>
                </a:lnTo>
                <a:close/>
                <a:moveTo>
                  <a:pt x="2778" y="1570"/>
                </a:moveTo>
                <a:lnTo>
                  <a:pt x="2834" y="1472"/>
                </a:lnTo>
                <a:lnTo>
                  <a:pt x="2721" y="1472"/>
                </a:lnTo>
                <a:lnTo>
                  <a:pt x="2778" y="1570"/>
                </a:lnTo>
                <a:close/>
                <a:moveTo>
                  <a:pt x="0" y="1570"/>
                </a:moveTo>
                <a:lnTo>
                  <a:pt x="114" y="1570"/>
                </a:lnTo>
                <a:lnTo>
                  <a:pt x="57" y="1668"/>
                </a:lnTo>
                <a:lnTo>
                  <a:pt x="0" y="1570"/>
                </a:lnTo>
                <a:close/>
                <a:moveTo>
                  <a:pt x="171" y="1668"/>
                </a:moveTo>
                <a:lnTo>
                  <a:pt x="227" y="1570"/>
                </a:lnTo>
                <a:lnTo>
                  <a:pt x="114" y="1570"/>
                </a:lnTo>
                <a:lnTo>
                  <a:pt x="171" y="1668"/>
                </a:lnTo>
                <a:close/>
                <a:moveTo>
                  <a:pt x="284" y="1668"/>
                </a:moveTo>
                <a:lnTo>
                  <a:pt x="340" y="1570"/>
                </a:lnTo>
                <a:lnTo>
                  <a:pt x="227" y="1570"/>
                </a:lnTo>
                <a:lnTo>
                  <a:pt x="284" y="1668"/>
                </a:lnTo>
                <a:close/>
                <a:moveTo>
                  <a:pt x="397" y="1668"/>
                </a:moveTo>
                <a:lnTo>
                  <a:pt x="454" y="1570"/>
                </a:lnTo>
                <a:lnTo>
                  <a:pt x="340" y="1570"/>
                </a:lnTo>
                <a:lnTo>
                  <a:pt x="397" y="1668"/>
                </a:lnTo>
                <a:close/>
                <a:moveTo>
                  <a:pt x="510" y="1668"/>
                </a:moveTo>
                <a:lnTo>
                  <a:pt x="567" y="1570"/>
                </a:lnTo>
                <a:lnTo>
                  <a:pt x="454" y="1570"/>
                </a:lnTo>
                <a:lnTo>
                  <a:pt x="510" y="1668"/>
                </a:lnTo>
                <a:close/>
                <a:moveTo>
                  <a:pt x="624" y="1668"/>
                </a:moveTo>
                <a:lnTo>
                  <a:pt x="681" y="1570"/>
                </a:lnTo>
                <a:lnTo>
                  <a:pt x="567" y="1570"/>
                </a:lnTo>
                <a:lnTo>
                  <a:pt x="624" y="1668"/>
                </a:lnTo>
                <a:close/>
                <a:moveTo>
                  <a:pt x="737" y="1668"/>
                </a:moveTo>
                <a:lnTo>
                  <a:pt x="794" y="1570"/>
                </a:lnTo>
                <a:lnTo>
                  <a:pt x="681" y="1570"/>
                </a:lnTo>
                <a:lnTo>
                  <a:pt x="737" y="1668"/>
                </a:lnTo>
                <a:close/>
                <a:moveTo>
                  <a:pt x="851" y="1668"/>
                </a:moveTo>
                <a:lnTo>
                  <a:pt x="908" y="1570"/>
                </a:lnTo>
                <a:lnTo>
                  <a:pt x="794" y="1570"/>
                </a:lnTo>
                <a:lnTo>
                  <a:pt x="851" y="1668"/>
                </a:lnTo>
                <a:close/>
                <a:moveTo>
                  <a:pt x="964" y="1668"/>
                </a:moveTo>
                <a:lnTo>
                  <a:pt x="1021" y="1570"/>
                </a:lnTo>
                <a:lnTo>
                  <a:pt x="908" y="1570"/>
                </a:lnTo>
                <a:lnTo>
                  <a:pt x="964" y="1668"/>
                </a:lnTo>
                <a:close/>
                <a:moveTo>
                  <a:pt x="1077" y="1668"/>
                </a:moveTo>
                <a:lnTo>
                  <a:pt x="1134" y="1570"/>
                </a:lnTo>
                <a:lnTo>
                  <a:pt x="1021" y="1570"/>
                </a:lnTo>
                <a:lnTo>
                  <a:pt x="1077" y="1668"/>
                </a:lnTo>
                <a:close/>
                <a:moveTo>
                  <a:pt x="1191" y="1668"/>
                </a:moveTo>
                <a:lnTo>
                  <a:pt x="1247" y="1570"/>
                </a:lnTo>
                <a:lnTo>
                  <a:pt x="1134" y="1570"/>
                </a:lnTo>
                <a:lnTo>
                  <a:pt x="1191" y="1668"/>
                </a:lnTo>
                <a:close/>
                <a:moveTo>
                  <a:pt x="1304" y="1668"/>
                </a:moveTo>
                <a:lnTo>
                  <a:pt x="1361" y="1570"/>
                </a:lnTo>
                <a:lnTo>
                  <a:pt x="1247" y="1570"/>
                </a:lnTo>
                <a:lnTo>
                  <a:pt x="1304" y="1668"/>
                </a:lnTo>
                <a:close/>
                <a:moveTo>
                  <a:pt x="1418" y="1668"/>
                </a:moveTo>
                <a:lnTo>
                  <a:pt x="1474" y="1570"/>
                </a:lnTo>
                <a:lnTo>
                  <a:pt x="1361" y="1570"/>
                </a:lnTo>
                <a:lnTo>
                  <a:pt x="1418" y="1668"/>
                </a:lnTo>
                <a:close/>
                <a:moveTo>
                  <a:pt x="1531" y="1668"/>
                </a:moveTo>
                <a:lnTo>
                  <a:pt x="1587" y="1570"/>
                </a:lnTo>
                <a:lnTo>
                  <a:pt x="1474" y="1570"/>
                </a:lnTo>
                <a:lnTo>
                  <a:pt x="1531" y="1668"/>
                </a:lnTo>
                <a:close/>
                <a:moveTo>
                  <a:pt x="1644" y="1668"/>
                </a:moveTo>
                <a:lnTo>
                  <a:pt x="1701" y="1570"/>
                </a:lnTo>
                <a:lnTo>
                  <a:pt x="1587" y="1570"/>
                </a:lnTo>
                <a:lnTo>
                  <a:pt x="1644" y="1668"/>
                </a:lnTo>
                <a:close/>
                <a:moveTo>
                  <a:pt x="1758" y="1668"/>
                </a:moveTo>
                <a:lnTo>
                  <a:pt x="1814" y="1570"/>
                </a:lnTo>
                <a:lnTo>
                  <a:pt x="1701" y="1570"/>
                </a:lnTo>
                <a:lnTo>
                  <a:pt x="1758" y="1668"/>
                </a:lnTo>
                <a:close/>
                <a:moveTo>
                  <a:pt x="1871" y="1668"/>
                </a:moveTo>
                <a:lnTo>
                  <a:pt x="1928" y="1570"/>
                </a:lnTo>
                <a:lnTo>
                  <a:pt x="1814" y="1570"/>
                </a:lnTo>
                <a:lnTo>
                  <a:pt x="1871" y="1668"/>
                </a:lnTo>
                <a:close/>
                <a:moveTo>
                  <a:pt x="1984" y="1668"/>
                </a:moveTo>
                <a:lnTo>
                  <a:pt x="2041" y="1570"/>
                </a:lnTo>
                <a:lnTo>
                  <a:pt x="1928" y="1570"/>
                </a:lnTo>
                <a:lnTo>
                  <a:pt x="1984" y="1668"/>
                </a:lnTo>
                <a:close/>
                <a:moveTo>
                  <a:pt x="2097" y="1668"/>
                </a:moveTo>
                <a:lnTo>
                  <a:pt x="2154" y="1570"/>
                </a:lnTo>
                <a:lnTo>
                  <a:pt x="2041" y="1570"/>
                </a:lnTo>
                <a:lnTo>
                  <a:pt x="2097" y="1668"/>
                </a:lnTo>
                <a:close/>
                <a:moveTo>
                  <a:pt x="2211" y="1668"/>
                </a:moveTo>
                <a:lnTo>
                  <a:pt x="2268" y="1570"/>
                </a:lnTo>
                <a:lnTo>
                  <a:pt x="2154" y="1570"/>
                </a:lnTo>
                <a:lnTo>
                  <a:pt x="2211" y="1668"/>
                </a:lnTo>
                <a:close/>
                <a:moveTo>
                  <a:pt x="2324" y="1668"/>
                </a:moveTo>
                <a:lnTo>
                  <a:pt x="2381" y="1570"/>
                </a:lnTo>
                <a:lnTo>
                  <a:pt x="2268" y="1570"/>
                </a:lnTo>
                <a:lnTo>
                  <a:pt x="2324" y="1668"/>
                </a:lnTo>
                <a:close/>
                <a:moveTo>
                  <a:pt x="2438" y="1668"/>
                </a:moveTo>
                <a:lnTo>
                  <a:pt x="2495" y="1570"/>
                </a:lnTo>
                <a:lnTo>
                  <a:pt x="2381" y="1570"/>
                </a:lnTo>
                <a:lnTo>
                  <a:pt x="2438" y="1668"/>
                </a:lnTo>
                <a:close/>
                <a:moveTo>
                  <a:pt x="2551" y="1668"/>
                </a:moveTo>
                <a:lnTo>
                  <a:pt x="2607" y="1570"/>
                </a:lnTo>
                <a:lnTo>
                  <a:pt x="2495" y="1570"/>
                </a:lnTo>
                <a:lnTo>
                  <a:pt x="2551" y="1668"/>
                </a:lnTo>
                <a:close/>
                <a:moveTo>
                  <a:pt x="2665" y="1668"/>
                </a:moveTo>
                <a:lnTo>
                  <a:pt x="2721" y="1570"/>
                </a:lnTo>
                <a:lnTo>
                  <a:pt x="2607" y="1570"/>
                </a:lnTo>
                <a:lnTo>
                  <a:pt x="2665" y="1668"/>
                </a:lnTo>
                <a:close/>
                <a:moveTo>
                  <a:pt x="2778" y="1668"/>
                </a:moveTo>
                <a:lnTo>
                  <a:pt x="2834" y="1570"/>
                </a:lnTo>
                <a:lnTo>
                  <a:pt x="2721" y="1570"/>
                </a:lnTo>
                <a:lnTo>
                  <a:pt x="2778" y="1668"/>
                </a:lnTo>
                <a:close/>
                <a:moveTo>
                  <a:pt x="0" y="1668"/>
                </a:moveTo>
                <a:lnTo>
                  <a:pt x="114" y="1668"/>
                </a:lnTo>
                <a:lnTo>
                  <a:pt x="57" y="1767"/>
                </a:lnTo>
                <a:lnTo>
                  <a:pt x="0" y="1668"/>
                </a:lnTo>
                <a:close/>
                <a:moveTo>
                  <a:pt x="171" y="1767"/>
                </a:moveTo>
                <a:lnTo>
                  <a:pt x="227" y="1668"/>
                </a:lnTo>
                <a:lnTo>
                  <a:pt x="114" y="1668"/>
                </a:lnTo>
                <a:lnTo>
                  <a:pt x="171" y="1767"/>
                </a:lnTo>
                <a:close/>
                <a:moveTo>
                  <a:pt x="284" y="1767"/>
                </a:moveTo>
                <a:lnTo>
                  <a:pt x="340" y="1668"/>
                </a:lnTo>
                <a:lnTo>
                  <a:pt x="227" y="1668"/>
                </a:lnTo>
                <a:lnTo>
                  <a:pt x="284" y="1767"/>
                </a:lnTo>
                <a:close/>
                <a:moveTo>
                  <a:pt x="397" y="1767"/>
                </a:moveTo>
                <a:lnTo>
                  <a:pt x="454" y="1668"/>
                </a:lnTo>
                <a:lnTo>
                  <a:pt x="340" y="1668"/>
                </a:lnTo>
                <a:lnTo>
                  <a:pt x="397" y="1767"/>
                </a:lnTo>
                <a:close/>
                <a:moveTo>
                  <a:pt x="510" y="1767"/>
                </a:moveTo>
                <a:lnTo>
                  <a:pt x="567" y="1668"/>
                </a:lnTo>
                <a:lnTo>
                  <a:pt x="454" y="1668"/>
                </a:lnTo>
                <a:lnTo>
                  <a:pt x="510" y="1767"/>
                </a:lnTo>
                <a:close/>
                <a:moveTo>
                  <a:pt x="624" y="1767"/>
                </a:moveTo>
                <a:lnTo>
                  <a:pt x="681" y="1668"/>
                </a:lnTo>
                <a:lnTo>
                  <a:pt x="567" y="1668"/>
                </a:lnTo>
                <a:lnTo>
                  <a:pt x="624" y="1767"/>
                </a:lnTo>
                <a:close/>
                <a:moveTo>
                  <a:pt x="737" y="1767"/>
                </a:moveTo>
                <a:lnTo>
                  <a:pt x="794" y="1668"/>
                </a:lnTo>
                <a:lnTo>
                  <a:pt x="681" y="1668"/>
                </a:lnTo>
                <a:lnTo>
                  <a:pt x="737" y="1767"/>
                </a:lnTo>
                <a:close/>
                <a:moveTo>
                  <a:pt x="851" y="1767"/>
                </a:moveTo>
                <a:lnTo>
                  <a:pt x="908" y="1668"/>
                </a:lnTo>
                <a:lnTo>
                  <a:pt x="794" y="1668"/>
                </a:lnTo>
                <a:lnTo>
                  <a:pt x="851" y="1767"/>
                </a:lnTo>
                <a:close/>
                <a:moveTo>
                  <a:pt x="964" y="1767"/>
                </a:moveTo>
                <a:lnTo>
                  <a:pt x="1021" y="1668"/>
                </a:lnTo>
                <a:lnTo>
                  <a:pt x="908" y="1668"/>
                </a:lnTo>
                <a:lnTo>
                  <a:pt x="964" y="1767"/>
                </a:lnTo>
                <a:close/>
                <a:moveTo>
                  <a:pt x="1077" y="1767"/>
                </a:moveTo>
                <a:lnTo>
                  <a:pt x="1134" y="1668"/>
                </a:lnTo>
                <a:lnTo>
                  <a:pt x="1021" y="1668"/>
                </a:lnTo>
                <a:lnTo>
                  <a:pt x="1077" y="1767"/>
                </a:lnTo>
                <a:close/>
                <a:moveTo>
                  <a:pt x="1191" y="1767"/>
                </a:moveTo>
                <a:lnTo>
                  <a:pt x="1247" y="1668"/>
                </a:lnTo>
                <a:lnTo>
                  <a:pt x="1134" y="1668"/>
                </a:lnTo>
                <a:lnTo>
                  <a:pt x="1191" y="1767"/>
                </a:lnTo>
                <a:close/>
                <a:moveTo>
                  <a:pt x="1304" y="1767"/>
                </a:moveTo>
                <a:lnTo>
                  <a:pt x="1361" y="1668"/>
                </a:lnTo>
                <a:lnTo>
                  <a:pt x="1247" y="1668"/>
                </a:lnTo>
                <a:lnTo>
                  <a:pt x="1304" y="1767"/>
                </a:lnTo>
                <a:close/>
                <a:moveTo>
                  <a:pt x="1418" y="1767"/>
                </a:moveTo>
                <a:lnTo>
                  <a:pt x="1474" y="1668"/>
                </a:lnTo>
                <a:lnTo>
                  <a:pt x="1361" y="1668"/>
                </a:lnTo>
                <a:lnTo>
                  <a:pt x="1418" y="1767"/>
                </a:lnTo>
                <a:close/>
                <a:moveTo>
                  <a:pt x="1531" y="1767"/>
                </a:moveTo>
                <a:lnTo>
                  <a:pt x="1587" y="1668"/>
                </a:lnTo>
                <a:lnTo>
                  <a:pt x="1474" y="1668"/>
                </a:lnTo>
                <a:lnTo>
                  <a:pt x="1531" y="1767"/>
                </a:lnTo>
                <a:close/>
                <a:moveTo>
                  <a:pt x="1644" y="1767"/>
                </a:moveTo>
                <a:lnTo>
                  <a:pt x="1701" y="1668"/>
                </a:lnTo>
                <a:lnTo>
                  <a:pt x="1587" y="1668"/>
                </a:lnTo>
                <a:lnTo>
                  <a:pt x="1644" y="1767"/>
                </a:lnTo>
                <a:close/>
                <a:moveTo>
                  <a:pt x="1758" y="1767"/>
                </a:moveTo>
                <a:lnTo>
                  <a:pt x="1814" y="1668"/>
                </a:lnTo>
                <a:lnTo>
                  <a:pt x="1701" y="1668"/>
                </a:lnTo>
                <a:lnTo>
                  <a:pt x="1758" y="1767"/>
                </a:lnTo>
                <a:close/>
                <a:moveTo>
                  <a:pt x="1871" y="1767"/>
                </a:moveTo>
                <a:lnTo>
                  <a:pt x="1928" y="1668"/>
                </a:lnTo>
                <a:lnTo>
                  <a:pt x="1814" y="1668"/>
                </a:lnTo>
                <a:lnTo>
                  <a:pt x="1871" y="1767"/>
                </a:lnTo>
                <a:close/>
                <a:moveTo>
                  <a:pt x="1984" y="1767"/>
                </a:moveTo>
                <a:lnTo>
                  <a:pt x="2041" y="1668"/>
                </a:lnTo>
                <a:lnTo>
                  <a:pt x="1928" y="1668"/>
                </a:lnTo>
                <a:lnTo>
                  <a:pt x="1984" y="1767"/>
                </a:lnTo>
                <a:close/>
                <a:moveTo>
                  <a:pt x="2097" y="1767"/>
                </a:moveTo>
                <a:lnTo>
                  <a:pt x="2154" y="1668"/>
                </a:lnTo>
                <a:lnTo>
                  <a:pt x="2041" y="1668"/>
                </a:lnTo>
                <a:lnTo>
                  <a:pt x="2097" y="1767"/>
                </a:lnTo>
                <a:close/>
                <a:moveTo>
                  <a:pt x="2211" y="1767"/>
                </a:moveTo>
                <a:lnTo>
                  <a:pt x="2268" y="1668"/>
                </a:lnTo>
                <a:lnTo>
                  <a:pt x="2154" y="1668"/>
                </a:lnTo>
                <a:lnTo>
                  <a:pt x="2211" y="1767"/>
                </a:lnTo>
                <a:close/>
                <a:moveTo>
                  <a:pt x="2324" y="1767"/>
                </a:moveTo>
                <a:lnTo>
                  <a:pt x="2381" y="1668"/>
                </a:lnTo>
                <a:lnTo>
                  <a:pt x="2268" y="1668"/>
                </a:lnTo>
                <a:lnTo>
                  <a:pt x="2324" y="1767"/>
                </a:lnTo>
                <a:close/>
                <a:moveTo>
                  <a:pt x="2438" y="1767"/>
                </a:moveTo>
                <a:lnTo>
                  <a:pt x="2495" y="1668"/>
                </a:lnTo>
                <a:lnTo>
                  <a:pt x="2381" y="1668"/>
                </a:lnTo>
                <a:lnTo>
                  <a:pt x="2438" y="1767"/>
                </a:lnTo>
                <a:close/>
                <a:moveTo>
                  <a:pt x="2551" y="1767"/>
                </a:moveTo>
                <a:lnTo>
                  <a:pt x="2607" y="1668"/>
                </a:lnTo>
                <a:lnTo>
                  <a:pt x="2495" y="1668"/>
                </a:lnTo>
                <a:lnTo>
                  <a:pt x="2551" y="1767"/>
                </a:lnTo>
                <a:close/>
                <a:moveTo>
                  <a:pt x="2665" y="1767"/>
                </a:moveTo>
                <a:lnTo>
                  <a:pt x="2721" y="1668"/>
                </a:lnTo>
                <a:lnTo>
                  <a:pt x="2607" y="1668"/>
                </a:lnTo>
                <a:lnTo>
                  <a:pt x="2665" y="1767"/>
                </a:lnTo>
                <a:close/>
                <a:moveTo>
                  <a:pt x="2778" y="1767"/>
                </a:moveTo>
                <a:lnTo>
                  <a:pt x="2834" y="1668"/>
                </a:lnTo>
                <a:lnTo>
                  <a:pt x="2721" y="1668"/>
                </a:lnTo>
                <a:lnTo>
                  <a:pt x="2778" y="1767"/>
                </a:lnTo>
                <a:close/>
                <a:moveTo>
                  <a:pt x="0" y="1767"/>
                </a:moveTo>
                <a:lnTo>
                  <a:pt x="114" y="1767"/>
                </a:lnTo>
                <a:lnTo>
                  <a:pt x="57" y="1865"/>
                </a:lnTo>
                <a:lnTo>
                  <a:pt x="0" y="1767"/>
                </a:lnTo>
                <a:close/>
                <a:moveTo>
                  <a:pt x="171" y="1865"/>
                </a:moveTo>
                <a:lnTo>
                  <a:pt x="227" y="1767"/>
                </a:lnTo>
                <a:lnTo>
                  <a:pt x="114" y="1767"/>
                </a:lnTo>
                <a:lnTo>
                  <a:pt x="171" y="1865"/>
                </a:lnTo>
                <a:close/>
                <a:moveTo>
                  <a:pt x="284" y="1865"/>
                </a:moveTo>
                <a:lnTo>
                  <a:pt x="340" y="1767"/>
                </a:lnTo>
                <a:lnTo>
                  <a:pt x="227" y="1767"/>
                </a:lnTo>
                <a:lnTo>
                  <a:pt x="284" y="1865"/>
                </a:lnTo>
                <a:close/>
                <a:moveTo>
                  <a:pt x="397" y="1865"/>
                </a:moveTo>
                <a:lnTo>
                  <a:pt x="454" y="1767"/>
                </a:lnTo>
                <a:lnTo>
                  <a:pt x="340" y="1767"/>
                </a:lnTo>
                <a:lnTo>
                  <a:pt x="397" y="1865"/>
                </a:lnTo>
                <a:close/>
                <a:moveTo>
                  <a:pt x="510" y="1865"/>
                </a:moveTo>
                <a:lnTo>
                  <a:pt x="567" y="1767"/>
                </a:lnTo>
                <a:lnTo>
                  <a:pt x="454" y="1767"/>
                </a:lnTo>
                <a:lnTo>
                  <a:pt x="510" y="1865"/>
                </a:lnTo>
                <a:close/>
                <a:moveTo>
                  <a:pt x="624" y="1865"/>
                </a:moveTo>
                <a:lnTo>
                  <a:pt x="681" y="1767"/>
                </a:lnTo>
                <a:lnTo>
                  <a:pt x="567" y="1767"/>
                </a:lnTo>
                <a:lnTo>
                  <a:pt x="624" y="1865"/>
                </a:lnTo>
                <a:close/>
                <a:moveTo>
                  <a:pt x="737" y="1865"/>
                </a:moveTo>
                <a:lnTo>
                  <a:pt x="794" y="1767"/>
                </a:lnTo>
                <a:lnTo>
                  <a:pt x="681" y="1767"/>
                </a:lnTo>
                <a:lnTo>
                  <a:pt x="737" y="1865"/>
                </a:lnTo>
                <a:close/>
                <a:moveTo>
                  <a:pt x="851" y="1865"/>
                </a:moveTo>
                <a:lnTo>
                  <a:pt x="908" y="1767"/>
                </a:lnTo>
                <a:lnTo>
                  <a:pt x="794" y="1767"/>
                </a:lnTo>
                <a:lnTo>
                  <a:pt x="851" y="1865"/>
                </a:lnTo>
                <a:close/>
                <a:moveTo>
                  <a:pt x="964" y="1865"/>
                </a:moveTo>
                <a:lnTo>
                  <a:pt x="1021" y="1767"/>
                </a:lnTo>
                <a:lnTo>
                  <a:pt x="908" y="1767"/>
                </a:lnTo>
                <a:lnTo>
                  <a:pt x="964" y="1865"/>
                </a:lnTo>
                <a:close/>
                <a:moveTo>
                  <a:pt x="1077" y="1865"/>
                </a:moveTo>
                <a:lnTo>
                  <a:pt x="1134" y="1767"/>
                </a:lnTo>
                <a:lnTo>
                  <a:pt x="1021" y="1767"/>
                </a:lnTo>
                <a:lnTo>
                  <a:pt x="1077" y="1865"/>
                </a:lnTo>
                <a:close/>
                <a:moveTo>
                  <a:pt x="1191" y="1865"/>
                </a:moveTo>
                <a:lnTo>
                  <a:pt x="1247" y="1767"/>
                </a:lnTo>
                <a:lnTo>
                  <a:pt x="1134" y="1767"/>
                </a:lnTo>
                <a:lnTo>
                  <a:pt x="1191" y="1865"/>
                </a:lnTo>
                <a:close/>
                <a:moveTo>
                  <a:pt x="1304" y="1865"/>
                </a:moveTo>
                <a:lnTo>
                  <a:pt x="1361" y="1767"/>
                </a:lnTo>
                <a:lnTo>
                  <a:pt x="1247" y="1767"/>
                </a:lnTo>
                <a:lnTo>
                  <a:pt x="1304" y="1865"/>
                </a:lnTo>
                <a:close/>
                <a:moveTo>
                  <a:pt x="1418" y="1865"/>
                </a:moveTo>
                <a:lnTo>
                  <a:pt x="1474" y="1767"/>
                </a:lnTo>
                <a:lnTo>
                  <a:pt x="1361" y="1767"/>
                </a:lnTo>
                <a:lnTo>
                  <a:pt x="1418" y="1865"/>
                </a:lnTo>
                <a:close/>
                <a:moveTo>
                  <a:pt x="1531" y="1865"/>
                </a:moveTo>
                <a:lnTo>
                  <a:pt x="1587" y="1767"/>
                </a:lnTo>
                <a:lnTo>
                  <a:pt x="1474" y="1767"/>
                </a:lnTo>
                <a:lnTo>
                  <a:pt x="1531" y="1865"/>
                </a:lnTo>
                <a:close/>
                <a:moveTo>
                  <a:pt x="1644" y="1865"/>
                </a:moveTo>
                <a:lnTo>
                  <a:pt x="1701" y="1767"/>
                </a:lnTo>
                <a:lnTo>
                  <a:pt x="1587" y="1767"/>
                </a:lnTo>
                <a:lnTo>
                  <a:pt x="1644" y="1865"/>
                </a:lnTo>
                <a:close/>
                <a:moveTo>
                  <a:pt x="1758" y="1865"/>
                </a:moveTo>
                <a:lnTo>
                  <a:pt x="1814" y="1767"/>
                </a:lnTo>
                <a:lnTo>
                  <a:pt x="1701" y="1767"/>
                </a:lnTo>
                <a:lnTo>
                  <a:pt x="1758" y="1865"/>
                </a:lnTo>
                <a:close/>
                <a:moveTo>
                  <a:pt x="1871" y="1865"/>
                </a:moveTo>
                <a:lnTo>
                  <a:pt x="1928" y="1767"/>
                </a:lnTo>
                <a:lnTo>
                  <a:pt x="1814" y="1767"/>
                </a:lnTo>
                <a:lnTo>
                  <a:pt x="1871" y="1865"/>
                </a:lnTo>
                <a:close/>
                <a:moveTo>
                  <a:pt x="1984" y="1865"/>
                </a:moveTo>
                <a:lnTo>
                  <a:pt x="2041" y="1767"/>
                </a:lnTo>
                <a:lnTo>
                  <a:pt x="1928" y="1767"/>
                </a:lnTo>
                <a:lnTo>
                  <a:pt x="1984" y="1865"/>
                </a:lnTo>
                <a:close/>
                <a:moveTo>
                  <a:pt x="2097" y="1865"/>
                </a:moveTo>
                <a:lnTo>
                  <a:pt x="2154" y="1767"/>
                </a:lnTo>
                <a:lnTo>
                  <a:pt x="2041" y="1767"/>
                </a:lnTo>
                <a:lnTo>
                  <a:pt x="2097" y="1865"/>
                </a:lnTo>
                <a:close/>
                <a:moveTo>
                  <a:pt x="2211" y="1865"/>
                </a:moveTo>
                <a:lnTo>
                  <a:pt x="2268" y="1767"/>
                </a:lnTo>
                <a:lnTo>
                  <a:pt x="2154" y="1767"/>
                </a:lnTo>
                <a:lnTo>
                  <a:pt x="2211" y="1865"/>
                </a:lnTo>
                <a:close/>
                <a:moveTo>
                  <a:pt x="2324" y="1865"/>
                </a:moveTo>
                <a:lnTo>
                  <a:pt x="2381" y="1767"/>
                </a:lnTo>
                <a:lnTo>
                  <a:pt x="2268" y="1767"/>
                </a:lnTo>
                <a:lnTo>
                  <a:pt x="2324" y="1865"/>
                </a:lnTo>
                <a:close/>
                <a:moveTo>
                  <a:pt x="2438" y="1865"/>
                </a:moveTo>
                <a:lnTo>
                  <a:pt x="2495" y="1767"/>
                </a:lnTo>
                <a:lnTo>
                  <a:pt x="2381" y="1767"/>
                </a:lnTo>
                <a:lnTo>
                  <a:pt x="2438" y="1865"/>
                </a:lnTo>
                <a:close/>
                <a:moveTo>
                  <a:pt x="2551" y="1865"/>
                </a:moveTo>
                <a:lnTo>
                  <a:pt x="2607" y="1767"/>
                </a:lnTo>
                <a:lnTo>
                  <a:pt x="2495" y="1767"/>
                </a:lnTo>
                <a:lnTo>
                  <a:pt x="2551" y="1865"/>
                </a:lnTo>
                <a:close/>
                <a:moveTo>
                  <a:pt x="2665" y="1865"/>
                </a:moveTo>
                <a:lnTo>
                  <a:pt x="2721" y="1767"/>
                </a:lnTo>
                <a:lnTo>
                  <a:pt x="2607" y="1767"/>
                </a:lnTo>
                <a:lnTo>
                  <a:pt x="2665" y="1865"/>
                </a:lnTo>
                <a:close/>
                <a:moveTo>
                  <a:pt x="2778" y="1865"/>
                </a:moveTo>
                <a:lnTo>
                  <a:pt x="2834" y="1767"/>
                </a:lnTo>
                <a:lnTo>
                  <a:pt x="2721" y="1767"/>
                </a:lnTo>
                <a:lnTo>
                  <a:pt x="2778" y="1865"/>
                </a:lnTo>
                <a:close/>
                <a:moveTo>
                  <a:pt x="0" y="1865"/>
                </a:moveTo>
                <a:lnTo>
                  <a:pt x="114" y="1865"/>
                </a:lnTo>
                <a:lnTo>
                  <a:pt x="57" y="1963"/>
                </a:lnTo>
                <a:lnTo>
                  <a:pt x="0" y="1865"/>
                </a:lnTo>
                <a:close/>
                <a:moveTo>
                  <a:pt x="171" y="1963"/>
                </a:moveTo>
                <a:lnTo>
                  <a:pt x="227" y="1865"/>
                </a:lnTo>
                <a:lnTo>
                  <a:pt x="114" y="1865"/>
                </a:lnTo>
                <a:lnTo>
                  <a:pt x="171" y="1963"/>
                </a:lnTo>
                <a:close/>
                <a:moveTo>
                  <a:pt x="284" y="1963"/>
                </a:moveTo>
                <a:lnTo>
                  <a:pt x="340" y="1865"/>
                </a:lnTo>
                <a:lnTo>
                  <a:pt x="227" y="1865"/>
                </a:lnTo>
                <a:lnTo>
                  <a:pt x="284" y="1963"/>
                </a:lnTo>
                <a:close/>
                <a:moveTo>
                  <a:pt x="397" y="1963"/>
                </a:moveTo>
                <a:lnTo>
                  <a:pt x="454" y="1865"/>
                </a:lnTo>
                <a:lnTo>
                  <a:pt x="340" y="1865"/>
                </a:lnTo>
                <a:lnTo>
                  <a:pt x="397" y="1963"/>
                </a:lnTo>
                <a:close/>
                <a:moveTo>
                  <a:pt x="510" y="1963"/>
                </a:moveTo>
                <a:lnTo>
                  <a:pt x="567" y="1865"/>
                </a:lnTo>
                <a:lnTo>
                  <a:pt x="454" y="1865"/>
                </a:lnTo>
                <a:lnTo>
                  <a:pt x="510" y="1963"/>
                </a:lnTo>
                <a:close/>
                <a:moveTo>
                  <a:pt x="624" y="1963"/>
                </a:moveTo>
                <a:lnTo>
                  <a:pt x="681" y="1865"/>
                </a:lnTo>
                <a:lnTo>
                  <a:pt x="567" y="1865"/>
                </a:lnTo>
                <a:lnTo>
                  <a:pt x="624" y="1963"/>
                </a:lnTo>
                <a:close/>
                <a:moveTo>
                  <a:pt x="737" y="1963"/>
                </a:moveTo>
                <a:lnTo>
                  <a:pt x="794" y="1865"/>
                </a:lnTo>
                <a:lnTo>
                  <a:pt x="681" y="1865"/>
                </a:lnTo>
                <a:lnTo>
                  <a:pt x="737" y="1963"/>
                </a:lnTo>
                <a:close/>
                <a:moveTo>
                  <a:pt x="851" y="1963"/>
                </a:moveTo>
                <a:lnTo>
                  <a:pt x="908" y="1865"/>
                </a:lnTo>
                <a:lnTo>
                  <a:pt x="794" y="1865"/>
                </a:lnTo>
                <a:lnTo>
                  <a:pt x="851" y="1963"/>
                </a:lnTo>
                <a:close/>
                <a:moveTo>
                  <a:pt x="964" y="1963"/>
                </a:moveTo>
                <a:lnTo>
                  <a:pt x="1021" y="1865"/>
                </a:lnTo>
                <a:lnTo>
                  <a:pt x="908" y="1865"/>
                </a:lnTo>
                <a:lnTo>
                  <a:pt x="964" y="1963"/>
                </a:lnTo>
                <a:close/>
                <a:moveTo>
                  <a:pt x="1077" y="1963"/>
                </a:moveTo>
                <a:lnTo>
                  <a:pt x="1134" y="1865"/>
                </a:lnTo>
                <a:lnTo>
                  <a:pt x="1021" y="1865"/>
                </a:lnTo>
                <a:lnTo>
                  <a:pt x="1077" y="1963"/>
                </a:lnTo>
                <a:close/>
                <a:moveTo>
                  <a:pt x="1191" y="1963"/>
                </a:moveTo>
                <a:lnTo>
                  <a:pt x="1247" y="1865"/>
                </a:lnTo>
                <a:lnTo>
                  <a:pt x="1134" y="1865"/>
                </a:lnTo>
                <a:lnTo>
                  <a:pt x="1191" y="1963"/>
                </a:lnTo>
                <a:close/>
                <a:moveTo>
                  <a:pt x="1304" y="1963"/>
                </a:moveTo>
                <a:lnTo>
                  <a:pt x="1361" y="1865"/>
                </a:lnTo>
                <a:lnTo>
                  <a:pt x="1247" y="1865"/>
                </a:lnTo>
                <a:lnTo>
                  <a:pt x="1304" y="1963"/>
                </a:lnTo>
                <a:close/>
                <a:moveTo>
                  <a:pt x="1418" y="1963"/>
                </a:moveTo>
                <a:lnTo>
                  <a:pt x="1474" y="1865"/>
                </a:lnTo>
                <a:lnTo>
                  <a:pt x="1361" y="1865"/>
                </a:lnTo>
                <a:lnTo>
                  <a:pt x="1418" y="1963"/>
                </a:lnTo>
                <a:close/>
                <a:moveTo>
                  <a:pt x="1531" y="1963"/>
                </a:moveTo>
                <a:lnTo>
                  <a:pt x="1587" y="1865"/>
                </a:lnTo>
                <a:lnTo>
                  <a:pt x="1474" y="1865"/>
                </a:lnTo>
                <a:lnTo>
                  <a:pt x="1531" y="1963"/>
                </a:lnTo>
                <a:close/>
                <a:moveTo>
                  <a:pt x="1644" y="1963"/>
                </a:moveTo>
                <a:lnTo>
                  <a:pt x="1701" y="1865"/>
                </a:lnTo>
                <a:lnTo>
                  <a:pt x="1587" y="1865"/>
                </a:lnTo>
                <a:lnTo>
                  <a:pt x="1644" y="1963"/>
                </a:lnTo>
                <a:close/>
                <a:moveTo>
                  <a:pt x="1758" y="1963"/>
                </a:moveTo>
                <a:lnTo>
                  <a:pt x="1814" y="1865"/>
                </a:lnTo>
                <a:lnTo>
                  <a:pt x="1701" y="1865"/>
                </a:lnTo>
                <a:lnTo>
                  <a:pt x="1758" y="1963"/>
                </a:lnTo>
                <a:close/>
                <a:moveTo>
                  <a:pt x="1871" y="1963"/>
                </a:moveTo>
                <a:lnTo>
                  <a:pt x="1928" y="1865"/>
                </a:lnTo>
                <a:lnTo>
                  <a:pt x="1814" y="1865"/>
                </a:lnTo>
                <a:lnTo>
                  <a:pt x="1871" y="1963"/>
                </a:lnTo>
                <a:close/>
                <a:moveTo>
                  <a:pt x="1984" y="1963"/>
                </a:moveTo>
                <a:lnTo>
                  <a:pt x="2041" y="1865"/>
                </a:lnTo>
                <a:lnTo>
                  <a:pt x="1928" y="1865"/>
                </a:lnTo>
                <a:lnTo>
                  <a:pt x="1984" y="1963"/>
                </a:lnTo>
                <a:close/>
                <a:moveTo>
                  <a:pt x="2097" y="1963"/>
                </a:moveTo>
                <a:lnTo>
                  <a:pt x="2154" y="1865"/>
                </a:lnTo>
                <a:lnTo>
                  <a:pt x="2041" y="1865"/>
                </a:lnTo>
                <a:lnTo>
                  <a:pt x="2097" y="1963"/>
                </a:lnTo>
                <a:close/>
                <a:moveTo>
                  <a:pt x="2211" y="1963"/>
                </a:moveTo>
                <a:lnTo>
                  <a:pt x="2268" y="1865"/>
                </a:lnTo>
                <a:lnTo>
                  <a:pt x="2154" y="1865"/>
                </a:lnTo>
                <a:lnTo>
                  <a:pt x="2211" y="1963"/>
                </a:lnTo>
                <a:close/>
                <a:moveTo>
                  <a:pt x="2324" y="1963"/>
                </a:moveTo>
                <a:lnTo>
                  <a:pt x="2381" y="1865"/>
                </a:lnTo>
                <a:lnTo>
                  <a:pt x="2268" y="1865"/>
                </a:lnTo>
                <a:lnTo>
                  <a:pt x="2324" y="1963"/>
                </a:lnTo>
                <a:close/>
                <a:moveTo>
                  <a:pt x="2438" y="1963"/>
                </a:moveTo>
                <a:lnTo>
                  <a:pt x="2495" y="1865"/>
                </a:lnTo>
                <a:lnTo>
                  <a:pt x="2381" y="1865"/>
                </a:lnTo>
                <a:lnTo>
                  <a:pt x="2438" y="1963"/>
                </a:lnTo>
                <a:close/>
                <a:moveTo>
                  <a:pt x="2551" y="1963"/>
                </a:moveTo>
                <a:lnTo>
                  <a:pt x="2607" y="1865"/>
                </a:lnTo>
                <a:lnTo>
                  <a:pt x="2495" y="1865"/>
                </a:lnTo>
                <a:lnTo>
                  <a:pt x="2551" y="1963"/>
                </a:lnTo>
                <a:close/>
                <a:moveTo>
                  <a:pt x="2665" y="1963"/>
                </a:moveTo>
                <a:lnTo>
                  <a:pt x="2721" y="1865"/>
                </a:lnTo>
                <a:lnTo>
                  <a:pt x="2607" y="1865"/>
                </a:lnTo>
                <a:lnTo>
                  <a:pt x="2665" y="1963"/>
                </a:lnTo>
                <a:close/>
                <a:moveTo>
                  <a:pt x="2778" y="1963"/>
                </a:moveTo>
                <a:lnTo>
                  <a:pt x="2834" y="1865"/>
                </a:lnTo>
                <a:lnTo>
                  <a:pt x="2721" y="1865"/>
                </a:lnTo>
                <a:lnTo>
                  <a:pt x="2778" y="1963"/>
                </a:lnTo>
                <a:close/>
                <a:moveTo>
                  <a:pt x="0" y="1963"/>
                </a:moveTo>
                <a:lnTo>
                  <a:pt x="114" y="1963"/>
                </a:lnTo>
                <a:lnTo>
                  <a:pt x="57" y="2061"/>
                </a:lnTo>
                <a:lnTo>
                  <a:pt x="0" y="1963"/>
                </a:lnTo>
                <a:close/>
                <a:moveTo>
                  <a:pt x="171" y="2061"/>
                </a:moveTo>
                <a:lnTo>
                  <a:pt x="227" y="1963"/>
                </a:lnTo>
                <a:lnTo>
                  <a:pt x="114" y="1963"/>
                </a:lnTo>
                <a:lnTo>
                  <a:pt x="171" y="2061"/>
                </a:lnTo>
                <a:close/>
                <a:moveTo>
                  <a:pt x="284" y="2061"/>
                </a:moveTo>
                <a:lnTo>
                  <a:pt x="340" y="1963"/>
                </a:lnTo>
                <a:lnTo>
                  <a:pt x="227" y="1963"/>
                </a:lnTo>
                <a:lnTo>
                  <a:pt x="284" y="2061"/>
                </a:lnTo>
                <a:close/>
                <a:moveTo>
                  <a:pt x="397" y="2061"/>
                </a:moveTo>
                <a:lnTo>
                  <a:pt x="454" y="1963"/>
                </a:lnTo>
                <a:lnTo>
                  <a:pt x="340" y="1963"/>
                </a:lnTo>
                <a:lnTo>
                  <a:pt x="397" y="2061"/>
                </a:lnTo>
                <a:close/>
                <a:moveTo>
                  <a:pt x="510" y="2061"/>
                </a:moveTo>
                <a:lnTo>
                  <a:pt x="567" y="1963"/>
                </a:lnTo>
                <a:lnTo>
                  <a:pt x="454" y="1963"/>
                </a:lnTo>
                <a:lnTo>
                  <a:pt x="510" y="2061"/>
                </a:lnTo>
                <a:close/>
                <a:moveTo>
                  <a:pt x="624" y="2061"/>
                </a:moveTo>
                <a:lnTo>
                  <a:pt x="681" y="1963"/>
                </a:lnTo>
                <a:lnTo>
                  <a:pt x="567" y="1963"/>
                </a:lnTo>
                <a:lnTo>
                  <a:pt x="624" y="2061"/>
                </a:lnTo>
                <a:close/>
                <a:moveTo>
                  <a:pt x="737" y="2061"/>
                </a:moveTo>
                <a:lnTo>
                  <a:pt x="794" y="1963"/>
                </a:lnTo>
                <a:lnTo>
                  <a:pt x="681" y="1963"/>
                </a:lnTo>
                <a:lnTo>
                  <a:pt x="737" y="2061"/>
                </a:lnTo>
                <a:close/>
                <a:moveTo>
                  <a:pt x="851" y="2061"/>
                </a:moveTo>
                <a:lnTo>
                  <a:pt x="908" y="1963"/>
                </a:lnTo>
                <a:lnTo>
                  <a:pt x="794" y="1963"/>
                </a:lnTo>
                <a:lnTo>
                  <a:pt x="851" y="2061"/>
                </a:lnTo>
                <a:close/>
                <a:moveTo>
                  <a:pt x="964" y="2061"/>
                </a:moveTo>
                <a:lnTo>
                  <a:pt x="1021" y="1963"/>
                </a:lnTo>
                <a:lnTo>
                  <a:pt x="908" y="1963"/>
                </a:lnTo>
                <a:lnTo>
                  <a:pt x="964" y="2061"/>
                </a:lnTo>
                <a:close/>
                <a:moveTo>
                  <a:pt x="1077" y="2061"/>
                </a:moveTo>
                <a:lnTo>
                  <a:pt x="1134" y="1963"/>
                </a:lnTo>
                <a:lnTo>
                  <a:pt x="1021" y="1963"/>
                </a:lnTo>
                <a:lnTo>
                  <a:pt x="1077" y="2061"/>
                </a:lnTo>
                <a:close/>
                <a:moveTo>
                  <a:pt x="1191" y="2061"/>
                </a:moveTo>
                <a:lnTo>
                  <a:pt x="1247" y="1963"/>
                </a:lnTo>
                <a:lnTo>
                  <a:pt x="1134" y="1963"/>
                </a:lnTo>
                <a:lnTo>
                  <a:pt x="1191" y="2061"/>
                </a:lnTo>
                <a:close/>
                <a:moveTo>
                  <a:pt x="1304" y="2061"/>
                </a:moveTo>
                <a:lnTo>
                  <a:pt x="1361" y="1963"/>
                </a:lnTo>
                <a:lnTo>
                  <a:pt x="1247" y="1963"/>
                </a:lnTo>
                <a:lnTo>
                  <a:pt x="1304" y="2061"/>
                </a:lnTo>
                <a:close/>
                <a:moveTo>
                  <a:pt x="1418" y="2061"/>
                </a:moveTo>
                <a:lnTo>
                  <a:pt x="1474" y="1963"/>
                </a:lnTo>
                <a:lnTo>
                  <a:pt x="1361" y="1963"/>
                </a:lnTo>
                <a:lnTo>
                  <a:pt x="1418" y="2061"/>
                </a:lnTo>
                <a:close/>
                <a:moveTo>
                  <a:pt x="1531" y="2061"/>
                </a:moveTo>
                <a:lnTo>
                  <a:pt x="1587" y="1963"/>
                </a:lnTo>
                <a:lnTo>
                  <a:pt x="1474" y="1963"/>
                </a:lnTo>
                <a:lnTo>
                  <a:pt x="1531" y="2061"/>
                </a:lnTo>
                <a:close/>
                <a:moveTo>
                  <a:pt x="1644" y="2061"/>
                </a:moveTo>
                <a:lnTo>
                  <a:pt x="1701" y="1963"/>
                </a:lnTo>
                <a:lnTo>
                  <a:pt x="1587" y="1963"/>
                </a:lnTo>
                <a:lnTo>
                  <a:pt x="1644" y="2061"/>
                </a:lnTo>
                <a:close/>
                <a:moveTo>
                  <a:pt x="1758" y="2061"/>
                </a:moveTo>
                <a:lnTo>
                  <a:pt x="1814" y="1963"/>
                </a:lnTo>
                <a:lnTo>
                  <a:pt x="1701" y="1963"/>
                </a:lnTo>
                <a:lnTo>
                  <a:pt x="1758" y="2061"/>
                </a:lnTo>
                <a:close/>
                <a:moveTo>
                  <a:pt x="1871" y="2061"/>
                </a:moveTo>
                <a:lnTo>
                  <a:pt x="1928" y="1963"/>
                </a:lnTo>
                <a:lnTo>
                  <a:pt x="1814" y="1963"/>
                </a:lnTo>
                <a:lnTo>
                  <a:pt x="1871" y="2061"/>
                </a:lnTo>
                <a:close/>
                <a:moveTo>
                  <a:pt x="1984" y="2061"/>
                </a:moveTo>
                <a:lnTo>
                  <a:pt x="2041" y="1963"/>
                </a:lnTo>
                <a:lnTo>
                  <a:pt x="1928" y="1963"/>
                </a:lnTo>
                <a:lnTo>
                  <a:pt x="1984" y="2061"/>
                </a:lnTo>
                <a:close/>
                <a:moveTo>
                  <a:pt x="2097" y="2061"/>
                </a:moveTo>
                <a:lnTo>
                  <a:pt x="2154" y="1963"/>
                </a:lnTo>
                <a:lnTo>
                  <a:pt x="2041" y="1963"/>
                </a:lnTo>
                <a:lnTo>
                  <a:pt x="2097" y="2061"/>
                </a:lnTo>
                <a:close/>
                <a:moveTo>
                  <a:pt x="2211" y="2061"/>
                </a:moveTo>
                <a:lnTo>
                  <a:pt x="2268" y="1963"/>
                </a:lnTo>
                <a:lnTo>
                  <a:pt x="2154" y="1963"/>
                </a:lnTo>
                <a:lnTo>
                  <a:pt x="2211" y="2061"/>
                </a:lnTo>
                <a:close/>
                <a:moveTo>
                  <a:pt x="2324" y="2061"/>
                </a:moveTo>
                <a:lnTo>
                  <a:pt x="2381" y="1963"/>
                </a:lnTo>
                <a:lnTo>
                  <a:pt x="2268" y="1963"/>
                </a:lnTo>
                <a:lnTo>
                  <a:pt x="2324" y="2061"/>
                </a:lnTo>
                <a:close/>
                <a:moveTo>
                  <a:pt x="2438" y="2061"/>
                </a:moveTo>
                <a:lnTo>
                  <a:pt x="2495" y="1963"/>
                </a:lnTo>
                <a:lnTo>
                  <a:pt x="2381" y="1963"/>
                </a:lnTo>
                <a:lnTo>
                  <a:pt x="2438" y="2061"/>
                </a:lnTo>
                <a:close/>
                <a:moveTo>
                  <a:pt x="2551" y="2061"/>
                </a:moveTo>
                <a:lnTo>
                  <a:pt x="2607" y="1963"/>
                </a:lnTo>
                <a:lnTo>
                  <a:pt x="2495" y="1963"/>
                </a:lnTo>
                <a:lnTo>
                  <a:pt x="2551" y="2061"/>
                </a:lnTo>
                <a:close/>
                <a:moveTo>
                  <a:pt x="2665" y="2061"/>
                </a:moveTo>
                <a:lnTo>
                  <a:pt x="2721" y="1963"/>
                </a:lnTo>
                <a:lnTo>
                  <a:pt x="2607" y="1963"/>
                </a:lnTo>
                <a:lnTo>
                  <a:pt x="2665" y="2061"/>
                </a:lnTo>
                <a:close/>
                <a:moveTo>
                  <a:pt x="2778" y="2061"/>
                </a:moveTo>
                <a:lnTo>
                  <a:pt x="2834" y="1963"/>
                </a:lnTo>
                <a:lnTo>
                  <a:pt x="2721" y="1963"/>
                </a:lnTo>
                <a:lnTo>
                  <a:pt x="2778" y="2061"/>
                </a:lnTo>
                <a:close/>
                <a:moveTo>
                  <a:pt x="0" y="2061"/>
                </a:moveTo>
                <a:lnTo>
                  <a:pt x="114" y="2061"/>
                </a:lnTo>
                <a:lnTo>
                  <a:pt x="57" y="2159"/>
                </a:lnTo>
                <a:lnTo>
                  <a:pt x="0" y="2061"/>
                </a:lnTo>
                <a:close/>
                <a:moveTo>
                  <a:pt x="171" y="2159"/>
                </a:moveTo>
                <a:lnTo>
                  <a:pt x="227" y="2061"/>
                </a:lnTo>
                <a:lnTo>
                  <a:pt x="114" y="2061"/>
                </a:lnTo>
                <a:lnTo>
                  <a:pt x="171" y="2159"/>
                </a:lnTo>
                <a:close/>
                <a:moveTo>
                  <a:pt x="284" y="2159"/>
                </a:moveTo>
                <a:lnTo>
                  <a:pt x="340" y="2061"/>
                </a:lnTo>
                <a:lnTo>
                  <a:pt x="227" y="2061"/>
                </a:lnTo>
                <a:lnTo>
                  <a:pt x="284" y="2159"/>
                </a:lnTo>
                <a:close/>
                <a:moveTo>
                  <a:pt x="397" y="2159"/>
                </a:moveTo>
                <a:lnTo>
                  <a:pt x="454" y="2061"/>
                </a:lnTo>
                <a:lnTo>
                  <a:pt x="340" y="2061"/>
                </a:lnTo>
                <a:lnTo>
                  <a:pt x="397" y="2159"/>
                </a:lnTo>
                <a:close/>
                <a:moveTo>
                  <a:pt x="510" y="2159"/>
                </a:moveTo>
                <a:lnTo>
                  <a:pt x="567" y="2061"/>
                </a:lnTo>
                <a:lnTo>
                  <a:pt x="454" y="2061"/>
                </a:lnTo>
                <a:lnTo>
                  <a:pt x="510" y="2159"/>
                </a:lnTo>
                <a:close/>
                <a:moveTo>
                  <a:pt x="624" y="2159"/>
                </a:moveTo>
                <a:lnTo>
                  <a:pt x="681" y="2061"/>
                </a:lnTo>
                <a:lnTo>
                  <a:pt x="567" y="2061"/>
                </a:lnTo>
                <a:lnTo>
                  <a:pt x="624" y="2159"/>
                </a:lnTo>
                <a:close/>
                <a:moveTo>
                  <a:pt x="737" y="2159"/>
                </a:moveTo>
                <a:lnTo>
                  <a:pt x="794" y="2061"/>
                </a:lnTo>
                <a:lnTo>
                  <a:pt x="681" y="2061"/>
                </a:lnTo>
                <a:lnTo>
                  <a:pt x="737" y="2159"/>
                </a:lnTo>
                <a:close/>
                <a:moveTo>
                  <a:pt x="851" y="2159"/>
                </a:moveTo>
                <a:lnTo>
                  <a:pt x="908" y="2061"/>
                </a:lnTo>
                <a:lnTo>
                  <a:pt x="794" y="2061"/>
                </a:lnTo>
                <a:lnTo>
                  <a:pt x="851" y="2159"/>
                </a:lnTo>
                <a:close/>
                <a:moveTo>
                  <a:pt x="964" y="2159"/>
                </a:moveTo>
                <a:lnTo>
                  <a:pt x="1021" y="2061"/>
                </a:lnTo>
                <a:lnTo>
                  <a:pt x="908" y="2061"/>
                </a:lnTo>
                <a:lnTo>
                  <a:pt x="964" y="2159"/>
                </a:lnTo>
                <a:close/>
                <a:moveTo>
                  <a:pt x="1077" y="2159"/>
                </a:moveTo>
                <a:lnTo>
                  <a:pt x="1134" y="2061"/>
                </a:lnTo>
                <a:lnTo>
                  <a:pt x="1021" y="2061"/>
                </a:lnTo>
                <a:lnTo>
                  <a:pt x="1077" y="2159"/>
                </a:lnTo>
                <a:close/>
                <a:moveTo>
                  <a:pt x="1191" y="2159"/>
                </a:moveTo>
                <a:lnTo>
                  <a:pt x="1247" y="2061"/>
                </a:lnTo>
                <a:lnTo>
                  <a:pt x="1134" y="2061"/>
                </a:lnTo>
                <a:lnTo>
                  <a:pt x="1191" y="2159"/>
                </a:lnTo>
                <a:close/>
                <a:moveTo>
                  <a:pt x="1304" y="2159"/>
                </a:moveTo>
                <a:lnTo>
                  <a:pt x="1361" y="2061"/>
                </a:lnTo>
                <a:lnTo>
                  <a:pt x="1247" y="2061"/>
                </a:lnTo>
                <a:lnTo>
                  <a:pt x="1304" y="2159"/>
                </a:lnTo>
                <a:close/>
                <a:moveTo>
                  <a:pt x="1418" y="2159"/>
                </a:moveTo>
                <a:lnTo>
                  <a:pt x="1474" y="2061"/>
                </a:lnTo>
                <a:lnTo>
                  <a:pt x="1361" y="2061"/>
                </a:lnTo>
                <a:lnTo>
                  <a:pt x="1418" y="2159"/>
                </a:lnTo>
                <a:close/>
                <a:moveTo>
                  <a:pt x="1531" y="2159"/>
                </a:moveTo>
                <a:lnTo>
                  <a:pt x="1587" y="2061"/>
                </a:lnTo>
                <a:lnTo>
                  <a:pt x="1474" y="2061"/>
                </a:lnTo>
                <a:lnTo>
                  <a:pt x="1531" y="2159"/>
                </a:lnTo>
                <a:close/>
                <a:moveTo>
                  <a:pt x="1644" y="2159"/>
                </a:moveTo>
                <a:lnTo>
                  <a:pt x="1701" y="2061"/>
                </a:lnTo>
                <a:lnTo>
                  <a:pt x="1587" y="2061"/>
                </a:lnTo>
                <a:lnTo>
                  <a:pt x="1644" y="2159"/>
                </a:lnTo>
                <a:close/>
                <a:moveTo>
                  <a:pt x="1758" y="2159"/>
                </a:moveTo>
                <a:lnTo>
                  <a:pt x="1814" y="2061"/>
                </a:lnTo>
                <a:lnTo>
                  <a:pt x="1701" y="2061"/>
                </a:lnTo>
                <a:lnTo>
                  <a:pt x="1758" y="2159"/>
                </a:lnTo>
                <a:close/>
                <a:moveTo>
                  <a:pt x="1871" y="2159"/>
                </a:moveTo>
                <a:lnTo>
                  <a:pt x="1928" y="2061"/>
                </a:lnTo>
                <a:lnTo>
                  <a:pt x="1814" y="2061"/>
                </a:lnTo>
                <a:lnTo>
                  <a:pt x="1871" y="2159"/>
                </a:lnTo>
                <a:close/>
                <a:moveTo>
                  <a:pt x="1984" y="2159"/>
                </a:moveTo>
                <a:lnTo>
                  <a:pt x="2041" y="2061"/>
                </a:lnTo>
                <a:lnTo>
                  <a:pt x="1928" y="2061"/>
                </a:lnTo>
                <a:lnTo>
                  <a:pt x="1984" y="2159"/>
                </a:lnTo>
                <a:close/>
                <a:moveTo>
                  <a:pt x="2097" y="2159"/>
                </a:moveTo>
                <a:lnTo>
                  <a:pt x="2154" y="2061"/>
                </a:lnTo>
                <a:lnTo>
                  <a:pt x="2041" y="2061"/>
                </a:lnTo>
                <a:lnTo>
                  <a:pt x="2097" y="2159"/>
                </a:lnTo>
                <a:close/>
                <a:moveTo>
                  <a:pt x="2211" y="2159"/>
                </a:moveTo>
                <a:lnTo>
                  <a:pt x="2268" y="2061"/>
                </a:lnTo>
                <a:lnTo>
                  <a:pt x="2154" y="2061"/>
                </a:lnTo>
                <a:lnTo>
                  <a:pt x="2211" y="2159"/>
                </a:lnTo>
                <a:close/>
                <a:moveTo>
                  <a:pt x="2324" y="2159"/>
                </a:moveTo>
                <a:lnTo>
                  <a:pt x="2381" y="2061"/>
                </a:lnTo>
                <a:lnTo>
                  <a:pt x="2268" y="2061"/>
                </a:lnTo>
                <a:lnTo>
                  <a:pt x="2324" y="2159"/>
                </a:lnTo>
                <a:close/>
                <a:moveTo>
                  <a:pt x="2438" y="2159"/>
                </a:moveTo>
                <a:lnTo>
                  <a:pt x="2495" y="2061"/>
                </a:lnTo>
                <a:lnTo>
                  <a:pt x="2381" y="2061"/>
                </a:lnTo>
                <a:lnTo>
                  <a:pt x="2438" y="2159"/>
                </a:lnTo>
                <a:close/>
                <a:moveTo>
                  <a:pt x="2551" y="2159"/>
                </a:moveTo>
                <a:lnTo>
                  <a:pt x="2607" y="2061"/>
                </a:lnTo>
                <a:lnTo>
                  <a:pt x="2495" y="2061"/>
                </a:lnTo>
                <a:lnTo>
                  <a:pt x="2551" y="2159"/>
                </a:lnTo>
                <a:close/>
                <a:moveTo>
                  <a:pt x="2665" y="2159"/>
                </a:moveTo>
                <a:lnTo>
                  <a:pt x="2721" y="2061"/>
                </a:lnTo>
                <a:lnTo>
                  <a:pt x="2607" y="2061"/>
                </a:lnTo>
                <a:lnTo>
                  <a:pt x="2665" y="2159"/>
                </a:lnTo>
                <a:close/>
                <a:moveTo>
                  <a:pt x="2778" y="2159"/>
                </a:moveTo>
                <a:lnTo>
                  <a:pt x="2834" y="2061"/>
                </a:lnTo>
                <a:lnTo>
                  <a:pt x="2721" y="2061"/>
                </a:lnTo>
                <a:lnTo>
                  <a:pt x="2778" y="2159"/>
                </a:lnTo>
                <a:close/>
                <a:moveTo>
                  <a:pt x="0" y="2159"/>
                </a:moveTo>
                <a:lnTo>
                  <a:pt x="114" y="2159"/>
                </a:lnTo>
                <a:lnTo>
                  <a:pt x="57" y="2257"/>
                </a:lnTo>
                <a:lnTo>
                  <a:pt x="0" y="2159"/>
                </a:lnTo>
                <a:close/>
                <a:moveTo>
                  <a:pt x="171" y="2257"/>
                </a:moveTo>
                <a:lnTo>
                  <a:pt x="227" y="2159"/>
                </a:lnTo>
                <a:lnTo>
                  <a:pt x="114" y="2159"/>
                </a:lnTo>
                <a:lnTo>
                  <a:pt x="171" y="2257"/>
                </a:lnTo>
                <a:close/>
                <a:moveTo>
                  <a:pt x="284" y="2257"/>
                </a:moveTo>
                <a:lnTo>
                  <a:pt x="340" y="2159"/>
                </a:lnTo>
                <a:lnTo>
                  <a:pt x="227" y="2159"/>
                </a:lnTo>
                <a:lnTo>
                  <a:pt x="284" y="2257"/>
                </a:lnTo>
                <a:close/>
                <a:moveTo>
                  <a:pt x="397" y="2257"/>
                </a:moveTo>
                <a:lnTo>
                  <a:pt x="454" y="2159"/>
                </a:lnTo>
                <a:lnTo>
                  <a:pt x="340" y="2159"/>
                </a:lnTo>
                <a:lnTo>
                  <a:pt x="397" y="2257"/>
                </a:lnTo>
                <a:close/>
                <a:moveTo>
                  <a:pt x="510" y="2257"/>
                </a:moveTo>
                <a:lnTo>
                  <a:pt x="567" y="2159"/>
                </a:lnTo>
                <a:lnTo>
                  <a:pt x="454" y="2159"/>
                </a:lnTo>
                <a:lnTo>
                  <a:pt x="510" y="2257"/>
                </a:lnTo>
                <a:close/>
                <a:moveTo>
                  <a:pt x="624" y="2257"/>
                </a:moveTo>
                <a:lnTo>
                  <a:pt x="681" y="2159"/>
                </a:lnTo>
                <a:lnTo>
                  <a:pt x="567" y="2159"/>
                </a:lnTo>
                <a:lnTo>
                  <a:pt x="624" y="2257"/>
                </a:lnTo>
                <a:close/>
                <a:moveTo>
                  <a:pt x="737" y="2257"/>
                </a:moveTo>
                <a:lnTo>
                  <a:pt x="794" y="2159"/>
                </a:lnTo>
                <a:lnTo>
                  <a:pt x="681" y="2159"/>
                </a:lnTo>
                <a:lnTo>
                  <a:pt x="737" y="2257"/>
                </a:lnTo>
                <a:close/>
                <a:moveTo>
                  <a:pt x="851" y="2257"/>
                </a:moveTo>
                <a:lnTo>
                  <a:pt x="908" y="2159"/>
                </a:lnTo>
                <a:lnTo>
                  <a:pt x="794" y="2159"/>
                </a:lnTo>
                <a:lnTo>
                  <a:pt x="851" y="2257"/>
                </a:lnTo>
                <a:close/>
                <a:moveTo>
                  <a:pt x="964" y="2257"/>
                </a:moveTo>
                <a:lnTo>
                  <a:pt x="1021" y="2159"/>
                </a:lnTo>
                <a:lnTo>
                  <a:pt x="908" y="2159"/>
                </a:lnTo>
                <a:lnTo>
                  <a:pt x="964" y="2257"/>
                </a:lnTo>
                <a:close/>
                <a:moveTo>
                  <a:pt x="1077" y="2257"/>
                </a:moveTo>
                <a:lnTo>
                  <a:pt x="1134" y="2159"/>
                </a:lnTo>
                <a:lnTo>
                  <a:pt x="1021" y="2159"/>
                </a:lnTo>
                <a:lnTo>
                  <a:pt x="1077" y="2257"/>
                </a:lnTo>
                <a:close/>
                <a:moveTo>
                  <a:pt x="1191" y="2257"/>
                </a:moveTo>
                <a:lnTo>
                  <a:pt x="1247" y="2159"/>
                </a:lnTo>
                <a:lnTo>
                  <a:pt x="1134" y="2159"/>
                </a:lnTo>
                <a:lnTo>
                  <a:pt x="1191" y="2257"/>
                </a:lnTo>
                <a:close/>
                <a:moveTo>
                  <a:pt x="1304" y="2257"/>
                </a:moveTo>
                <a:lnTo>
                  <a:pt x="1361" y="2159"/>
                </a:lnTo>
                <a:lnTo>
                  <a:pt x="1247" y="2159"/>
                </a:lnTo>
                <a:lnTo>
                  <a:pt x="1304" y="2257"/>
                </a:lnTo>
                <a:close/>
                <a:moveTo>
                  <a:pt x="1418" y="2257"/>
                </a:moveTo>
                <a:lnTo>
                  <a:pt x="1474" y="2159"/>
                </a:lnTo>
                <a:lnTo>
                  <a:pt x="1361" y="2159"/>
                </a:lnTo>
                <a:lnTo>
                  <a:pt x="1418" y="2257"/>
                </a:lnTo>
                <a:close/>
                <a:moveTo>
                  <a:pt x="1531" y="2257"/>
                </a:moveTo>
                <a:lnTo>
                  <a:pt x="1587" y="2159"/>
                </a:lnTo>
                <a:lnTo>
                  <a:pt x="1474" y="2159"/>
                </a:lnTo>
                <a:lnTo>
                  <a:pt x="1531" y="2257"/>
                </a:lnTo>
                <a:close/>
                <a:moveTo>
                  <a:pt x="1644" y="2257"/>
                </a:moveTo>
                <a:lnTo>
                  <a:pt x="1701" y="2159"/>
                </a:lnTo>
                <a:lnTo>
                  <a:pt x="1587" y="2159"/>
                </a:lnTo>
                <a:lnTo>
                  <a:pt x="1644" y="2257"/>
                </a:lnTo>
                <a:close/>
                <a:moveTo>
                  <a:pt x="1758" y="2257"/>
                </a:moveTo>
                <a:lnTo>
                  <a:pt x="1814" y="2159"/>
                </a:lnTo>
                <a:lnTo>
                  <a:pt x="1701" y="2159"/>
                </a:lnTo>
                <a:lnTo>
                  <a:pt x="1758" y="2257"/>
                </a:lnTo>
                <a:close/>
                <a:moveTo>
                  <a:pt x="1871" y="2257"/>
                </a:moveTo>
                <a:lnTo>
                  <a:pt x="1928" y="2159"/>
                </a:lnTo>
                <a:lnTo>
                  <a:pt x="1814" y="2159"/>
                </a:lnTo>
                <a:lnTo>
                  <a:pt x="1871" y="2257"/>
                </a:lnTo>
                <a:close/>
                <a:moveTo>
                  <a:pt x="1984" y="2257"/>
                </a:moveTo>
                <a:lnTo>
                  <a:pt x="2041" y="2159"/>
                </a:lnTo>
                <a:lnTo>
                  <a:pt x="1928" y="2159"/>
                </a:lnTo>
                <a:lnTo>
                  <a:pt x="1984" y="2257"/>
                </a:lnTo>
                <a:close/>
                <a:moveTo>
                  <a:pt x="2097" y="2257"/>
                </a:moveTo>
                <a:lnTo>
                  <a:pt x="2154" y="2159"/>
                </a:lnTo>
                <a:lnTo>
                  <a:pt x="2041" y="2159"/>
                </a:lnTo>
                <a:lnTo>
                  <a:pt x="2097" y="2257"/>
                </a:lnTo>
                <a:close/>
                <a:moveTo>
                  <a:pt x="2211" y="2257"/>
                </a:moveTo>
                <a:lnTo>
                  <a:pt x="2268" y="2159"/>
                </a:lnTo>
                <a:lnTo>
                  <a:pt x="2154" y="2159"/>
                </a:lnTo>
                <a:lnTo>
                  <a:pt x="2211" y="2257"/>
                </a:lnTo>
                <a:close/>
                <a:moveTo>
                  <a:pt x="2324" y="2257"/>
                </a:moveTo>
                <a:lnTo>
                  <a:pt x="2381" y="2159"/>
                </a:lnTo>
                <a:lnTo>
                  <a:pt x="2268" y="2159"/>
                </a:lnTo>
                <a:lnTo>
                  <a:pt x="2324" y="2257"/>
                </a:lnTo>
                <a:close/>
                <a:moveTo>
                  <a:pt x="2438" y="2257"/>
                </a:moveTo>
                <a:lnTo>
                  <a:pt x="2495" y="2159"/>
                </a:lnTo>
                <a:lnTo>
                  <a:pt x="2381" y="2159"/>
                </a:lnTo>
                <a:lnTo>
                  <a:pt x="2438" y="2257"/>
                </a:lnTo>
                <a:close/>
                <a:moveTo>
                  <a:pt x="2551" y="2257"/>
                </a:moveTo>
                <a:lnTo>
                  <a:pt x="2607" y="2159"/>
                </a:lnTo>
                <a:lnTo>
                  <a:pt x="2495" y="2159"/>
                </a:lnTo>
                <a:lnTo>
                  <a:pt x="2551" y="2257"/>
                </a:lnTo>
                <a:close/>
                <a:moveTo>
                  <a:pt x="2665" y="2257"/>
                </a:moveTo>
                <a:lnTo>
                  <a:pt x="2721" y="2159"/>
                </a:lnTo>
                <a:lnTo>
                  <a:pt x="2607" y="2159"/>
                </a:lnTo>
                <a:lnTo>
                  <a:pt x="2665" y="2257"/>
                </a:lnTo>
                <a:close/>
                <a:moveTo>
                  <a:pt x="2778" y="2257"/>
                </a:moveTo>
                <a:lnTo>
                  <a:pt x="2834" y="2159"/>
                </a:lnTo>
                <a:lnTo>
                  <a:pt x="2721" y="2159"/>
                </a:lnTo>
                <a:lnTo>
                  <a:pt x="2778" y="2257"/>
                </a:lnTo>
                <a:close/>
                <a:moveTo>
                  <a:pt x="0" y="2257"/>
                </a:moveTo>
                <a:lnTo>
                  <a:pt x="114" y="2257"/>
                </a:lnTo>
                <a:lnTo>
                  <a:pt x="57" y="2356"/>
                </a:lnTo>
                <a:lnTo>
                  <a:pt x="0" y="2257"/>
                </a:lnTo>
                <a:close/>
                <a:moveTo>
                  <a:pt x="171" y="2356"/>
                </a:moveTo>
                <a:lnTo>
                  <a:pt x="227" y="2257"/>
                </a:lnTo>
                <a:lnTo>
                  <a:pt x="114" y="2257"/>
                </a:lnTo>
                <a:lnTo>
                  <a:pt x="171" y="2356"/>
                </a:lnTo>
                <a:close/>
                <a:moveTo>
                  <a:pt x="284" y="2356"/>
                </a:moveTo>
                <a:lnTo>
                  <a:pt x="340" y="2257"/>
                </a:lnTo>
                <a:lnTo>
                  <a:pt x="227" y="2257"/>
                </a:lnTo>
                <a:lnTo>
                  <a:pt x="284" y="2356"/>
                </a:lnTo>
                <a:close/>
                <a:moveTo>
                  <a:pt x="397" y="2356"/>
                </a:moveTo>
                <a:lnTo>
                  <a:pt x="454" y="2257"/>
                </a:lnTo>
                <a:lnTo>
                  <a:pt x="340" y="2257"/>
                </a:lnTo>
                <a:lnTo>
                  <a:pt x="397" y="2356"/>
                </a:lnTo>
                <a:close/>
                <a:moveTo>
                  <a:pt x="510" y="2356"/>
                </a:moveTo>
                <a:lnTo>
                  <a:pt x="567" y="2257"/>
                </a:lnTo>
                <a:lnTo>
                  <a:pt x="454" y="2257"/>
                </a:lnTo>
                <a:lnTo>
                  <a:pt x="510" y="2356"/>
                </a:lnTo>
                <a:close/>
                <a:moveTo>
                  <a:pt x="624" y="2356"/>
                </a:moveTo>
                <a:lnTo>
                  <a:pt x="681" y="2257"/>
                </a:lnTo>
                <a:lnTo>
                  <a:pt x="567" y="2257"/>
                </a:lnTo>
                <a:lnTo>
                  <a:pt x="624" y="2356"/>
                </a:lnTo>
                <a:close/>
                <a:moveTo>
                  <a:pt x="737" y="2356"/>
                </a:moveTo>
                <a:lnTo>
                  <a:pt x="794" y="2257"/>
                </a:lnTo>
                <a:lnTo>
                  <a:pt x="681" y="2257"/>
                </a:lnTo>
                <a:lnTo>
                  <a:pt x="737" y="2356"/>
                </a:lnTo>
                <a:close/>
                <a:moveTo>
                  <a:pt x="851" y="2356"/>
                </a:moveTo>
                <a:lnTo>
                  <a:pt x="908" y="2257"/>
                </a:lnTo>
                <a:lnTo>
                  <a:pt x="794" y="2257"/>
                </a:lnTo>
                <a:lnTo>
                  <a:pt x="851" y="2356"/>
                </a:lnTo>
                <a:close/>
                <a:moveTo>
                  <a:pt x="964" y="2356"/>
                </a:moveTo>
                <a:lnTo>
                  <a:pt x="1021" y="2257"/>
                </a:lnTo>
                <a:lnTo>
                  <a:pt x="908" y="2257"/>
                </a:lnTo>
                <a:lnTo>
                  <a:pt x="964" y="2356"/>
                </a:lnTo>
                <a:close/>
                <a:moveTo>
                  <a:pt x="1077" y="2356"/>
                </a:moveTo>
                <a:lnTo>
                  <a:pt x="1134" y="2257"/>
                </a:lnTo>
                <a:lnTo>
                  <a:pt x="1021" y="2257"/>
                </a:lnTo>
                <a:lnTo>
                  <a:pt x="1077" y="2356"/>
                </a:lnTo>
                <a:close/>
                <a:moveTo>
                  <a:pt x="1191" y="2356"/>
                </a:moveTo>
                <a:lnTo>
                  <a:pt x="1247" y="2257"/>
                </a:lnTo>
                <a:lnTo>
                  <a:pt x="1134" y="2257"/>
                </a:lnTo>
                <a:lnTo>
                  <a:pt x="1191" y="2356"/>
                </a:lnTo>
                <a:close/>
                <a:moveTo>
                  <a:pt x="1304" y="2356"/>
                </a:moveTo>
                <a:lnTo>
                  <a:pt x="1361" y="2257"/>
                </a:lnTo>
                <a:lnTo>
                  <a:pt x="1247" y="2257"/>
                </a:lnTo>
                <a:lnTo>
                  <a:pt x="1304" y="2356"/>
                </a:lnTo>
                <a:close/>
                <a:moveTo>
                  <a:pt x="1418" y="2356"/>
                </a:moveTo>
                <a:lnTo>
                  <a:pt x="1474" y="2257"/>
                </a:lnTo>
                <a:lnTo>
                  <a:pt x="1361" y="2257"/>
                </a:lnTo>
                <a:lnTo>
                  <a:pt x="1418" y="2356"/>
                </a:lnTo>
                <a:close/>
                <a:moveTo>
                  <a:pt x="1531" y="2356"/>
                </a:moveTo>
                <a:lnTo>
                  <a:pt x="1587" y="2257"/>
                </a:lnTo>
                <a:lnTo>
                  <a:pt x="1474" y="2257"/>
                </a:lnTo>
                <a:lnTo>
                  <a:pt x="1531" y="2356"/>
                </a:lnTo>
                <a:close/>
                <a:moveTo>
                  <a:pt x="1644" y="2356"/>
                </a:moveTo>
                <a:lnTo>
                  <a:pt x="1701" y="2257"/>
                </a:lnTo>
                <a:lnTo>
                  <a:pt x="1587" y="2257"/>
                </a:lnTo>
                <a:lnTo>
                  <a:pt x="1644" y="2356"/>
                </a:lnTo>
                <a:close/>
                <a:moveTo>
                  <a:pt x="1758" y="2356"/>
                </a:moveTo>
                <a:lnTo>
                  <a:pt x="1814" y="2257"/>
                </a:lnTo>
                <a:lnTo>
                  <a:pt x="1701" y="2257"/>
                </a:lnTo>
                <a:lnTo>
                  <a:pt x="1758" y="2356"/>
                </a:lnTo>
                <a:close/>
                <a:moveTo>
                  <a:pt x="1871" y="2356"/>
                </a:moveTo>
                <a:lnTo>
                  <a:pt x="1928" y="2257"/>
                </a:lnTo>
                <a:lnTo>
                  <a:pt x="1814" y="2257"/>
                </a:lnTo>
                <a:lnTo>
                  <a:pt x="1871" y="2356"/>
                </a:lnTo>
                <a:close/>
                <a:moveTo>
                  <a:pt x="1984" y="2356"/>
                </a:moveTo>
                <a:lnTo>
                  <a:pt x="2041" y="2257"/>
                </a:lnTo>
                <a:lnTo>
                  <a:pt x="1928" y="2257"/>
                </a:lnTo>
                <a:lnTo>
                  <a:pt x="1984" y="2356"/>
                </a:lnTo>
                <a:close/>
                <a:moveTo>
                  <a:pt x="2097" y="2356"/>
                </a:moveTo>
                <a:lnTo>
                  <a:pt x="2154" y="2257"/>
                </a:lnTo>
                <a:lnTo>
                  <a:pt x="2041" y="2257"/>
                </a:lnTo>
                <a:lnTo>
                  <a:pt x="2097" y="2356"/>
                </a:lnTo>
                <a:close/>
                <a:moveTo>
                  <a:pt x="2211" y="2356"/>
                </a:moveTo>
                <a:lnTo>
                  <a:pt x="2268" y="2257"/>
                </a:lnTo>
                <a:lnTo>
                  <a:pt x="2154" y="2257"/>
                </a:lnTo>
                <a:lnTo>
                  <a:pt x="2211" y="2356"/>
                </a:lnTo>
                <a:close/>
                <a:moveTo>
                  <a:pt x="2324" y="2356"/>
                </a:moveTo>
                <a:lnTo>
                  <a:pt x="2381" y="2257"/>
                </a:lnTo>
                <a:lnTo>
                  <a:pt x="2268" y="2257"/>
                </a:lnTo>
                <a:lnTo>
                  <a:pt x="2324" y="2356"/>
                </a:lnTo>
                <a:close/>
                <a:moveTo>
                  <a:pt x="2438" y="2356"/>
                </a:moveTo>
                <a:lnTo>
                  <a:pt x="2495" y="2257"/>
                </a:lnTo>
                <a:lnTo>
                  <a:pt x="2381" y="2257"/>
                </a:lnTo>
                <a:lnTo>
                  <a:pt x="2438" y="2356"/>
                </a:lnTo>
                <a:close/>
                <a:moveTo>
                  <a:pt x="2551" y="2356"/>
                </a:moveTo>
                <a:lnTo>
                  <a:pt x="2607" y="2257"/>
                </a:lnTo>
                <a:lnTo>
                  <a:pt x="2495" y="2257"/>
                </a:lnTo>
                <a:lnTo>
                  <a:pt x="2551" y="2356"/>
                </a:lnTo>
                <a:close/>
                <a:moveTo>
                  <a:pt x="2665" y="2356"/>
                </a:moveTo>
                <a:lnTo>
                  <a:pt x="2721" y="2257"/>
                </a:lnTo>
                <a:lnTo>
                  <a:pt x="2607" y="2257"/>
                </a:lnTo>
                <a:lnTo>
                  <a:pt x="2665" y="2356"/>
                </a:lnTo>
                <a:close/>
                <a:moveTo>
                  <a:pt x="2778" y="2356"/>
                </a:moveTo>
                <a:lnTo>
                  <a:pt x="2834" y="2257"/>
                </a:lnTo>
                <a:lnTo>
                  <a:pt x="2721" y="2257"/>
                </a:lnTo>
                <a:lnTo>
                  <a:pt x="2778" y="2356"/>
                </a:lnTo>
                <a:close/>
                <a:moveTo>
                  <a:pt x="0" y="2356"/>
                </a:moveTo>
                <a:lnTo>
                  <a:pt x="114" y="2356"/>
                </a:lnTo>
                <a:lnTo>
                  <a:pt x="57" y="2454"/>
                </a:lnTo>
                <a:lnTo>
                  <a:pt x="0" y="2356"/>
                </a:lnTo>
                <a:close/>
                <a:moveTo>
                  <a:pt x="171" y="2454"/>
                </a:moveTo>
                <a:lnTo>
                  <a:pt x="227" y="2356"/>
                </a:lnTo>
                <a:lnTo>
                  <a:pt x="114" y="2356"/>
                </a:lnTo>
                <a:lnTo>
                  <a:pt x="171" y="2454"/>
                </a:lnTo>
                <a:close/>
                <a:moveTo>
                  <a:pt x="284" y="2454"/>
                </a:moveTo>
                <a:lnTo>
                  <a:pt x="340" y="2356"/>
                </a:lnTo>
                <a:lnTo>
                  <a:pt x="227" y="2356"/>
                </a:lnTo>
                <a:lnTo>
                  <a:pt x="284" y="2454"/>
                </a:lnTo>
                <a:close/>
                <a:moveTo>
                  <a:pt x="397" y="2454"/>
                </a:moveTo>
                <a:lnTo>
                  <a:pt x="454" y="2356"/>
                </a:lnTo>
                <a:lnTo>
                  <a:pt x="340" y="2356"/>
                </a:lnTo>
                <a:lnTo>
                  <a:pt x="397" y="2454"/>
                </a:lnTo>
                <a:close/>
                <a:moveTo>
                  <a:pt x="510" y="2454"/>
                </a:moveTo>
                <a:lnTo>
                  <a:pt x="567" y="2356"/>
                </a:lnTo>
                <a:lnTo>
                  <a:pt x="454" y="2356"/>
                </a:lnTo>
                <a:lnTo>
                  <a:pt x="510" y="2454"/>
                </a:lnTo>
                <a:close/>
                <a:moveTo>
                  <a:pt x="624" y="2454"/>
                </a:moveTo>
                <a:lnTo>
                  <a:pt x="681" y="2356"/>
                </a:lnTo>
                <a:lnTo>
                  <a:pt x="567" y="2356"/>
                </a:lnTo>
                <a:lnTo>
                  <a:pt x="624" y="2454"/>
                </a:lnTo>
                <a:close/>
                <a:moveTo>
                  <a:pt x="737" y="2454"/>
                </a:moveTo>
                <a:lnTo>
                  <a:pt x="794" y="2356"/>
                </a:lnTo>
                <a:lnTo>
                  <a:pt x="681" y="2356"/>
                </a:lnTo>
                <a:lnTo>
                  <a:pt x="737" y="2454"/>
                </a:lnTo>
                <a:close/>
                <a:moveTo>
                  <a:pt x="851" y="2454"/>
                </a:moveTo>
                <a:lnTo>
                  <a:pt x="908" y="2356"/>
                </a:lnTo>
                <a:lnTo>
                  <a:pt x="794" y="2356"/>
                </a:lnTo>
                <a:lnTo>
                  <a:pt x="851" y="2454"/>
                </a:lnTo>
                <a:close/>
                <a:moveTo>
                  <a:pt x="964" y="2454"/>
                </a:moveTo>
                <a:lnTo>
                  <a:pt x="1021" y="2356"/>
                </a:lnTo>
                <a:lnTo>
                  <a:pt x="908" y="2356"/>
                </a:lnTo>
                <a:lnTo>
                  <a:pt x="964" y="2454"/>
                </a:lnTo>
                <a:close/>
                <a:moveTo>
                  <a:pt x="1077" y="2454"/>
                </a:moveTo>
                <a:lnTo>
                  <a:pt x="1134" y="2356"/>
                </a:lnTo>
                <a:lnTo>
                  <a:pt x="1021" y="2356"/>
                </a:lnTo>
                <a:lnTo>
                  <a:pt x="1077" y="2454"/>
                </a:lnTo>
                <a:close/>
                <a:moveTo>
                  <a:pt x="1191" y="2454"/>
                </a:moveTo>
                <a:lnTo>
                  <a:pt x="1247" y="2356"/>
                </a:lnTo>
                <a:lnTo>
                  <a:pt x="1134" y="2356"/>
                </a:lnTo>
                <a:lnTo>
                  <a:pt x="1191" y="2454"/>
                </a:lnTo>
                <a:close/>
                <a:moveTo>
                  <a:pt x="1304" y="2454"/>
                </a:moveTo>
                <a:lnTo>
                  <a:pt x="1361" y="2356"/>
                </a:lnTo>
                <a:lnTo>
                  <a:pt x="1247" y="2356"/>
                </a:lnTo>
                <a:lnTo>
                  <a:pt x="1304" y="2454"/>
                </a:lnTo>
                <a:close/>
                <a:moveTo>
                  <a:pt x="1418" y="2454"/>
                </a:moveTo>
                <a:lnTo>
                  <a:pt x="1474" y="2356"/>
                </a:lnTo>
                <a:lnTo>
                  <a:pt x="1361" y="2356"/>
                </a:lnTo>
                <a:lnTo>
                  <a:pt x="1418" y="2454"/>
                </a:lnTo>
                <a:close/>
                <a:moveTo>
                  <a:pt x="1531" y="2454"/>
                </a:moveTo>
                <a:lnTo>
                  <a:pt x="1587" y="2356"/>
                </a:lnTo>
                <a:lnTo>
                  <a:pt x="1474" y="2356"/>
                </a:lnTo>
                <a:lnTo>
                  <a:pt x="1531" y="2454"/>
                </a:lnTo>
                <a:close/>
                <a:moveTo>
                  <a:pt x="1644" y="2454"/>
                </a:moveTo>
                <a:lnTo>
                  <a:pt x="1701" y="2356"/>
                </a:lnTo>
                <a:lnTo>
                  <a:pt x="1587" y="2356"/>
                </a:lnTo>
                <a:lnTo>
                  <a:pt x="1644" y="2454"/>
                </a:lnTo>
                <a:close/>
                <a:moveTo>
                  <a:pt x="1758" y="2454"/>
                </a:moveTo>
                <a:lnTo>
                  <a:pt x="1814" y="2356"/>
                </a:lnTo>
                <a:lnTo>
                  <a:pt x="1701" y="2356"/>
                </a:lnTo>
                <a:lnTo>
                  <a:pt x="1758" y="2454"/>
                </a:lnTo>
                <a:close/>
                <a:moveTo>
                  <a:pt x="1871" y="2454"/>
                </a:moveTo>
                <a:lnTo>
                  <a:pt x="1928" y="2356"/>
                </a:lnTo>
                <a:lnTo>
                  <a:pt x="1814" y="2356"/>
                </a:lnTo>
                <a:lnTo>
                  <a:pt x="1871" y="2454"/>
                </a:lnTo>
                <a:close/>
                <a:moveTo>
                  <a:pt x="1984" y="2454"/>
                </a:moveTo>
                <a:lnTo>
                  <a:pt x="2041" y="2356"/>
                </a:lnTo>
                <a:lnTo>
                  <a:pt x="1928" y="2356"/>
                </a:lnTo>
                <a:lnTo>
                  <a:pt x="1984" y="2454"/>
                </a:lnTo>
                <a:close/>
                <a:moveTo>
                  <a:pt x="2097" y="2454"/>
                </a:moveTo>
                <a:lnTo>
                  <a:pt x="2154" y="2356"/>
                </a:lnTo>
                <a:lnTo>
                  <a:pt x="2041" y="2356"/>
                </a:lnTo>
                <a:lnTo>
                  <a:pt x="2097" y="2454"/>
                </a:lnTo>
                <a:close/>
                <a:moveTo>
                  <a:pt x="2211" y="2454"/>
                </a:moveTo>
                <a:lnTo>
                  <a:pt x="2268" y="2356"/>
                </a:lnTo>
                <a:lnTo>
                  <a:pt x="2154" y="2356"/>
                </a:lnTo>
                <a:lnTo>
                  <a:pt x="2211" y="2454"/>
                </a:lnTo>
                <a:close/>
                <a:moveTo>
                  <a:pt x="2324" y="2454"/>
                </a:moveTo>
                <a:lnTo>
                  <a:pt x="2381" y="2356"/>
                </a:lnTo>
                <a:lnTo>
                  <a:pt x="2268" y="2356"/>
                </a:lnTo>
                <a:lnTo>
                  <a:pt x="2324" y="2454"/>
                </a:lnTo>
                <a:close/>
                <a:moveTo>
                  <a:pt x="2438" y="2454"/>
                </a:moveTo>
                <a:lnTo>
                  <a:pt x="2495" y="2356"/>
                </a:lnTo>
                <a:lnTo>
                  <a:pt x="2381" y="2356"/>
                </a:lnTo>
                <a:lnTo>
                  <a:pt x="2438" y="2454"/>
                </a:lnTo>
                <a:close/>
                <a:moveTo>
                  <a:pt x="2551" y="2454"/>
                </a:moveTo>
                <a:lnTo>
                  <a:pt x="2607" y="2356"/>
                </a:lnTo>
                <a:lnTo>
                  <a:pt x="2495" y="2356"/>
                </a:lnTo>
                <a:lnTo>
                  <a:pt x="2551" y="2454"/>
                </a:lnTo>
                <a:close/>
                <a:moveTo>
                  <a:pt x="2665" y="2454"/>
                </a:moveTo>
                <a:lnTo>
                  <a:pt x="2721" y="2356"/>
                </a:lnTo>
                <a:lnTo>
                  <a:pt x="2607" y="2356"/>
                </a:lnTo>
                <a:lnTo>
                  <a:pt x="2665" y="2454"/>
                </a:lnTo>
                <a:close/>
                <a:moveTo>
                  <a:pt x="2778" y="2454"/>
                </a:moveTo>
                <a:lnTo>
                  <a:pt x="2834" y="2356"/>
                </a:lnTo>
                <a:lnTo>
                  <a:pt x="2721" y="2356"/>
                </a:lnTo>
                <a:lnTo>
                  <a:pt x="2778" y="2454"/>
                </a:lnTo>
                <a:close/>
                <a:moveTo>
                  <a:pt x="0" y="2454"/>
                </a:moveTo>
                <a:lnTo>
                  <a:pt x="114" y="2454"/>
                </a:lnTo>
                <a:lnTo>
                  <a:pt x="57" y="2552"/>
                </a:lnTo>
                <a:lnTo>
                  <a:pt x="0" y="2454"/>
                </a:lnTo>
                <a:close/>
                <a:moveTo>
                  <a:pt x="171" y="2552"/>
                </a:moveTo>
                <a:lnTo>
                  <a:pt x="227" y="2454"/>
                </a:lnTo>
                <a:lnTo>
                  <a:pt x="114" y="2454"/>
                </a:lnTo>
                <a:lnTo>
                  <a:pt x="171" y="2552"/>
                </a:lnTo>
                <a:close/>
                <a:moveTo>
                  <a:pt x="284" y="2552"/>
                </a:moveTo>
                <a:lnTo>
                  <a:pt x="340" y="2454"/>
                </a:lnTo>
                <a:lnTo>
                  <a:pt x="227" y="2454"/>
                </a:lnTo>
                <a:lnTo>
                  <a:pt x="284" y="2552"/>
                </a:lnTo>
                <a:close/>
                <a:moveTo>
                  <a:pt x="397" y="2552"/>
                </a:moveTo>
                <a:lnTo>
                  <a:pt x="454" y="2454"/>
                </a:lnTo>
                <a:lnTo>
                  <a:pt x="340" y="2454"/>
                </a:lnTo>
                <a:lnTo>
                  <a:pt x="397" y="2552"/>
                </a:lnTo>
                <a:close/>
                <a:moveTo>
                  <a:pt x="510" y="2552"/>
                </a:moveTo>
                <a:lnTo>
                  <a:pt x="567" y="2454"/>
                </a:lnTo>
                <a:lnTo>
                  <a:pt x="454" y="2454"/>
                </a:lnTo>
                <a:lnTo>
                  <a:pt x="510" y="2552"/>
                </a:lnTo>
                <a:close/>
                <a:moveTo>
                  <a:pt x="624" y="2552"/>
                </a:moveTo>
                <a:lnTo>
                  <a:pt x="681" y="2454"/>
                </a:lnTo>
                <a:lnTo>
                  <a:pt x="567" y="2454"/>
                </a:lnTo>
                <a:lnTo>
                  <a:pt x="624" y="2552"/>
                </a:lnTo>
                <a:close/>
                <a:moveTo>
                  <a:pt x="737" y="2552"/>
                </a:moveTo>
                <a:lnTo>
                  <a:pt x="794" y="2454"/>
                </a:lnTo>
                <a:lnTo>
                  <a:pt x="681" y="2454"/>
                </a:lnTo>
                <a:lnTo>
                  <a:pt x="737" y="2552"/>
                </a:lnTo>
                <a:close/>
                <a:moveTo>
                  <a:pt x="851" y="2552"/>
                </a:moveTo>
                <a:lnTo>
                  <a:pt x="908" y="2454"/>
                </a:lnTo>
                <a:lnTo>
                  <a:pt x="794" y="2454"/>
                </a:lnTo>
                <a:lnTo>
                  <a:pt x="851" y="2552"/>
                </a:lnTo>
                <a:close/>
                <a:moveTo>
                  <a:pt x="964" y="2552"/>
                </a:moveTo>
                <a:lnTo>
                  <a:pt x="1021" y="2454"/>
                </a:lnTo>
                <a:lnTo>
                  <a:pt x="908" y="2454"/>
                </a:lnTo>
                <a:lnTo>
                  <a:pt x="964" y="2552"/>
                </a:lnTo>
                <a:close/>
                <a:moveTo>
                  <a:pt x="1077" y="2552"/>
                </a:moveTo>
                <a:lnTo>
                  <a:pt x="1134" y="2454"/>
                </a:lnTo>
                <a:lnTo>
                  <a:pt x="1021" y="2454"/>
                </a:lnTo>
                <a:lnTo>
                  <a:pt x="1077" y="2552"/>
                </a:lnTo>
                <a:close/>
                <a:moveTo>
                  <a:pt x="1191" y="2552"/>
                </a:moveTo>
                <a:lnTo>
                  <a:pt x="1247" y="2454"/>
                </a:lnTo>
                <a:lnTo>
                  <a:pt x="1134" y="2454"/>
                </a:lnTo>
                <a:lnTo>
                  <a:pt x="1191" y="2552"/>
                </a:lnTo>
                <a:close/>
                <a:moveTo>
                  <a:pt x="1304" y="2552"/>
                </a:moveTo>
                <a:lnTo>
                  <a:pt x="1361" y="2454"/>
                </a:lnTo>
                <a:lnTo>
                  <a:pt x="1247" y="2454"/>
                </a:lnTo>
                <a:lnTo>
                  <a:pt x="1304" y="2552"/>
                </a:lnTo>
                <a:close/>
                <a:moveTo>
                  <a:pt x="1418" y="2552"/>
                </a:moveTo>
                <a:lnTo>
                  <a:pt x="1474" y="2454"/>
                </a:lnTo>
                <a:lnTo>
                  <a:pt x="1361" y="2454"/>
                </a:lnTo>
                <a:lnTo>
                  <a:pt x="1418" y="2552"/>
                </a:lnTo>
                <a:close/>
                <a:moveTo>
                  <a:pt x="1531" y="2552"/>
                </a:moveTo>
                <a:lnTo>
                  <a:pt x="1587" y="2454"/>
                </a:lnTo>
                <a:lnTo>
                  <a:pt x="1474" y="2454"/>
                </a:lnTo>
                <a:lnTo>
                  <a:pt x="1531" y="2552"/>
                </a:lnTo>
                <a:close/>
                <a:moveTo>
                  <a:pt x="1644" y="2552"/>
                </a:moveTo>
                <a:lnTo>
                  <a:pt x="1701" y="2454"/>
                </a:lnTo>
                <a:lnTo>
                  <a:pt x="1587" y="2454"/>
                </a:lnTo>
                <a:lnTo>
                  <a:pt x="1644" y="2552"/>
                </a:lnTo>
                <a:close/>
                <a:moveTo>
                  <a:pt x="1758" y="2552"/>
                </a:moveTo>
                <a:lnTo>
                  <a:pt x="1814" y="2454"/>
                </a:lnTo>
                <a:lnTo>
                  <a:pt x="1701" y="2454"/>
                </a:lnTo>
                <a:lnTo>
                  <a:pt x="1758" y="2552"/>
                </a:lnTo>
                <a:close/>
                <a:moveTo>
                  <a:pt x="1871" y="2552"/>
                </a:moveTo>
                <a:lnTo>
                  <a:pt x="1928" y="2454"/>
                </a:lnTo>
                <a:lnTo>
                  <a:pt x="1814" y="2454"/>
                </a:lnTo>
                <a:lnTo>
                  <a:pt x="1871" y="2552"/>
                </a:lnTo>
                <a:close/>
                <a:moveTo>
                  <a:pt x="1984" y="2552"/>
                </a:moveTo>
                <a:lnTo>
                  <a:pt x="2041" y="2454"/>
                </a:lnTo>
                <a:lnTo>
                  <a:pt x="1928" y="2454"/>
                </a:lnTo>
                <a:lnTo>
                  <a:pt x="1984" y="2552"/>
                </a:lnTo>
                <a:close/>
                <a:moveTo>
                  <a:pt x="2097" y="2552"/>
                </a:moveTo>
                <a:lnTo>
                  <a:pt x="2154" y="2454"/>
                </a:lnTo>
                <a:lnTo>
                  <a:pt x="2041" y="2454"/>
                </a:lnTo>
                <a:lnTo>
                  <a:pt x="2097" y="2552"/>
                </a:lnTo>
                <a:close/>
                <a:moveTo>
                  <a:pt x="2211" y="2552"/>
                </a:moveTo>
                <a:lnTo>
                  <a:pt x="2268" y="2454"/>
                </a:lnTo>
                <a:lnTo>
                  <a:pt x="2154" y="2454"/>
                </a:lnTo>
                <a:lnTo>
                  <a:pt x="2211" y="2552"/>
                </a:lnTo>
                <a:close/>
                <a:moveTo>
                  <a:pt x="2324" y="2552"/>
                </a:moveTo>
                <a:lnTo>
                  <a:pt x="2381" y="2454"/>
                </a:lnTo>
                <a:lnTo>
                  <a:pt x="2268" y="2454"/>
                </a:lnTo>
                <a:lnTo>
                  <a:pt x="2324" y="2552"/>
                </a:lnTo>
                <a:close/>
                <a:moveTo>
                  <a:pt x="2438" y="2552"/>
                </a:moveTo>
                <a:lnTo>
                  <a:pt x="2495" y="2454"/>
                </a:lnTo>
                <a:lnTo>
                  <a:pt x="2381" y="2454"/>
                </a:lnTo>
                <a:lnTo>
                  <a:pt x="2438" y="2552"/>
                </a:lnTo>
                <a:close/>
                <a:moveTo>
                  <a:pt x="2551" y="2552"/>
                </a:moveTo>
                <a:lnTo>
                  <a:pt x="2607" y="2454"/>
                </a:lnTo>
                <a:lnTo>
                  <a:pt x="2495" y="2454"/>
                </a:lnTo>
                <a:lnTo>
                  <a:pt x="2551" y="2552"/>
                </a:lnTo>
                <a:close/>
                <a:moveTo>
                  <a:pt x="2665" y="2552"/>
                </a:moveTo>
                <a:lnTo>
                  <a:pt x="2721" y="2454"/>
                </a:lnTo>
                <a:lnTo>
                  <a:pt x="2607" y="2454"/>
                </a:lnTo>
                <a:lnTo>
                  <a:pt x="2665" y="2552"/>
                </a:lnTo>
                <a:close/>
                <a:moveTo>
                  <a:pt x="2778" y="2552"/>
                </a:moveTo>
                <a:lnTo>
                  <a:pt x="2834" y="2454"/>
                </a:lnTo>
                <a:lnTo>
                  <a:pt x="2721" y="2454"/>
                </a:lnTo>
                <a:lnTo>
                  <a:pt x="2778" y="2552"/>
                </a:lnTo>
                <a:close/>
                <a:moveTo>
                  <a:pt x="0" y="2552"/>
                </a:moveTo>
                <a:lnTo>
                  <a:pt x="114" y="2552"/>
                </a:lnTo>
                <a:lnTo>
                  <a:pt x="57" y="2650"/>
                </a:lnTo>
                <a:lnTo>
                  <a:pt x="0" y="2552"/>
                </a:lnTo>
                <a:close/>
                <a:moveTo>
                  <a:pt x="171" y="2650"/>
                </a:moveTo>
                <a:lnTo>
                  <a:pt x="227" y="2552"/>
                </a:lnTo>
                <a:lnTo>
                  <a:pt x="114" y="2552"/>
                </a:lnTo>
                <a:lnTo>
                  <a:pt x="171" y="2650"/>
                </a:lnTo>
                <a:close/>
                <a:moveTo>
                  <a:pt x="284" y="2650"/>
                </a:moveTo>
                <a:lnTo>
                  <a:pt x="340" y="2552"/>
                </a:lnTo>
                <a:lnTo>
                  <a:pt x="227" y="2552"/>
                </a:lnTo>
                <a:lnTo>
                  <a:pt x="284" y="2650"/>
                </a:lnTo>
                <a:close/>
                <a:moveTo>
                  <a:pt x="397" y="2650"/>
                </a:moveTo>
                <a:lnTo>
                  <a:pt x="454" y="2552"/>
                </a:lnTo>
                <a:lnTo>
                  <a:pt x="340" y="2552"/>
                </a:lnTo>
                <a:lnTo>
                  <a:pt x="397" y="2650"/>
                </a:lnTo>
                <a:close/>
                <a:moveTo>
                  <a:pt x="510" y="2650"/>
                </a:moveTo>
                <a:lnTo>
                  <a:pt x="567" y="2552"/>
                </a:lnTo>
                <a:lnTo>
                  <a:pt x="454" y="2552"/>
                </a:lnTo>
                <a:lnTo>
                  <a:pt x="510" y="2650"/>
                </a:lnTo>
                <a:close/>
                <a:moveTo>
                  <a:pt x="624" y="2650"/>
                </a:moveTo>
                <a:lnTo>
                  <a:pt x="681" y="2552"/>
                </a:lnTo>
                <a:lnTo>
                  <a:pt x="567" y="2552"/>
                </a:lnTo>
                <a:lnTo>
                  <a:pt x="624" y="2650"/>
                </a:lnTo>
                <a:close/>
                <a:moveTo>
                  <a:pt x="737" y="2650"/>
                </a:moveTo>
                <a:lnTo>
                  <a:pt x="794" y="2552"/>
                </a:lnTo>
                <a:lnTo>
                  <a:pt x="681" y="2552"/>
                </a:lnTo>
                <a:lnTo>
                  <a:pt x="737" y="2650"/>
                </a:lnTo>
                <a:close/>
                <a:moveTo>
                  <a:pt x="851" y="2650"/>
                </a:moveTo>
                <a:lnTo>
                  <a:pt x="908" y="2552"/>
                </a:lnTo>
                <a:lnTo>
                  <a:pt x="794" y="2552"/>
                </a:lnTo>
                <a:lnTo>
                  <a:pt x="851" y="2650"/>
                </a:lnTo>
                <a:close/>
                <a:moveTo>
                  <a:pt x="964" y="2650"/>
                </a:moveTo>
                <a:lnTo>
                  <a:pt x="1021" y="2552"/>
                </a:lnTo>
                <a:lnTo>
                  <a:pt x="908" y="2552"/>
                </a:lnTo>
                <a:lnTo>
                  <a:pt x="964" y="2650"/>
                </a:lnTo>
                <a:close/>
                <a:moveTo>
                  <a:pt x="1077" y="2650"/>
                </a:moveTo>
                <a:lnTo>
                  <a:pt x="1134" y="2552"/>
                </a:lnTo>
                <a:lnTo>
                  <a:pt x="1021" y="2552"/>
                </a:lnTo>
                <a:lnTo>
                  <a:pt x="1077" y="2650"/>
                </a:lnTo>
                <a:close/>
                <a:moveTo>
                  <a:pt x="1191" y="2650"/>
                </a:moveTo>
                <a:lnTo>
                  <a:pt x="1247" y="2552"/>
                </a:lnTo>
                <a:lnTo>
                  <a:pt x="1134" y="2552"/>
                </a:lnTo>
                <a:lnTo>
                  <a:pt x="1191" y="2650"/>
                </a:lnTo>
                <a:close/>
                <a:moveTo>
                  <a:pt x="1304" y="2650"/>
                </a:moveTo>
                <a:lnTo>
                  <a:pt x="1361" y="2552"/>
                </a:lnTo>
                <a:lnTo>
                  <a:pt x="1247" y="2552"/>
                </a:lnTo>
                <a:lnTo>
                  <a:pt x="1304" y="2650"/>
                </a:lnTo>
                <a:close/>
                <a:moveTo>
                  <a:pt x="1418" y="2650"/>
                </a:moveTo>
                <a:lnTo>
                  <a:pt x="1474" y="2552"/>
                </a:lnTo>
                <a:lnTo>
                  <a:pt x="1361" y="2552"/>
                </a:lnTo>
                <a:lnTo>
                  <a:pt x="1418" y="2650"/>
                </a:lnTo>
                <a:close/>
                <a:moveTo>
                  <a:pt x="1531" y="2650"/>
                </a:moveTo>
                <a:lnTo>
                  <a:pt x="1587" y="2552"/>
                </a:lnTo>
                <a:lnTo>
                  <a:pt x="1474" y="2552"/>
                </a:lnTo>
                <a:lnTo>
                  <a:pt x="1531" y="2650"/>
                </a:lnTo>
                <a:close/>
                <a:moveTo>
                  <a:pt x="1644" y="2650"/>
                </a:moveTo>
                <a:lnTo>
                  <a:pt x="1701" y="2552"/>
                </a:lnTo>
                <a:lnTo>
                  <a:pt x="1587" y="2552"/>
                </a:lnTo>
                <a:lnTo>
                  <a:pt x="1644" y="2650"/>
                </a:lnTo>
                <a:close/>
                <a:moveTo>
                  <a:pt x="1758" y="2650"/>
                </a:moveTo>
                <a:lnTo>
                  <a:pt x="1814" y="2552"/>
                </a:lnTo>
                <a:lnTo>
                  <a:pt x="1701" y="2552"/>
                </a:lnTo>
                <a:lnTo>
                  <a:pt x="1758" y="2650"/>
                </a:lnTo>
                <a:close/>
                <a:moveTo>
                  <a:pt x="1871" y="2650"/>
                </a:moveTo>
                <a:lnTo>
                  <a:pt x="1928" y="2552"/>
                </a:lnTo>
                <a:lnTo>
                  <a:pt x="1814" y="2552"/>
                </a:lnTo>
                <a:lnTo>
                  <a:pt x="1871" y="2650"/>
                </a:lnTo>
                <a:close/>
                <a:moveTo>
                  <a:pt x="1984" y="2650"/>
                </a:moveTo>
                <a:lnTo>
                  <a:pt x="2041" y="2552"/>
                </a:lnTo>
                <a:lnTo>
                  <a:pt x="1928" y="2552"/>
                </a:lnTo>
                <a:lnTo>
                  <a:pt x="1984" y="2650"/>
                </a:lnTo>
                <a:close/>
                <a:moveTo>
                  <a:pt x="2097" y="2650"/>
                </a:moveTo>
                <a:lnTo>
                  <a:pt x="2154" y="2552"/>
                </a:lnTo>
                <a:lnTo>
                  <a:pt x="2041" y="2552"/>
                </a:lnTo>
                <a:lnTo>
                  <a:pt x="2097" y="2650"/>
                </a:lnTo>
                <a:close/>
                <a:moveTo>
                  <a:pt x="2211" y="2650"/>
                </a:moveTo>
                <a:lnTo>
                  <a:pt x="2268" y="2552"/>
                </a:lnTo>
                <a:lnTo>
                  <a:pt x="2154" y="2552"/>
                </a:lnTo>
                <a:lnTo>
                  <a:pt x="2211" y="2650"/>
                </a:lnTo>
                <a:close/>
                <a:moveTo>
                  <a:pt x="2324" y="2650"/>
                </a:moveTo>
                <a:lnTo>
                  <a:pt x="2381" y="2552"/>
                </a:lnTo>
                <a:lnTo>
                  <a:pt x="2268" y="2552"/>
                </a:lnTo>
                <a:lnTo>
                  <a:pt x="2324" y="2650"/>
                </a:lnTo>
                <a:close/>
                <a:moveTo>
                  <a:pt x="2438" y="2650"/>
                </a:moveTo>
                <a:lnTo>
                  <a:pt x="2495" y="2552"/>
                </a:lnTo>
                <a:lnTo>
                  <a:pt x="2381" y="2552"/>
                </a:lnTo>
                <a:lnTo>
                  <a:pt x="2438" y="2650"/>
                </a:lnTo>
                <a:close/>
                <a:moveTo>
                  <a:pt x="2551" y="2650"/>
                </a:moveTo>
                <a:lnTo>
                  <a:pt x="2607" y="2552"/>
                </a:lnTo>
                <a:lnTo>
                  <a:pt x="2495" y="2552"/>
                </a:lnTo>
                <a:lnTo>
                  <a:pt x="2551" y="2650"/>
                </a:lnTo>
                <a:close/>
                <a:moveTo>
                  <a:pt x="2665" y="2650"/>
                </a:moveTo>
                <a:lnTo>
                  <a:pt x="2721" y="2552"/>
                </a:lnTo>
                <a:lnTo>
                  <a:pt x="2607" y="2552"/>
                </a:lnTo>
                <a:lnTo>
                  <a:pt x="2665" y="2650"/>
                </a:lnTo>
                <a:close/>
                <a:moveTo>
                  <a:pt x="2778" y="2650"/>
                </a:moveTo>
                <a:lnTo>
                  <a:pt x="2834" y="2552"/>
                </a:lnTo>
                <a:lnTo>
                  <a:pt x="2721" y="2552"/>
                </a:lnTo>
                <a:lnTo>
                  <a:pt x="2778" y="2650"/>
                </a:lnTo>
                <a:close/>
                <a:moveTo>
                  <a:pt x="0" y="2650"/>
                </a:moveTo>
                <a:lnTo>
                  <a:pt x="114" y="2650"/>
                </a:lnTo>
                <a:lnTo>
                  <a:pt x="57" y="2748"/>
                </a:lnTo>
                <a:lnTo>
                  <a:pt x="0" y="2650"/>
                </a:lnTo>
                <a:close/>
                <a:moveTo>
                  <a:pt x="171" y="2748"/>
                </a:moveTo>
                <a:lnTo>
                  <a:pt x="227" y="2650"/>
                </a:lnTo>
                <a:lnTo>
                  <a:pt x="114" y="2650"/>
                </a:lnTo>
                <a:lnTo>
                  <a:pt x="171" y="2748"/>
                </a:lnTo>
                <a:close/>
                <a:moveTo>
                  <a:pt x="284" y="2748"/>
                </a:moveTo>
                <a:lnTo>
                  <a:pt x="340" y="2650"/>
                </a:lnTo>
                <a:lnTo>
                  <a:pt x="227" y="2650"/>
                </a:lnTo>
                <a:lnTo>
                  <a:pt x="284" y="2748"/>
                </a:lnTo>
                <a:close/>
                <a:moveTo>
                  <a:pt x="397" y="2748"/>
                </a:moveTo>
                <a:lnTo>
                  <a:pt x="454" y="2650"/>
                </a:lnTo>
                <a:lnTo>
                  <a:pt x="340" y="2650"/>
                </a:lnTo>
                <a:lnTo>
                  <a:pt x="397" y="2748"/>
                </a:lnTo>
                <a:close/>
                <a:moveTo>
                  <a:pt x="510" y="2748"/>
                </a:moveTo>
                <a:lnTo>
                  <a:pt x="567" y="2650"/>
                </a:lnTo>
                <a:lnTo>
                  <a:pt x="454" y="2650"/>
                </a:lnTo>
                <a:lnTo>
                  <a:pt x="510" y="2748"/>
                </a:lnTo>
                <a:close/>
                <a:moveTo>
                  <a:pt x="624" y="2748"/>
                </a:moveTo>
                <a:lnTo>
                  <a:pt x="681" y="2650"/>
                </a:lnTo>
                <a:lnTo>
                  <a:pt x="567" y="2650"/>
                </a:lnTo>
                <a:lnTo>
                  <a:pt x="624" y="2748"/>
                </a:lnTo>
                <a:close/>
                <a:moveTo>
                  <a:pt x="737" y="2748"/>
                </a:moveTo>
                <a:lnTo>
                  <a:pt x="794" y="2650"/>
                </a:lnTo>
                <a:lnTo>
                  <a:pt x="681" y="2650"/>
                </a:lnTo>
                <a:lnTo>
                  <a:pt x="737" y="2748"/>
                </a:lnTo>
                <a:close/>
                <a:moveTo>
                  <a:pt x="851" y="2748"/>
                </a:moveTo>
                <a:lnTo>
                  <a:pt x="908" y="2650"/>
                </a:lnTo>
                <a:lnTo>
                  <a:pt x="794" y="2650"/>
                </a:lnTo>
                <a:lnTo>
                  <a:pt x="851" y="2748"/>
                </a:lnTo>
                <a:close/>
                <a:moveTo>
                  <a:pt x="964" y="2748"/>
                </a:moveTo>
                <a:lnTo>
                  <a:pt x="1021" y="2650"/>
                </a:lnTo>
                <a:lnTo>
                  <a:pt x="908" y="2650"/>
                </a:lnTo>
                <a:lnTo>
                  <a:pt x="964" y="2748"/>
                </a:lnTo>
                <a:close/>
                <a:moveTo>
                  <a:pt x="1077" y="2748"/>
                </a:moveTo>
                <a:lnTo>
                  <a:pt x="1134" y="2650"/>
                </a:lnTo>
                <a:lnTo>
                  <a:pt x="1021" y="2650"/>
                </a:lnTo>
                <a:lnTo>
                  <a:pt x="1077" y="2748"/>
                </a:lnTo>
                <a:close/>
                <a:moveTo>
                  <a:pt x="1191" y="2748"/>
                </a:moveTo>
                <a:lnTo>
                  <a:pt x="1247" y="2650"/>
                </a:lnTo>
                <a:lnTo>
                  <a:pt x="1134" y="2650"/>
                </a:lnTo>
                <a:lnTo>
                  <a:pt x="1191" y="2748"/>
                </a:lnTo>
                <a:close/>
                <a:moveTo>
                  <a:pt x="1304" y="2748"/>
                </a:moveTo>
                <a:lnTo>
                  <a:pt x="1361" y="2650"/>
                </a:lnTo>
                <a:lnTo>
                  <a:pt x="1247" y="2650"/>
                </a:lnTo>
                <a:lnTo>
                  <a:pt x="1304" y="2748"/>
                </a:lnTo>
                <a:close/>
                <a:moveTo>
                  <a:pt x="1418" y="2748"/>
                </a:moveTo>
                <a:lnTo>
                  <a:pt x="1474" y="2650"/>
                </a:lnTo>
                <a:lnTo>
                  <a:pt x="1361" y="2650"/>
                </a:lnTo>
                <a:lnTo>
                  <a:pt x="1418" y="2748"/>
                </a:lnTo>
                <a:close/>
                <a:moveTo>
                  <a:pt x="1531" y="2748"/>
                </a:moveTo>
                <a:lnTo>
                  <a:pt x="1587" y="2650"/>
                </a:lnTo>
                <a:lnTo>
                  <a:pt x="1474" y="2650"/>
                </a:lnTo>
                <a:lnTo>
                  <a:pt x="1531" y="2748"/>
                </a:lnTo>
                <a:close/>
                <a:moveTo>
                  <a:pt x="1644" y="2748"/>
                </a:moveTo>
                <a:lnTo>
                  <a:pt x="1701" y="2650"/>
                </a:lnTo>
                <a:lnTo>
                  <a:pt x="1587" y="2650"/>
                </a:lnTo>
                <a:lnTo>
                  <a:pt x="1644" y="2748"/>
                </a:lnTo>
                <a:close/>
                <a:moveTo>
                  <a:pt x="1758" y="2748"/>
                </a:moveTo>
                <a:lnTo>
                  <a:pt x="1814" y="2650"/>
                </a:lnTo>
                <a:lnTo>
                  <a:pt x="1701" y="2650"/>
                </a:lnTo>
                <a:lnTo>
                  <a:pt x="1758" y="2748"/>
                </a:lnTo>
                <a:close/>
                <a:moveTo>
                  <a:pt x="1871" y="2748"/>
                </a:moveTo>
                <a:lnTo>
                  <a:pt x="1928" y="2650"/>
                </a:lnTo>
                <a:lnTo>
                  <a:pt x="1814" y="2650"/>
                </a:lnTo>
                <a:lnTo>
                  <a:pt x="1871" y="2748"/>
                </a:lnTo>
                <a:close/>
                <a:moveTo>
                  <a:pt x="1984" y="2748"/>
                </a:moveTo>
                <a:lnTo>
                  <a:pt x="2041" y="2650"/>
                </a:lnTo>
                <a:lnTo>
                  <a:pt x="1928" y="2650"/>
                </a:lnTo>
                <a:lnTo>
                  <a:pt x="1984" y="2748"/>
                </a:lnTo>
                <a:close/>
                <a:moveTo>
                  <a:pt x="2097" y="2748"/>
                </a:moveTo>
                <a:lnTo>
                  <a:pt x="2154" y="2650"/>
                </a:lnTo>
                <a:lnTo>
                  <a:pt x="2041" y="2650"/>
                </a:lnTo>
                <a:lnTo>
                  <a:pt x="2097" y="2748"/>
                </a:lnTo>
                <a:close/>
                <a:moveTo>
                  <a:pt x="2211" y="2748"/>
                </a:moveTo>
                <a:lnTo>
                  <a:pt x="2268" y="2650"/>
                </a:lnTo>
                <a:lnTo>
                  <a:pt x="2154" y="2650"/>
                </a:lnTo>
                <a:lnTo>
                  <a:pt x="2211" y="2748"/>
                </a:lnTo>
                <a:close/>
                <a:moveTo>
                  <a:pt x="2324" y="2748"/>
                </a:moveTo>
                <a:lnTo>
                  <a:pt x="2381" y="2650"/>
                </a:lnTo>
                <a:lnTo>
                  <a:pt x="2268" y="2650"/>
                </a:lnTo>
                <a:lnTo>
                  <a:pt x="2324" y="2748"/>
                </a:lnTo>
                <a:close/>
                <a:moveTo>
                  <a:pt x="2438" y="2748"/>
                </a:moveTo>
                <a:lnTo>
                  <a:pt x="2495" y="2650"/>
                </a:lnTo>
                <a:lnTo>
                  <a:pt x="2381" y="2650"/>
                </a:lnTo>
                <a:lnTo>
                  <a:pt x="2438" y="2748"/>
                </a:lnTo>
                <a:close/>
                <a:moveTo>
                  <a:pt x="2551" y="2748"/>
                </a:moveTo>
                <a:lnTo>
                  <a:pt x="2607" y="2650"/>
                </a:lnTo>
                <a:lnTo>
                  <a:pt x="2495" y="2650"/>
                </a:lnTo>
                <a:lnTo>
                  <a:pt x="2551" y="2748"/>
                </a:lnTo>
                <a:close/>
                <a:moveTo>
                  <a:pt x="2665" y="2748"/>
                </a:moveTo>
                <a:lnTo>
                  <a:pt x="2721" y="2650"/>
                </a:lnTo>
                <a:lnTo>
                  <a:pt x="2607" y="2650"/>
                </a:lnTo>
                <a:lnTo>
                  <a:pt x="2665" y="2748"/>
                </a:lnTo>
                <a:close/>
                <a:moveTo>
                  <a:pt x="2778" y="2748"/>
                </a:moveTo>
                <a:lnTo>
                  <a:pt x="2834" y="2650"/>
                </a:lnTo>
                <a:lnTo>
                  <a:pt x="2721" y="2650"/>
                </a:lnTo>
                <a:lnTo>
                  <a:pt x="2778" y="2748"/>
                </a:lnTo>
                <a:close/>
                <a:moveTo>
                  <a:pt x="0" y="2748"/>
                </a:moveTo>
                <a:lnTo>
                  <a:pt x="114" y="2748"/>
                </a:lnTo>
                <a:lnTo>
                  <a:pt x="57" y="2847"/>
                </a:lnTo>
                <a:lnTo>
                  <a:pt x="0" y="2748"/>
                </a:lnTo>
                <a:close/>
                <a:moveTo>
                  <a:pt x="171" y="2847"/>
                </a:moveTo>
                <a:lnTo>
                  <a:pt x="227" y="2748"/>
                </a:lnTo>
                <a:lnTo>
                  <a:pt x="114" y="2748"/>
                </a:lnTo>
                <a:lnTo>
                  <a:pt x="171" y="2847"/>
                </a:lnTo>
                <a:close/>
                <a:moveTo>
                  <a:pt x="284" y="2847"/>
                </a:moveTo>
                <a:lnTo>
                  <a:pt x="340" y="2748"/>
                </a:lnTo>
                <a:lnTo>
                  <a:pt x="227" y="2748"/>
                </a:lnTo>
                <a:lnTo>
                  <a:pt x="284" y="2847"/>
                </a:lnTo>
                <a:close/>
                <a:moveTo>
                  <a:pt x="397" y="2847"/>
                </a:moveTo>
                <a:lnTo>
                  <a:pt x="454" y="2748"/>
                </a:lnTo>
                <a:lnTo>
                  <a:pt x="340" y="2748"/>
                </a:lnTo>
                <a:lnTo>
                  <a:pt x="397" y="2847"/>
                </a:lnTo>
                <a:close/>
                <a:moveTo>
                  <a:pt x="510" y="2847"/>
                </a:moveTo>
                <a:lnTo>
                  <a:pt x="567" y="2748"/>
                </a:lnTo>
                <a:lnTo>
                  <a:pt x="454" y="2748"/>
                </a:lnTo>
                <a:lnTo>
                  <a:pt x="510" y="2847"/>
                </a:lnTo>
                <a:close/>
                <a:moveTo>
                  <a:pt x="624" y="2847"/>
                </a:moveTo>
                <a:lnTo>
                  <a:pt x="681" y="2748"/>
                </a:lnTo>
                <a:lnTo>
                  <a:pt x="567" y="2748"/>
                </a:lnTo>
                <a:lnTo>
                  <a:pt x="624" y="2847"/>
                </a:lnTo>
                <a:close/>
                <a:moveTo>
                  <a:pt x="737" y="2847"/>
                </a:moveTo>
                <a:lnTo>
                  <a:pt x="794" y="2748"/>
                </a:lnTo>
                <a:lnTo>
                  <a:pt x="681" y="2748"/>
                </a:lnTo>
                <a:lnTo>
                  <a:pt x="737" y="2847"/>
                </a:lnTo>
                <a:close/>
                <a:moveTo>
                  <a:pt x="851" y="2847"/>
                </a:moveTo>
                <a:lnTo>
                  <a:pt x="908" y="2748"/>
                </a:lnTo>
                <a:lnTo>
                  <a:pt x="794" y="2748"/>
                </a:lnTo>
                <a:lnTo>
                  <a:pt x="851" y="2847"/>
                </a:lnTo>
                <a:close/>
                <a:moveTo>
                  <a:pt x="964" y="2847"/>
                </a:moveTo>
                <a:lnTo>
                  <a:pt x="1021" y="2748"/>
                </a:lnTo>
                <a:lnTo>
                  <a:pt x="908" y="2748"/>
                </a:lnTo>
                <a:lnTo>
                  <a:pt x="964" y="2847"/>
                </a:lnTo>
                <a:close/>
                <a:moveTo>
                  <a:pt x="1077" y="2847"/>
                </a:moveTo>
                <a:lnTo>
                  <a:pt x="1134" y="2748"/>
                </a:lnTo>
                <a:lnTo>
                  <a:pt x="1021" y="2748"/>
                </a:lnTo>
                <a:lnTo>
                  <a:pt x="1077" y="2847"/>
                </a:lnTo>
                <a:close/>
                <a:moveTo>
                  <a:pt x="1191" y="2847"/>
                </a:moveTo>
                <a:lnTo>
                  <a:pt x="1247" y="2748"/>
                </a:lnTo>
                <a:lnTo>
                  <a:pt x="1134" y="2748"/>
                </a:lnTo>
                <a:lnTo>
                  <a:pt x="1191" y="2847"/>
                </a:lnTo>
                <a:close/>
                <a:moveTo>
                  <a:pt x="1304" y="2847"/>
                </a:moveTo>
                <a:lnTo>
                  <a:pt x="1361" y="2748"/>
                </a:lnTo>
                <a:lnTo>
                  <a:pt x="1247" y="2748"/>
                </a:lnTo>
                <a:lnTo>
                  <a:pt x="1304" y="2847"/>
                </a:lnTo>
                <a:close/>
                <a:moveTo>
                  <a:pt x="1418" y="2847"/>
                </a:moveTo>
                <a:lnTo>
                  <a:pt x="1474" y="2748"/>
                </a:lnTo>
                <a:lnTo>
                  <a:pt x="1361" y="2748"/>
                </a:lnTo>
                <a:lnTo>
                  <a:pt x="1418" y="2847"/>
                </a:lnTo>
                <a:close/>
                <a:moveTo>
                  <a:pt x="1531" y="2847"/>
                </a:moveTo>
                <a:lnTo>
                  <a:pt x="1587" y="2748"/>
                </a:lnTo>
                <a:lnTo>
                  <a:pt x="1474" y="2748"/>
                </a:lnTo>
                <a:lnTo>
                  <a:pt x="1531" y="2847"/>
                </a:lnTo>
                <a:close/>
                <a:moveTo>
                  <a:pt x="1644" y="2847"/>
                </a:moveTo>
                <a:lnTo>
                  <a:pt x="1701" y="2748"/>
                </a:lnTo>
                <a:lnTo>
                  <a:pt x="1587" y="2748"/>
                </a:lnTo>
                <a:lnTo>
                  <a:pt x="1644" y="2847"/>
                </a:lnTo>
                <a:close/>
                <a:moveTo>
                  <a:pt x="1758" y="2847"/>
                </a:moveTo>
                <a:lnTo>
                  <a:pt x="1814" y="2748"/>
                </a:lnTo>
                <a:lnTo>
                  <a:pt x="1701" y="2748"/>
                </a:lnTo>
                <a:lnTo>
                  <a:pt x="1758" y="2847"/>
                </a:lnTo>
                <a:close/>
                <a:moveTo>
                  <a:pt x="1871" y="2847"/>
                </a:moveTo>
                <a:lnTo>
                  <a:pt x="1928" y="2748"/>
                </a:lnTo>
                <a:lnTo>
                  <a:pt x="1814" y="2748"/>
                </a:lnTo>
                <a:lnTo>
                  <a:pt x="1871" y="2847"/>
                </a:lnTo>
                <a:close/>
                <a:moveTo>
                  <a:pt x="1984" y="2847"/>
                </a:moveTo>
                <a:lnTo>
                  <a:pt x="2041" y="2748"/>
                </a:lnTo>
                <a:lnTo>
                  <a:pt x="1928" y="2748"/>
                </a:lnTo>
                <a:lnTo>
                  <a:pt x="1984" y="2847"/>
                </a:lnTo>
                <a:close/>
                <a:moveTo>
                  <a:pt x="2097" y="2847"/>
                </a:moveTo>
                <a:lnTo>
                  <a:pt x="2154" y="2748"/>
                </a:lnTo>
                <a:lnTo>
                  <a:pt x="2041" y="2748"/>
                </a:lnTo>
                <a:lnTo>
                  <a:pt x="2097" y="2847"/>
                </a:lnTo>
                <a:close/>
                <a:moveTo>
                  <a:pt x="2211" y="2847"/>
                </a:moveTo>
                <a:lnTo>
                  <a:pt x="2268" y="2748"/>
                </a:lnTo>
                <a:lnTo>
                  <a:pt x="2154" y="2748"/>
                </a:lnTo>
                <a:lnTo>
                  <a:pt x="2211" y="2847"/>
                </a:lnTo>
                <a:close/>
                <a:moveTo>
                  <a:pt x="2324" y="2847"/>
                </a:moveTo>
                <a:lnTo>
                  <a:pt x="2381" y="2748"/>
                </a:lnTo>
                <a:lnTo>
                  <a:pt x="2268" y="2748"/>
                </a:lnTo>
                <a:lnTo>
                  <a:pt x="2324" y="2847"/>
                </a:lnTo>
                <a:close/>
                <a:moveTo>
                  <a:pt x="2438" y="2847"/>
                </a:moveTo>
                <a:lnTo>
                  <a:pt x="2495" y="2748"/>
                </a:lnTo>
                <a:lnTo>
                  <a:pt x="2381" y="2748"/>
                </a:lnTo>
                <a:lnTo>
                  <a:pt x="2438" y="2847"/>
                </a:lnTo>
                <a:close/>
                <a:moveTo>
                  <a:pt x="2551" y="2847"/>
                </a:moveTo>
                <a:lnTo>
                  <a:pt x="2607" y="2748"/>
                </a:lnTo>
                <a:lnTo>
                  <a:pt x="2495" y="2748"/>
                </a:lnTo>
                <a:lnTo>
                  <a:pt x="2551" y="2847"/>
                </a:lnTo>
                <a:close/>
                <a:moveTo>
                  <a:pt x="2665" y="2847"/>
                </a:moveTo>
                <a:lnTo>
                  <a:pt x="2721" y="2748"/>
                </a:lnTo>
                <a:lnTo>
                  <a:pt x="2607" y="2748"/>
                </a:lnTo>
                <a:lnTo>
                  <a:pt x="2665" y="2847"/>
                </a:lnTo>
                <a:close/>
                <a:moveTo>
                  <a:pt x="2778" y="2847"/>
                </a:moveTo>
                <a:lnTo>
                  <a:pt x="2834" y="2748"/>
                </a:lnTo>
                <a:lnTo>
                  <a:pt x="2721" y="2748"/>
                </a:lnTo>
                <a:lnTo>
                  <a:pt x="2778" y="2847"/>
                </a:lnTo>
                <a:close/>
                <a:moveTo>
                  <a:pt x="0" y="2847"/>
                </a:moveTo>
                <a:lnTo>
                  <a:pt x="114" y="2847"/>
                </a:lnTo>
                <a:lnTo>
                  <a:pt x="57" y="2945"/>
                </a:lnTo>
                <a:lnTo>
                  <a:pt x="0" y="2847"/>
                </a:lnTo>
                <a:close/>
                <a:moveTo>
                  <a:pt x="171" y="2945"/>
                </a:moveTo>
                <a:lnTo>
                  <a:pt x="227" y="2847"/>
                </a:lnTo>
                <a:lnTo>
                  <a:pt x="114" y="2847"/>
                </a:lnTo>
                <a:lnTo>
                  <a:pt x="171" y="2945"/>
                </a:lnTo>
                <a:close/>
                <a:moveTo>
                  <a:pt x="284" y="2945"/>
                </a:moveTo>
                <a:lnTo>
                  <a:pt x="340" y="2847"/>
                </a:lnTo>
                <a:lnTo>
                  <a:pt x="227" y="2847"/>
                </a:lnTo>
                <a:lnTo>
                  <a:pt x="284" y="2945"/>
                </a:lnTo>
                <a:close/>
                <a:moveTo>
                  <a:pt x="397" y="2945"/>
                </a:moveTo>
                <a:lnTo>
                  <a:pt x="454" y="2847"/>
                </a:lnTo>
                <a:lnTo>
                  <a:pt x="340" y="2847"/>
                </a:lnTo>
                <a:lnTo>
                  <a:pt x="397" y="2945"/>
                </a:lnTo>
                <a:close/>
                <a:moveTo>
                  <a:pt x="510" y="2945"/>
                </a:moveTo>
                <a:lnTo>
                  <a:pt x="567" y="2847"/>
                </a:lnTo>
                <a:lnTo>
                  <a:pt x="454" y="2847"/>
                </a:lnTo>
                <a:lnTo>
                  <a:pt x="510" y="2945"/>
                </a:lnTo>
                <a:close/>
                <a:moveTo>
                  <a:pt x="624" y="2945"/>
                </a:moveTo>
                <a:lnTo>
                  <a:pt x="681" y="2847"/>
                </a:lnTo>
                <a:lnTo>
                  <a:pt x="567" y="2847"/>
                </a:lnTo>
                <a:lnTo>
                  <a:pt x="624" y="2945"/>
                </a:lnTo>
                <a:close/>
                <a:moveTo>
                  <a:pt x="737" y="2945"/>
                </a:moveTo>
                <a:lnTo>
                  <a:pt x="794" y="2847"/>
                </a:lnTo>
                <a:lnTo>
                  <a:pt x="681" y="2847"/>
                </a:lnTo>
                <a:lnTo>
                  <a:pt x="737" y="2945"/>
                </a:lnTo>
                <a:close/>
                <a:moveTo>
                  <a:pt x="851" y="2945"/>
                </a:moveTo>
                <a:lnTo>
                  <a:pt x="908" y="2847"/>
                </a:lnTo>
                <a:lnTo>
                  <a:pt x="794" y="2847"/>
                </a:lnTo>
                <a:lnTo>
                  <a:pt x="851" y="2945"/>
                </a:lnTo>
                <a:close/>
                <a:moveTo>
                  <a:pt x="964" y="2945"/>
                </a:moveTo>
                <a:lnTo>
                  <a:pt x="1021" y="2847"/>
                </a:lnTo>
                <a:lnTo>
                  <a:pt x="908" y="2847"/>
                </a:lnTo>
                <a:lnTo>
                  <a:pt x="964" y="2945"/>
                </a:lnTo>
                <a:close/>
                <a:moveTo>
                  <a:pt x="1077" y="2945"/>
                </a:moveTo>
                <a:lnTo>
                  <a:pt x="1134" y="2847"/>
                </a:lnTo>
                <a:lnTo>
                  <a:pt x="1021" y="2847"/>
                </a:lnTo>
                <a:lnTo>
                  <a:pt x="1077" y="2945"/>
                </a:lnTo>
                <a:close/>
                <a:moveTo>
                  <a:pt x="1191" y="2945"/>
                </a:moveTo>
                <a:lnTo>
                  <a:pt x="1247" y="2847"/>
                </a:lnTo>
                <a:lnTo>
                  <a:pt x="1134" y="2847"/>
                </a:lnTo>
                <a:lnTo>
                  <a:pt x="1191" y="2945"/>
                </a:lnTo>
                <a:close/>
                <a:moveTo>
                  <a:pt x="1304" y="2945"/>
                </a:moveTo>
                <a:lnTo>
                  <a:pt x="1361" y="2847"/>
                </a:lnTo>
                <a:lnTo>
                  <a:pt x="1247" y="2847"/>
                </a:lnTo>
                <a:lnTo>
                  <a:pt x="1304" y="2945"/>
                </a:lnTo>
                <a:close/>
                <a:moveTo>
                  <a:pt x="1418" y="2945"/>
                </a:moveTo>
                <a:lnTo>
                  <a:pt x="1474" y="2847"/>
                </a:lnTo>
                <a:lnTo>
                  <a:pt x="1361" y="2847"/>
                </a:lnTo>
                <a:lnTo>
                  <a:pt x="1418" y="2945"/>
                </a:lnTo>
                <a:close/>
                <a:moveTo>
                  <a:pt x="1531" y="2945"/>
                </a:moveTo>
                <a:lnTo>
                  <a:pt x="1587" y="2847"/>
                </a:lnTo>
                <a:lnTo>
                  <a:pt x="1474" y="2847"/>
                </a:lnTo>
                <a:lnTo>
                  <a:pt x="1531" y="2945"/>
                </a:lnTo>
                <a:close/>
                <a:moveTo>
                  <a:pt x="1644" y="2945"/>
                </a:moveTo>
                <a:lnTo>
                  <a:pt x="1701" y="2847"/>
                </a:lnTo>
                <a:lnTo>
                  <a:pt x="1587" y="2847"/>
                </a:lnTo>
                <a:lnTo>
                  <a:pt x="1644" y="2945"/>
                </a:lnTo>
                <a:close/>
                <a:moveTo>
                  <a:pt x="1758" y="2945"/>
                </a:moveTo>
                <a:lnTo>
                  <a:pt x="1814" y="2847"/>
                </a:lnTo>
                <a:lnTo>
                  <a:pt x="1701" y="2847"/>
                </a:lnTo>
                <a:lnTo>
                  <a:pt x="1758" y="2945"/>
                </a:lnTo>
                <a:close/>
                <a:moveTo>
                  <a:pt x="1871" y="2945"/>
                </a:moveTo>
                <a:lnTo>
                  <a:pt x="1928" y="2847"/>
                </a:lnTo>
                <a:lnTo>
                  <a:pt x="1814" y="2847"/>
                </a:lnTo>
                <a:lnTo>
                  <a:pt x="1871" y="2945"/>
                </a:lnTo>
                <a:close/>
                <a:moveTo>
                  <a:pt x="1984" y="2945"/>
                </a:moveTo>
                <a:lnTo>
                  <a:pt x="2041" y="2847"/>
                </a:lnTo>
                <a:lnTo>
                  <a:pt x="1928" y="2847"/>
                </a:lnTo>
                <a:lnTo>
                  <a:pt x="1984" y="2945"/>
                </a:lnTo>
                <a:close/>
                <a:moveTo>
                  <a:pt x="2097" y="2945"/>
                </a:moveTo>
                <a:lnTo>
                  <a:pt x="2154" y="2847"/>
                </a:lnTo>
                <a:lnTo>
                  <a:pt x="2041" y="2847"/>
                </a:lnTo>
                <a:lnTo>
                  <a:pt x="2097" y="2945"/>
                </a:lnTo>
                <a:close/>
                <a:moveTo>
                  <a:pt x="2211" y="2945"/>
                </a:moveTo>
                <a:lnTo>
                  <a:pt x="2268" y="2847"/>
                </a:lnTo>
                <a:lnTo>
                  <a:pt x="2154" y="2847"/>
                </a:lnTo>
                <a:lnTo>
                  <a:pt x="2211" y="2945"/>
                </a:lnTo>
                <a:close/>
                <a:moveTo>
                  <a:pt x="2324" y="2945"/>
                </a:moveTo>
                <a:lnTo>
                  <a:pt x="2381" y="2847"/>
                </a:lnTo>
                <a:lnTo>
                  <a:pt x="2268" y="2847"/>
                </a:lnTo>
                <a:lnTo>
                  <a:pt x="2324" y="2945"/>
                </a:lnTo>
                <a:close/>
                <a:moveTo>
                  <a:pt x="2438" y="2945"/>
                </a:moveTo>
                <a:lnTo>
                  <a:pt x="2495" y="2847"/>
                </a:lnTo>
                <a:lnTo>
                  <a:pt x="2381" y="2847"/>
                </a:lnTo>
                <a:lnTo>
                  <a:pt x="2438" y="2945"/>
                </a:lnTo>
                <a:close/>
                <a:moveTo>
                  <a:pt x="2551" y="2945"/>
                </a:moveTo>
                <a:lnTo>
                  <a:pt x="2607" y="2847"/>
                </a:lnTo>
                <a:lnTo>
                  <a:pt x="2495" y="2847"/>
                </a:lnTo>
                <a:lnTo>
                  <a:pt x="2551" y="2945"/>
                </a:lnTo>
                <a:close/>
                <a:moveTo>
                  <a:pt x="2665" y="2945"/>
                </a:moveTo>
                <a:lnTo>
                  <a:pt x="2721" y="2847"/>
                </a:lnTo>
                <a:lnTo>
                  <a:pt x="2607" y="2847"/>
                </a:lnTo>
                <a:lnTo>
                  <a:pt x="2665" y="2945"/>
                </a:lnTo>
                <a:close/>
                <a:moveTo>
                  <a:pt x="2778" y="2945"/>
                </a:moveTo>
                <a:lnTo>
                  <a:pt x="2834" y="2847"/>
                </a:lnTo>
                <a:lnTo>
                  <a:pt x="2721" y="2847"/>
                </a:lnTo>
                <a:lnTo>
                  <a:pt x="2778" y="2945"/>
                </a:lnTo>
                <a:close/>
                <a:moveTo>
                  <a:pt x="0" y="2945"/>
                </a:moveTo>
                <a:lnTo>
                  <a:pt x="114" y="2945"/>
                </a:lnTo>
                <a:lnTo>
                  <a:pt x="57" y="3043"/>
                </a:lnTo>
                <a:lnTo>
                  <a:pt x="0" y="2945"/>
                </a:lnTo>
                <a:close/>
                <a:moveTo>
                  <a:pt x="171" y="3043"/>
                </a:moveTo>
                <a:lnTo>
                  <a:pt x="227" y="2945"/>
                </a:lnTo>
                <a:lnTo>
                  <a:pt x="114" y="2945"/>
                </a:lnTo>
                <a:lnTo>
                  <a:pt x="171" y="3043"/>
                </a:lnTo>
                <a:close/>
                <a:moveTo>
                  <a:pt x="284" y="3043"/>
                </a:moveTo>
                <a:lnTo>
                  <a:pt x="340" y="2945"/>
                </a:lnTo>
                <a:lnTo>
                  <a:pt x="227" y="2945"/>
                </a:lnTo>
                <a:lnTo>
                  <a:pt x="284" y="3043"/>
                </a:lnTo>
                <a:close/>
                <a:moveTo>
                  <a:pt x="397" y="3043"/>
                </a:moveTo>
                <a:lnTo>
                  <a:pt x="454" y="2945"/>
                </a:lnTo>
                <a:lnTo>
                  <a:pt x="340" y="2945"/>
                </a:lnTo>
                <a:lnTo>
                  <a:pt x="397" y="3043"/>
                </a:lnTo>
                <a:close/>
                <a:moveTo>
                  <a:pt x="510" y="3043"/>
                </a:moveTo>
                <a:lnTo>
                  <a:pt x="567" y="2945"/>
                </a:lnTo>
                <a:lnTo>
                  <a:pt x="454" y="2945"/>
                </a:lnTo>
                <a:lnTo>
                  <a:pt x="510" y="3043"/>
                </a:lnTo>
                <a:close/>
                <a:moveTo>
                  <a:pt x="624" y="3043"/>
                </a:moveTo>
                <a:lnTo>
                  <a:pt x="681" y="2945"/>
                </a:lnTo>
                <a:lnTo>
                  <a:pt x="567" y="2945"/>
                </a:lnTo>
                <a:lnTo>
                  <a:pt x="624" y="3043"/>
                </a:lnTo>
                <a:close/>
                <a:moveTo>
                  <a:pt x="737" y="3043"/>
                </a:moveTo>
                <a:lnTo>
                  <a:pt x="794" y="2945"/>
                </a:lnTo>
                <a:lnTo>
                  <a:pt x="681" y="2945"/>
                </a:lnTo>
                <a:lnTo>
                  <a:pt x="737" y="3043"/>
                </a:lnTo>
                <a:close/>
                <a:moveTo>
                  <a:pt x="851" y="3043"/>
                </a:moveTo>
                <a:lnTo>
                  <a:pt x="908" y="2945"/>
                </a:lnTo>
                <a:lnTo>
                  <a:pt x="794" y="2945"/>
                </a:lnTo>
                <a:lnTo>
                  <a:pt x="851" y="3043"/>
                </a:lnTo>
                <a:close/>
                <a:moveTo>
                  <a:pt x="964" y="3043"/>
                </a:moveTo>
                <a:lnTo>
                  <a:pt x="1021" y="2945"/>
                </a:lnTo>
                <a:lnTo>
                  <a:pt x="908" y="2945"/>
                </a:lnTo>
                <a:lnTo>
                  <a:pt x="964" y="3043"/>
                </a:lnTo>
                <a:close/>
                <a:moveTo>
                  <a:pt x="1077" y="3043"/>
                </a:moveTo>
                <a:lnTo>
                  <a:pt x="1134" y="2945"/>
                </a:lnTo>
                <a:lnTo>
                  <a:pt x="1021" y="2945"/>
                </a:lnTo>
                <a:lnTo>
                  <a:pt x="1077" y="3043"/>
                </a:lnTo>
                <a:close/>
                <a:moveTo>
                  <a:pt x="1191" y="3043"/>
                </a:moveTo>
                <a:lnTo>
                  <a:pt x="1247" y="2945"/>
                </a:lnTo>
                <a:lnTo>
                  <a:pt x="1134" y="2945"/>
                </a:lnTo>
                <a:lnTo>
                  <a:pt x="1191" y="3043"/>
                </a:lnTo>
                <a:close/>
                <a:moveTo>
                  <a:pt x="1304" y="3043"/>
                </a:moveTo>
                <a:lnTo>
                  <a:pt x="1361" y="2945"/>
                </a:lnTo>
                <a:lnTo>
                  <a:pt x="1247" y="2945"/>
                </a:lnTo>
                <a:lnTo>
                  <a:pt x="1304" y="3043"/>
                </a:lnTo>
                <a:close/>
                <a:moveTo>
                  <a:pt x="1418" y="3043"/>
                </a:moveTo>
                <a:lnTo>
                  <a:pt x="1474" y="2945"/>
                </a:lnTo>
                <a:lnTo>
                  <a:pt x="1361" y="2945"/>
                </a:lnTo>
                <a:lnTo>
                  <a:pt x="1418" y="3043"/>
                </a:lnTo>
                <a:close/>
                <a:moveTo>
                  <a:pt x="1531" y="3043"/>
                </a:moveTo>
                <a:lnTo>
                  <a:pt x="1587" y="2945"/>
                </a:lnTo>
                <a:lnTo>
                  <a:pt x="1474" y="2945"/>
                </a:lnTo>
                <a:lnTo>
                  <a:pt x="1531" y="3043"/>
                </a:lnTo>
                <a:close/>
                <a:moveTo>
                  <a:pt x="1644" y="3043"/>
                </a:moveTo>
                <a:lnTo>
                  <a:pt x="1701" y="2945"/>
                </a:lnTo>
                <a:lnTo>
                  <a:pt x="1587" y="2945"/>
                </a:lnTo>
                <a:lnTo>
                  <a:pt x="1644" y="3043"/>
                </a:lnTo>
                <a:close/>
                <a:moveTo>
                  <a:pt x="1758" y="3043"/>
                </a:moveTo>
                <a:lnTo>
                  <a:pt x="1814" y="2945"/>
                </a:lnTo>
                <a:lnTo>
                  <a:pt x="1701" y="2945"/>
                </a:lnTo>
                <a:lnTo>
                  <a:pt x="1758" y="3043"/>
                </a:lnTo>
                <a:close/>
                <a:moveTo>
                  <a:pt x="1871" y="3043"/>
                </a:moveTo>
                <a:lnTo>
                  <a:pt x="1928" y="2945"/>
                </a:lnTo>
                <a:lnTo>
                  <a:pt x="1814" y="2945"/>
                </a:lnTo>
                <a:lnTo>
                  <a:pt x="1871" y="3043"/>
                </a:lnTo>
                <a:close/>
                <a:moveTo>
                  <a:pt x="1984" y="3043"/>
                </a:moveTo>
                <a:lnTo>
                  <a:pt x="2041" y="2945"/>
                </a:lnTo>
                <a:lnTo>
                  <a:pt x="1928" y="2945"/>
                </a:lnTo>
                <a:lnTo>
                  <a:pt x="1984" y="3043"/>
                </a:lnTo>
                <a:close/>
                <a:moveTo>
                  <a:pt x="2097" y="3043"/>
                </a:moveTo>
                <a:lnTo>
                  <a:pt x="2154" y="2945"/>
                </a:lnTo>
                <a:lnTo>
                  <a:pt x="2041" y="2945"/>
                </a:lnTo>
                <a:lnTo>
                  <a:pt x="2097" y="3043"/>
                </a:lnTo>
                <a:close/>
                <a:moveTo>
                  <a:pt x="2211" y="3043"/>
                </a:moveTo>
                <a:lnTo>
                  <a:pt x="2268" y="2945"/>
                </a:lnTo>
                <a:lnTo>
                  <a:pt x="2154" y="2945"/>
                </a:lnTo>
                <a:lnTo>
                  <a:pt x="2211" y="3043"/>
                </a:lnTo>
                <a:close/>
                <a:moveTo>
                  <a:pt x="2324" y="3043"/>
                </a:moveTo>
                <a:lnTo>
                  <a:pt x="2381" y="2945"/>
                </a:lnTo>
                <a:lnTo>
                  <a:pt x="2268" y="2945"/>
                </a:lnTo>
                <a:lnTo>
                  <a:pt x="2324" y="3043"/>
                </a:lnTo>
                <a:close/>
                <a:moveTo>
                  <a:pt x="2438" y="3043"/>
                </a:moveTo>
                <a:lnTo>
                  <a:pt x="2495" y="2945"/>
                </a:lnTo>
                <a:lnTo>
                  <a:pt x="2381" y="2945"/>
                </a:lnTo>
                <a:lnTo>
                  <a:pt x="2438" y="3043"/>
                </a:lnTo>
                <a:close/>
                <a:moveTo>
                  <a:pt x="2551" y="3043"/>
                </a:moveTo>
                <a:lnTo>
                  <a:pt x="2607" y="2945"/>
                </a:lnTo>
                <a:lnTo>
                  <a:pt x="2495" y="2945"/>
                </a:lnTo>
                <a:lnTo>
                  <a:pt x="2551" y="3043"/>
                </a:lnTo>
                <a:close/>
                <a:moveTo>
                  <a:pt x="2665" y="3043"/>
                </a:moveTo>
                <a:lnTo>
                  <a:pt x="2721" y="2945"/>
                </a:lnTo>
                <a:lnTo>
                  <a:pt x="2607" y="2945"/>
                </a:lnTo>
                <a:lnTo>
                  <a:pt x="2665" y="3043"/>
                </a:lnTo>
                <a:close/>
                <a:moveTo>
                  <a:pt x="2778" y="3043"/>
                </a:moveTo>
                <a:lnTo>
                  <a:pt x="2834" y="2945"/>
                </a:lnTo>
                <a:lnTo>
                  <a:pt x="2721" y="2945"/>
                </a:lnTo>
                <a:lnTo>
                  <a:pt x="2778" y="3043"/>
                </a:lnTo>
                <a:close/>
                <a:moveTo>
                  <a:pt x="0" y="3043"/>
                </a:moveTo>
                <a:lnTo>
                  <a:pt x="114" y="3043"/>
                </a:lnTo>
                <a:lnTo>
                  <a:pt x="57" y="3141"/>
                </a:lnTo>
                <a:lnTo>
                  <a:pt x="0" y="3043"/>
                </a:lnTo>
                <a:close/>
                <a:moveTo>
                  <a:pt x="171" y="3141"/>
                </a:moveTo>
                <a:lnTo>
                  <a:pt x="227" y="3043"/>
                </a:lnTo>
                <a:lnTo>
                  <a:pt x="114" y="3043"/>
                </a:lnTo>
                <a:lnTo>
                  <a:pt x="171" y="3141"/>
                </a:lnTo>
                <a:close/>
                <a:moveTo>
                  <a:pt x="284" y="3141"/>
                </a:moveTo>
                <a:lnTo>
                  <a:pt x="340" y="3043"/>
                </a:lnTo>
                <a:lnTo>
                  <a:pt x="227" y="3043"/>
                </a:lnTo>
                <a:lnTo>
                  <a:pt x="284" y="3141"/>
                </a:lnTo>
                <a:close/>
                <a:moveTo>
                  <a:pt x="397" y="3141"/>
                </a:moveTo>
                <a:lnTo>
                  <a:pt x="454" y="3043"/>
                </a:lnTo>
                <a:lnTo>
                  <a:pt x="340" y="3043"/>
                </a:lnTo>
                <a:lnTo>
                  <a:pt x="397" y="3141"/>
                </a:lnTo>
                <a:close/>
                <a:moveTo>
                  <a:pt x="510" y="3141"/>
                </a:moveTo>
                <a:lnTo>
                  <a:pt x="567" y="3043"/>
                </a:lnTo>
                <a:lnTo>
                  <a:pt x="454" y="3043"/>
                </a:lnTo>
                <a:lnTo>
                  <a:pt x="510" y="3141"/>
                </a:lnTo>
                <a:close/>
                <a:moveTo>
                  <a:pt x="624" y="3141"/>
                </a:moveTo>
                <a:lnTo>
                  <a:pt x="681" y="3043"/>
                </a:lnTo>
                <a:lnTo>
                  <a:pt x="567" y="3043"/>
                </a:lnTo>
                <a:lnTo>
                  <a:pt x="624" y="3141"/>
                </a:lnTo>
                <a:close/>
                <a:moveTo>
                  <a:pt x="737" y="3141"/>
                </a:moveTo>
                <a:lnTo>
                  <a:pt x="794" y="3043"/>
                </a:lnTo>
                <a:lnTo>
                  <a:pt x="681" y="3043"/>
                </a:lnTo>
                <a:lnTo>
                  <a:pt x="737" y="3141"/>
                </a:lnTo>
                <a:close/>
                <a:moveTo>
                  <a:pt x="851" y="3141"/>
                </a:moveTo>
                <a:lnTo>
                  <a:pt x="908" y="3043"/>
                </a:lnTo>
                <a:lnTo>
                  <a:pt x="794" y="3043"/>
                </a:lnTo>
                <a:lnTo>
                  <a:pt x="851" y="3141"/>
                </a:lnTo>
                <a:close/>
                <a:moveTo>
                  <a:pt x="964" y="3141"/>
                </a:moveTo>
                <a:lnTo>
                  <a:pt x="1021" y="3043"/>
                </a:lnTo>
                <a:lnTo>
                  <a:pt x="908" y="3043"/>
                </a:lnTo>
                <a:lnTo>
                  <a:pt x="964" y="3141"/>
                </a:lnTo>
                <a:close/>
                <a:moveTo>
                  <a:pt x="1077" y="3141"/>
                </a:moveTo>
                <a:lnTo>
                  <a:pt x="1134" y="3043"/>
                </a:lnTo>
                <a:lnTo>
                  <a:pt x="1021" y="3043"/>
                </a:lnTo>
                <a:lnTo>
                  <a:pt x="1077" y="3141"/>
                </a:lnTo>
                <a:close/>
                <a:moveTo>
                  <a:pt x="1191" y="3141"/>
                </a:moveTo>
                <a:lnTo>
                  <a:pt x="1247" y="3043"/>
                </a:lnTo>
                <a:lnTo>
                  <a:pt x="1134" y="3043"/>
                </a:lnTo>
                <a:lnTo>
                  <a:pt x="1191" y="3141"/>
                </a:lnTo>
                <a:close/>
                <a:moveTo>
                  <a:pt x="1304" y="3141"/>
                </a:moveTo>
                <a:lnTo>
                  <a:pt x="1361" y="3043"/>
                </a:lnTo>
                <a:lnTo>
                  <a:pt x="1247" y="3043"/>
                </a:lnTo>
                <a:lnTo>
                  <a:pt x="1304" y="3141"/>
                </a:lnTo>
                <a:close/>
                <a:moveTo>
                  <a:pt x="1418" y="3141"/>
                </a:moveTo>
                <a:lnTo>
                  <a:pt x="1474" y="3043"/>
                </a:lnTo>
                <a:lnTo>
                  <a:pt x="1361" y="3043"/>
                </a:lnTo>
                <a:lnTo>
                  <a:pt x="1418" y="3141"/>
                </a:lnTo>
                <a:close/>
                <a:moveTo>
                  <a:pt x="1531" y="3141"/>
                </a:moveTo>
                <a:lnTo>
                  <a:pt x="1587" y="3043"/>
                </a:lnTo>
                <a:lnTo>
                  <a:pt x="1474" y="3043"/>
                </a:lnTo>
                <a:lnTo>
                  <a:pt x="1531" y="3141"/>
                </a:lnTo>
                <a:close/>
                <a:moveTo>
                  <a:pt x="1644" y="3141"/>
                </a:moveTo>
                <a:lnTo>
                  <a:pt x="1701" y="3043"/>
                </a:lnTo>
                <a:lnTo>
                  <a:pt x="1587" y="3043"/>
                </a:lnTo>
                <a:lnTo>
                  <a:pt x="1644" y="3141"/>
                </a:lnTo>
                <a:close/>
                <a:moveTo>
                  <a:pt x="1758" y="3141"/>
                </a:moveTo>
                <a:lnTo>
                  <a:pt x="1814" y="3043"/>
                </a:lnTo>
                <a:lnTo>
                  <a:pt x="1701" y="3043"/>
                </a:lnTo>
                <a:lnTo>
                  <a:pt x="1758" y="3141"/>
                </a:lnTo>
                <a:close/>
                <a:moveTo>
                  <a:pt x="1871" y="3141"/>
                </a:moveTo>
                <a:lnTo>
                  <a:pt x="1928" y="3043"/>
                </a:lnTo>
                <a:lnTo>
                  <a:pt x="1814" y="3043"/>
                </a:lnTo>
                <a:lnTo>
                  <a:pt x="1871" y="3141"/>
                </a:lnTo>
                <a:close/>
                <a:moveTo>
                  <a:pt x="1984" y="3141"/>
                </a:moveTo>
                <a:lnTo>
                  <a:pt x="2041" y="3043"/>
                </a:lnTo>
                <a:lnTo>
                  <a:pt x="1928" y="3043"/>
                </a:lnTo>
                <a:lnTo>
                  <a:pt x="1984" y="3141"/>
                </a:lnTo>
                <a:close/>
                <a:moveTo>
                  <a:pt x="2097" y="3141"/>
                </a:moveTo>
                <a:lnTo>
                  <a:pt x="2154" y="3043"/>
                </a:lnTo>
                <a:lnTo>
                  <a:pt x="2041" y="3043"/>
                </a:lnTo>
                <a:lnTo>
                  <a:pt x="2097" y="3141"/>
                </a:lnTo>
                <a:close/>
                <a:moveTo>
                  <a:pt x="2211" y="3141"/>
                </a:moveTo>
                <a:lnTo>
                  <a:pt x="2268" y="3043"/>
                </a:lnTo>
                <a:lnTo>
                  <a:pt x="2154" y="3043"/>
                </a:lnTo>
                <a:lnTo>
                  <a:pt x="2211" y="3141"/>
                </a:lnTo>
                <a:close/>
                <a:moveTo>
                  <a:pt x="2324" y="3141"/>
                </a:moveTo>
                <a:lnTo>
                  <a:pt x="2381" y="3043"/>
                </a:lnTo>
                <a:lnTo>
                  <a:pt x="2268" y="3043"/>
                </a:lnTo>
                <a:lnTo>
                  <a:pt x="2324" y="3141"/>
                </a:lnTo>
                <a:close/>
                <a:moveTo>
                  <a:pt x="2438" y="3141"/>
                </a:moveTo>
                <a:lnTo>
                  <a:pt x="2495" y="3043"/>
                </a:lnTo>
                <a:lnTo>
                  <a:pt x="2381" y="3043"/>
                </a:lnTo>
                <a:lnTo>
                  <a:pt x="2438" y="3141"/>
                </a:lnTo>
                <a:close/>
                <a:moveTo>
                  <a:pt x="2551" y="3141"/>
                </a:moveTo>
                <a:lnTo>
                  <a:pt x="2607" y="3043"/>
                </a:lnTo>
                <a:lnTo>
                  <a:pt x="2495" y="3043"/>
                </a:lnTo>
                <a:lnTo>
                  <a:pt x="2551" y="3141"/>
                </a:lnTo>
                <a:close/>
                <a:moveTo>
                  <a:pt x="2665" y="3141"/>
                </a:moveTo>
                <a:lnTo>
                  <a:pt x="2721" y="3043"/>
                </a:lnTo>
                <a:lnTo>
                  <a:pt x="2607" y="3043"/>
                </a:lnTo>
                <a:lnTo>
                  <a:pt x="2665" y="3141"/>
                </a:lnTo>
                <a:close/>
                <a:moveTo>
                  <a:pt x="2778" y="3141"/>
                </a:moveTo>
                <a:lnTo>
                  <a:pt x="2834" y="3043"/>
                </a:lnTo>
                <a:lnTo>
                  <a:pt x="2721" y="3043"/>
                </a:lnTo>
                <a:lnTo>
                  <a:pt x="2778" y="3141"/>
                </a:lnTo>
                <a:close/>
                <a:moveTo>
                  <a:pt x="0" y="3141"/>
                </a:moveTo>
                <a:lnTo>
                  <a:pt x="114" y="3141"/>
                </a:lnTo>
                <a:lnTo>
                  <a:pt x="57" y="3239"/>
                </a:lnTo>
                <a:lnTo>
                  <a:pt x="0" y="3141"/>
                </a:lnTo>
                <a:close/>
                <a:moveTo>
                  <a:pt x="171" y="3239"/>
                </a:moveTo>
                <a:lnTo>
                  <a:pt x="227" y="3141"/>
                </a:lnTo>
                <a:lnTo>
                  <a:pt x="114" y="3141"/>
                </a:lnTo>
                <a:lnTo>
                  <a:pt x="171" y="3239"/>
                </a:lnTo>
                <a:close/>
                <a:moveTo>
                  <a:pt x="284" y="3239"/>
                </a:moveTo>
                <a:lnTo>
                  <a:pt x="340" y="3141"/>
                </a:lnTo>
                <a:lnTo>
                  <a:pt x="227" y="3141"/>
                </a:lnTo>
                <a:lnTo>
                  <a:pt x="284" y="3239"/>
                </a:lnTo>
                <a:close/>
                <a:moveTo>
                  <a:pt x="397" y="3239"/>
                </a:moveTo>
                <a:lnTo>
                  <a:pt x="454" y="3141"/>
                </a:lnTo>
                <a:lnTo>
                  <a:pt x="340" y="3141"/>
                </a:lnTo>
                <a:lnTo>
                  <a:pt x="397" y="3239"/>
                </a:lnTo>
                <a:close/>
                <a:moveTo>
                  <a:pt x="510" y="3239"/>
                </a:moveTo>
                <a:lnTo>
                  <a:pt x="567" y="3141"/>
                </a:lnTo>
                <a:lnTo>
                  <a:pt x="454" y="3141"/>
                </a:lnTo>
                <a:lnTo>
                  <a:pt x="510" y="3239"/>
                </a:lnTo>
                <a:close/>
                <a:moveTo>
                  <a:pt x="624" y="3239"/>
                </a:moveTo>
                <a:lnTo>
                  <a:pt x="681" y="3141"/>
                </a:lnTo>
                <a:lnTo>
                  <a:pt x="567" y="3141"/>
                </a:lnTo>
                <a:lnTo>
                  <a:pt x="624" y="3239"/>
                </a:lnTo>
                <a:close/>
                <a:moveTo>
                  <a:pt x="737" y="3239"/>
                </a:moveTo>
                <a:lnTo>
                  <a:pt x="794" y="3141"/>
                </a:lnTo>
                <a:lnTo>
                  <a:pt x="681" y="3141"/>
                </a:lnTo>
                <a:lnTo>
                  <a:pt x="737" y="3239"/>
                </a:lnTo>
                <a:close/>
                <a:moveTo>
                  <a:pt x="851" y="3239"/>
                </a:moveTo>
                <a:lnTo>
                  <a:pt x="908" y="3141"/>
                </a:lnTo>
                <a:lnTo>
                  <a:pt x="794" y="3141"/>
                </a:lnTo>
                <a:lnTo>
                  <a:pt x="851" y="3239"/>
                </a:lnTo>
                <a:close/>
                <a:moveTo>
                  <a:pt x="964" y="3239"/>
                </a:moveTo>
                <a:lnTo>
                  <a:pt x="1021" y="3141"/>
                </a:lnTo>
                <a:lnTo>
                  <a:pt x="908" y="3141"/>
                </a:lnTo>
                <a:lnTo>
                  <a:pt x="964" y="3239"/>
                </a:lnTo>
                <a:close/>
                <a:moveTo>
                  <a:pt x="1077" y="3239"/>
                </a:moveTo>
                <a:lnTo>
                  <a:pt x="1134" y="3141"/>
                </a:lnTo>
                <a:lnTo>
                  <a:pt x="1021" y="3141"/>
                </a:lnTo>
                <a:lnTo>
                  <a:pt x="1077" y="3239"/>
                </a:lnTo>
                <a:close/>
                <a:moveTo>
                  <a:pt x="1191" y="3239"/>
                </a:moveTo>
                <a:lnTo>
                  <a:pt x="1247" y="3141"/>
                </a:lnTo>
                <a:lnTo>
                  <a:pt x="1134" y="3141"/>
                </a:lnTo>
                <a:lnTo>
                  <a:pt x="1191" y="3239"/>
                </a:lnTo>
                <a:close/>
                <a:moveTo>
                  <a:pt x="1304" y="3239"/>
                </a:moveTo>
                <a:lnTo>
                  <a:pt x="1361" y="3141"/>
                </a:lnTo>
                <a:lnTo>
                  <a:pt x="1247" y="3141"/>
                </a:lnTo>
                <a:lnTo>
                  <a:pt x="1304" y="3239"/>
                </a:lnTo>
                <a:close/>
                <a:moveTo>
                  <a:pt x="1418" y="3239"/>
                </a:moveTo>
                <a:lnTo>
                  <a:pt x="1474" y="3141"/>
                </a:lnTo>
                <a:lnTo>
                  <a:pt x="1361" y="3141"/>
                </a:lnTo>
                <a:lnTo>
                  <a:pt x="1418" y="3239"/>
                </a:lnTo>
                <a:close/>
                <a:moveTo>
                  <a:pt x="1531" y="3239"/>
                </a:moveTo>
                <a:lnTo>
                  <a:pt x="1587" y="3141"/>
                </a:lnTo>
                <a:lnTo>
                  <a:pt x="1474" y="3141"/>
                </a:lnTo>
                <a:lnTo>
                  <a:pt x="1531" y="3239"/>
                </a:lnTo>
                <a:close/>
                <a:moveTo>
                  <a:pt x="1644" y="3239"/>
                </a:moveTo>
                <a:lnTo>
                  <a:pt x="1701" y="3141"/>
                </a:lnTo>
                <a:lnTo>
                  <a:pt x="1587" y="3141"/>
                </a:lnTo>
                <a:lnTo>
                  <a:pt x="1644" y="3239"/>
                </a:lnTo>
                <a:close/>
                <a:moveTo>
                  <a:pt x="1758" y="3239"/>
                </a:moveTo>
                <a:lnTo>
                  <a:pt x="1814" y="3141"/>
                </a:lnTo>
                <a:lnTo>
                  <a:pt x="1701" y="3141"/>
                </a:lnTo>
                <a:lnTo>
                  <a:pt x="1758" y="3239"/>
                </a:lnTo>
                <a:close/>
                <a:moveTo>
                  <a:pt x="1871" y="3239"/>
                </a:moveTo>
                <a:lnTo>
                  <a:pt x="1928" y="3141"/>
                </a:lnTo>
                <a:lnTo>
                  <a:pt x="1814" y="3141"/>
                </a:lnTo>
                <a:lnTo>
                  <a:pt x="1871" y="3239"/>
                </a:lnTo>
                <a:close/>
                <a:moveTo>
                  <a:pt x="1984" y="3239"/>
                </a:moveTo>
                <a:lnTo>
                  <a:pt x="2041" y="3141"/>
                </a:lnTo>
                <a:lnTo>
                  <a:pt x="1928" y="3141"/>
                </a:lnTo>
                <a:lnTo>
                  <a:pt x="1984" y="3239"/>
                </a:lnTo>
                <a:close/>
                <a:moveTo>
                  <a:pt x="2097" y="3239"/>
                </a:moveTo>
                <a:lnTo>
                  <a:pt x="2154" y="3141"/>
                </a:lnTo>
                <a:lnTo>
                  <a:pt x="2041" y="3141"/>
                </a:lnTo>
                <a:lnTo>
                  <a:pt x="2097" y="3239"/>
                </a:lnTo>
                <a:close/>
                <a:moveTo>
                  <a:pt x="2211" y="3239"/>
                </a:moveTo>
                <a:lnTo>
                  <a:pt x="2268" y="3141"/>
                </a:lnTo>
                <a:lnTo>
                  <a:pt x="2154" y="3141"/>
                </a:lnTo>
                <a:lnTo>
                  <a:pt x="2211" y="3239"/>
                </a:lnTo>
                <a:close/>
                <a:moveTo>
                  <a:pt x="2324" y="3239"/>
                </a:moveTo>
                <a:lnTo>
                  <a:pt x="2381" y="3141"/>
                </a:lnTo>
                <a:lnTo>
                  <a:pt x="2268" y="3141"/>
                </a:lnTo>
                <a:lnTo>
                  <a:pt x="2324" y="3239"/>
                </a:lnTo>
                <a:close/>
                <a:moveTo>
                  <a:pt x="2438" y="3239"/>
                </a:moveTo>
                <a:lnTo>
                  <a:pt x="2495" y="3141"/>
                </a:lnTo>
                <a:lnTo>
                  <a:pt x="2381" y="3141"/>
                </a:lnTo>
                <a:lnTo>
                  <a:pt x="2438" y="3239"/>
                </a:lnTo>
                <a:close/>
                <a:moveTo>
                  <a:pt x="2551" y="3239"/>
                </a:moveTo>
                <a:lnTo>
                  <a:pt x="2607" y="3141"/>
                </a:lnTo>
                <a:lnTo>
                  <a:pt x="2495" y="3141"/>
                </a:lnTo>
                <a:lnTo>
                  <a:pt x="2551" y="3239"/>
                </a:lnTo>
                <a:close/>
                <a:moveTo>
                  <a:pt x="2665" y="3239"/>
                </a:moveTo>
                <a:lnTo>
                  <a:pt x="2721" y="3141"/>
                </a:lnTo>
                <a:lnTo>
                  <a:pt x="2607" y="3141"/>
                </a:lnTo>
                <a:lnTo>
                  <a:pt x="2665" y="3239"/>
                </a:lnTo>
                <a:close/>
                <a:moveTo>
                  <a:pt x="2778" y="3239"/>
                </a:moveTo>
                <a:lnTo>
                  <a:pt x="2834" y="3141"/>
                </a:lnTo>
                <a:lnTo>
                  <a:pt x="2721" y="3141"/>
                </a:lnTo>
                <a:lnTo>
                  <a:pt x="2778" y="3239"/>
                </a:lnTo>
                <a:close/>
              </a:path>
            </a:pathLst>
          </a:custGeom>
          <a:gradFill>
            <a:gsLst>
              <a:gs pos="0">
                <a:schemeClr val="tx1">
                  <a:alpha val="5000"/>
                </a:schemeClr>
              </a:gs>
              <a:gs pos="75000">
                <a:schemeClr val="tx1">
                  <a:alpha val="0"/>
                </a:schemeClr>
              </a:gs>
            </a:gsLst>
            <a:lin ang="5400012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RS"/>
          </a:p>
        </p:txBody>
      </p:sp>
      <p:sp>
        <p:nvSpPr>
          <p:cNvPr id="47" name="Google Shape;47;p7"/>
          <p:cNvSpPr txBox="1">
            <a:spLocks noGrp="1"/>
          </p:cNvSpPr>
          <p:nvPr>
            <p:ph type="title" hasCustomPrompt="1"/>
          </p:nvPr>
        </p:nvSpPr>
        <p:spPr>
          <a:xfrm>
            <a:off x="0" y="1027685"/>
            <a:ext cx="4571550" cy="914400"/>
          </a:xfrm>
          <a:prstGeom prst="rect">
            <a:avLst/>
          </a:prstGeom>
        </p:spPr>
        <p:txBody>
          <a:bodyPr spcFirstLastPara="1" wrap="square" lIns="457200" tIns="91425" rIns="457200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rgbClr val="242A34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Section headline goes here and here</a:t>
            </a:r>
            <a:endParaRPr dirty="0"/>
          </a:p>
        </p:txBody>
      </p:sp>
      <p:cxnSp>
        <p:nvCxnSpPr>
          <p:cNvPr id="50" name="Google Shape;50;p7"/>
          <p:cNvCxnSpPr>
            <a:cxnSpLocks/>
          </p:cNvCxnSpPr>
          <p:nvPr/>
        </p:nvCxnSpPr>
        <p:spPr>
          <a:xfrm rot="10800000">
            <a:off x="6721675" y="12155"/>
            <a:ext cx="0" cy="1932900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1" name="Google Shape;51;p7"/>
          <p:cNvCxnSpPr/>
          <p:nvPr/>
        </p:nvCxnSpPr>
        <p:spPr>
          <a:xfrm rot="10800000">
            <a:off x="4572225" y="2571750"/>
            <a:ext cx="1062600" cy="0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2" name="Google Shape;52;p7"/>
          <p:cNvCxnSpPr/>
          <p:nvPr/>
        </p:nvCxnSpPr>
        <p:spPr>
          <a:xfrm>
            <a:off x="8043250" y="2571750"/>
            <a:ext cx="1100700" cy="0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3" name="Google Shape;53;p7"/>
          <p:cNvCxnSpPr>
            <a:cxnSpLocks/>
          </p:cNvCxnSpPr>
          <p:nvPr/>
        </p:nvCxnSpPr>
        <p:spPr>
          <a:xfrm>
            <a:off x="6721675" y="3198455"/>
            <a:ext cx="0" cy="1945200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4" name="Google Shape;54;p7"/>
          <p:cNvSpPr txBox="1">
            <a:spLocks noGrp="1"/>
          </p:cNvSpPr>
          <p:nvPr>
            <p:ph type="subTitle" idx="1" hasCustomPrompt="1"/>
          </p:nvPr>
        </p:nvSpPr>
        <p:spPr>
          <a:xfrm>
            <a:off x="0" y="1865885"/>
            <a:ext cx="4571550" cy="756600"/>
          </a:xfrm>
          <a:prstGeom prst="rect">
            <a:avLst/>
          </a:prstGeom>
        </p:spPr>
        <p:txBody>
          <a:bodyPr spcFirstLastPara="1" wrap="square" lIns="457200" tIns="91425" rIns="457200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4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>
                <a:solidFill>
                  <a:schemeClr val="accent2"/>
                </a:solidFill>
              </a:rPr>
              <a:t>Subhead goes here and here and here and here and possibly even here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05059B3-FAD8-44E9-8F4D-2747152AFB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6E52686D-5174-44E5-9E33-35C9440E143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571778" y="-3126"/>
            <a:ext cx="4572222" cy="5146625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/>
              <a:t>.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 INSERT IMAGE HERE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IMAGE SHOULD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BLEED TO EDGES</a:t>
            </a:r>
          </a:p>
        </p:txBody>
      </p:sp>
    </p:spTree>
    <p:extLst>
      <p:ext uri="{BB962C8B-B14F-4D97-AF65-F5344CB8AC3E}">
        <p14:creationId xmlns:p14="http://schemas.microsoft.com/office/powerpoint/2010/main" val="2221850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7 Two Column " userDrawn="1">
  <p:cSld name="07 Two Column Righ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73;p10">
            <a:extLst>
              <a:ext uri="{FF2B5EF4-FFF2-40B4-BE49-F238E27FC236}">
                <a16:creationId xmlns:a16="http://schemas.microsoft.com/office/drawing/2014/main" id="{E68BC69D-28C9-4273-B645-E47A26EBD6AB}"/>
              </a:ext>
            </a:extLst>
          </p:cNvPr>
          <p:cNvSpPr/>
          <p:nvPr userDrawn="1"/>
        </p:nvSpPr>
        <p:spPr>
          <a:xfrm>
            <a:off x="4572000" y="1057277"/>
            <a:ext cx="4572000" cy="33979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182880" rIns="91425" bIns="18288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+mn-lt"/>
              <a:ea typeface="Open Sans"/>
              <a:cs typeface="Open Sans"/>
              <a:sym typeface="Open Sans"/>
            </a:endParaRP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39E034B8-AC2F-4615-B3DF-2DBB8A65CFB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-3125"/>
            <a:ext cx="9144020" cy="4458394"/>
          </a:xfrm>
        </p:spPr>
        <p:txBody>
          <a:bodyPr>
            <a:normAutofit/>
          </a:bodyPr>
          <a:lstStyle>
            <a:lvl1pPr>
              <a:defRPr sz="500"/>
            </a:lvl1pPr>
          </a:lstStyle>
          <a:p>
            <a:r>
              <a:rPr lang="en-US" dirty="0"/>
              <a:t>Insert picture or do the color</a:t>
            </a:r>
            <a:endParaRPr lang="sr-Latn-RS" dirty="0"/>
          </a:p>
        </p:txBody>
      </p:sp>
      <p:sp>
        <p:nvSpPr>
          <p:cNvPr id="85" name="Google Shape;85;p10"/>
          <p:cNvSpPr txBox="1">
            <a:spLocks noGrp="1"/>
          </p:cNvSpPr>
          <p:nvPr>
            <p:ph type="subTitle" idx="4" hasCustomPrompt="1"/>
          </p:nvPr>
        </p:nvSpPr>
        <p:spPr>
          <a:xfrm>
            <a:off x="4572000" y="1115568"/>
            <a:ext cx="4572000" cy="5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91425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1" i="0" u="none" strike="noStrike" cap="none">
                <a:solidFill>
                  <a:schemeClr val="accent6"/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Subhead goes here and here </a:t>
            </a:r>
            <a:endParaRPr dirty="0"/>
          </a:p>
        </p:txBody>
      </p:sp>
      <p:sp>
        <p:nvSpPr>
          <p:cNvPr id="16" name="Content Placeholder 9">
            <a:extLst>
              <a:ext uri="{FF2B5EF4-FFF2-40B4-BE49-F238E27FC236}">
                <a16:creationId xmlns:a16="http://schemas.microsoft.com/office/drawing/2014/main" id="{2FF70BA3-7289-4B0A-8E14-4A51B82E8F5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571980" y="1690068"/>
            <a:ext cx="4571999" cy="2765201"/>
          </a:xfrm>
          <a:prstGeom prst="rect">
            <a:avLst/>
          </a:prstGeom>
        </p:spPr>
        <p:txBody>
          <a:bodyPr lIns="274320" tIns="91440" rIns="182880" bIns="91440"/>
          <a:lstStyle>
            <a:lvl1pPr marL="0" indent="0">
              <a:buFont typeface="Arial" panose="020B0604020202020204" pitchFamily="34" charset="0"/>
              <a:buNone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685800" indent="-228600">
              <a:buFont typeface="Arial" panose="020B0604020202020204" pitchFamily="34" charset="0"/>
              <a:buChar char="•"/>
              <a:defRPr>
                <a:latin typeface="+mn-lt"/>
              </a:defRPr>
            </a:lvl3pPr>
            <a:lvl4pPr marL="914400" indent="-228600">
              <a:buFont typeface="Arial" panose="020B0604020202020204" pitchFamily="34" charset="0"/>
              <a:buChar char="•"/>
              <a:defRPr sz="12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143000" indent="-228600">
              <a:buFont typeface="Arial" panose="020B0604020202020204" pitchFamily="34" charset="0"/>
              <a:buChar char="•"/>
              <a:defRPr sz="11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914378" indent="-227007">
              <a:buFont typeface="Arial" panose="020B0604020202020204" pitchFamily="34" charset="0"/>
              <a:buChar char="•"/>
              <a:defRPr sz="10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</a:lstStyle>
          <a:p>
            <a:r>
              <a:rPr lang="en-US" dirty="0"/>
              <a:t>Lorem ipsum dolor amet kombucha ugh man bun twee mustache.</a:t>
            </a:r>
          </a:p>
          <a:p>
            <a:r>
              <a:rPr lang="en-US" dirty="0"/>
              <a:t>Tilde </a:t>
            </a:r>
            <a:r>
              <a:rPr lang="en-US" dirty="0" err="1"/>
              <a:t>portland</a:t>
            </a:r>
            <a:r>
              <a:rPr lang="en-US" dirty="0"/>
              <a:t> tote bag, farm-to-table beard keytar copper mug </a:t>
            </a:r>
            <a:r>
              <a:rPr lang="en-US" dirty="0" err="1"/>
              <a:t>pinterest</a:t>
            </a:r>
            <a:r>
              <a:rPr lang="en-US" dirty="0"/>
              <a:t> la </a:t>
            </a:r>
            <a:r>
              <a:rPr lang="en-US" dirty="0" err="1"/>
              <a:t>croix</a:t>
            </a:r>
            <a:r>
              <a:rPr lang="en-US" dirty="0"/>
              <a:t> </a:t>
            </a:r>
            <a:r>
              <a:rPr lang="en-US" dirty="0" err="1"/>
              <a:t>kickstarter</a:t>
            </a:r>
            <a:r>
              <a:rPr lang="en-US" dirty="0"/>
              <a:t> scenester.</a:t>
            </a:r>
          </a:p>
          <a:p>
            <a:pPr lvl="1"/>
            <a:r>
              <a:rPr lang="en-US" dirty="0"/>
              <a:t>Roof party selfies echo park </a:t>
            </a:r>
            <a:r>
              <a:rPr lang="en-US" dirty="0" err="1"/>
              <a:t>migas</a:t>
            </a:r>
            <a:r>
              <a:rPr lang="en-US" dirty="0"/>
              <a:t> XOXO actually. Bespoke beard activated charcoal, pitchfork readymade heirloom whatever post-ironic ugh.</a:t>
            </a:r>
          </a:p>
          <a:p>
            <a:pPr lvl="1"/>
            <a:r>
              <a:rPr lang="en-US" dirty="0"/>
              <a:t>Lomo heirloom aesthetic you probably haven't heard of them blue bottle celiac jean shorts.</a:t>
            </a:r>
          </a:p>
        </p:txBody>
      </p:sp>
      <p:sp>
        <p:nvSpPr>
          <p:cNvPr id="77" name="Google Shape;77;p10"/>
          <p:cNvSpPr txBox="1">
            <a:spLocks noGrp="1"/>
          </p:cNvSpPr>
          <p:nvPr>
            <p:ph type="title" hasCustomPrompt="1"/>
          </p:nvPr>
        </p:nvSpPr>
        <p:spPr>
          <a:xfrm>
            <a:off x="0" y="135377"/>
            <a:ext cx="9144000" cy="9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144000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Insert headline for a two-column layout here</a:t>
            </a:r>
            <a:endParaRPr dirty="0"/>
          </a:p>
        </p:txBody>
      </p:sp>
      <p:sp>
        <p:nvSpPr>
          <p:cNvPr id="83" name="Google Shape;83;p10"/>
          <p:cNvSpPr txBox="1">
            <a:spLocks noGrp="1"/>
          </p:cNvSpPr>
          <p:nvPr>
            <p:ph type="subTitle" idx="2" hasCustomPrompt="1"/>
          </p:nvPr>
        </p:nvSpPr>
        <p:spPr>
          <a:xfrm>
            <a:off x="0" y="1115568"/>
            <a:ext cx="4572000" cy="5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91425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1" i="0" u="none" strike="noStrike" cap="none">
                <a:solidFill>
                  <a:schemeClr val="accent6"/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Subhead goes here and here </a:t>
            </a:r>
            <a:endParaRPr dirty="0"/>
          </a:p>
        </p:txBody>
      </p:sp>
      <p:sp>
        <p:nvSpPr>
          <p:cNvPr id="15" name="Content Placeholder 9">
            <a:extLst>
              <a:ext uri="{FF2B5EF4-FFF2-40B4-BE49-F238E27FC236}">
                <a16:creationId xmlns:a16="http://schemas.microsoft.com/office/drawing/2014/main" id="{B1DE9DA7-8315-4377-9A20-851FFC30DC5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" y="1690068"/>
            <a:ext cx="4571999" cy="2765201"/>
          </a:xfrm>
          <a:prstGeom prst="rect">
            <a:avLst/>
          </a:prstGeom>
        </p:spPr>
        <p:txBody>
          <a:bodyPr lIns="274320" tIns="91440" rIns="91440" bIns="91440"/>
          <a:lstStyle>
            <a:lvl1pPr marL="2286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457200" indent="0">
              <a:buFont typeface="Arial" panose="020B0604020202020204" pitchFamily="34" charset="0"/>
              <a:buNone/>
              <a:defRPr>
                <a:latin typeface="+mn-lt"/>
              </a:defRPr>
            </a:lvl3pPr>
            <a:lvl4pPr marL="914400" indent="-228600">
              <a:buFont typeface="Arial" panose="020B0604020202020204" pitchFamily="34" charset="0"/>
              <a:buChar char="•"/>
              <a:defRPr sz="12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143000" indent="-228600">
              <a:buFont typeface="Arial" panose="020B0604020202020204" pitchFamily="34" charset="0"/>
              <a:buChar char="•"/>
              <a:defRPr sz="11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914378" indent="-227007">
              <a:buFont typeface="Arial" panose="020B0604020202020204" pitchFamily="34" charset="0"/>
              <a:buChar char="•"/>
              <a:defRPr sz="10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</a:lstStyle>
          <a:p>
            <a:r>
              <a:rPr lang="en-US" dirty="0"/>
              <a:t>Lorem ipsum dolor amet kombucha ugh man bun twee mustache.</a:t>
            </a:r>
          </a:p>
          <a:p>
            <a:r>
              <a:rPr lang="en-US" dirty="0"/>
              <a:t>Tilde </a:t>
            </a:r>
            <a:r>
              <a:rPr lang="en-US" dirty="0" err="1"/>
              <a:t>portland</a:t>
            </a:r>
            <a:r>
              <a:rPr lang="en-US" dirty="0"/>
              <a:t> tote bag, farm-to-table beard keytar copper mug </a:t>
            </a:r>
            <a:r>
              <a:rPr lang="en-US" dirty="0" err="1"/>
              <a:t>pinterest</a:t>
            </a:r>
            <a:r>
              <a:rPr lang="en-US" dirty="0"/>
              <a:t> la </a:t>
            </a:r>
            <a:r>
              <a:rPr lang="en-US" dirty="0" err="1"/>
              <a:t>croix</a:t>
            </a:r>
            <a:r>
              <a:rPr lang="en-US" dirty="0"/>
              <a:t> </a:t>
            </a:r>
            <a:r>
              <a:rPr lang="en-US" dirty="0" err="1"/>
              <a:t>kickstarter</a:t>
            </a:r>
            <a:r>
              <a:rPr lang="en-US" dirty="0"/>
              <a:t> scenester.</a:t>
            </a:r>
          </a:p>
          <a:p>
            <a:pPr lvl="1"/>
            <a:r>
              <a:rPr lang="en-US" dirty="0"/>
              <a:t>Roof party selfies echo park </a:t>
            </a:r>
            <a:r>
              <a:rPr lang="en-US" dirty="0" err="1"/>
              <a:t>migas</a:t>
            </a:r>
            <a:r>
              <a:rPr lang="en-US" dirty="0"/>
              <a:t> XOXO actually. Bespoke beard activated charcoal, pitchfork readymade heirloom whatever post-ironic ugh</a:t>
            </a:r>
          </a:p>
          <a:p>
            <a:pPr lvl="1"/>
            <a:r>
              <a:rPr lang="en-US" dirty="0"/>
              <a:t>Lomo heirloom aesthetic you probably haven't heard of them blue bottle celiac jean shorts.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326A7C0-3A86-44A4-A630-8CBA662D35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20" name="Date Placeholder 8">
            <a:extLst>
              <a:ext uri="{FF2B5EF4-FFF2-40B4-BE49-F238E27FC236}">
                <a16:creationId xmlns:a16="http://schemas.microsoft.com/office/drawing/2014/main" id="{53C4313C-8D63-4FD9-91C7-8D4AA27394E1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6696074" y="4767263"/>
            <a:ext cx="169818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>
              <a:defRPr lang="sr-Latn-RS" sz="900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 algn="r">
              <a:buSzPts val="800"/>
            </a:pPr>
            <a:fld id="{06B79511-F79E-4E5E-988F-193149E42EBF}" type="datetime1">
              <a:rPr lang="sr-Latn-RS" smtClean="0"/>
              <a:t>18.3.2020.</a:t>
            </a:fld>
            <a:endParaRPr lang="en-US" dirty="0"/>
          </a:p>
        </p:txBody>
      </p:sp>
      <p:sp>
        <p:nvSpPr>
          <p:cNvPr id="21" name="Footer Placeholder 9">
            <a:extLst>
              <a:ext uri="{FF2B5EF4-FFF2-40B4-BE49-F238E27FC236}">
                <a16:creationId xmlns:a16="http://schemas.microsoft.com/office/drawing/2014/main" id="{5D717863-0BC7-4539-8811-11978406FC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47927" y="4767263"/>
            <a:ext cx="4248146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algn="ctr">
              <a:defRPr lang="en-US" sz="9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>
              <a:buSzPts val="800"/>
            </a:pPr>
            <a:endParaRPr lang="en-US" dirty="0"/>
          </a:p>
        </p:txBody>
      </p:sp>
      <p:sp>
        <p:nvSpPr>
          <p:cNvPr id="22" name="Google Shape;6;p1">
            <a:extLst>
              <a:ext uri="{FF2B5EF4-FFF2-40B4-BE49-F238E27FC236}">
                <a16:creationId xmlns:a16="http://schemas.microsoft.com/office/drawing/2014/main" id="{FDD33DAB-1601-4E9F-BD07-397E9DAADF95}"/>
              </a:ext>
            </a:extLst>
          </p:cNvPr>
          <p:cNvSpPr txBox="1">
            <a:spLocks noGrp="1"/>
          </p:cNvSpPr>
          <p:nvPr>
            <p:ph type="sldNum" idx="17"/>
          </p:nvPr>
        </p:nvSpPr>
        <p:spPr>
          <a:xfrm>
            <a:off x="8394261" y="4767262"/>
            <a:ext cx="5487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900" b="0" i="0" u="none" strike="noStrike" cap="none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4C124316-1564-416A-9850-1B63311822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68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7 Two Column " preserve="1" userDrawn="1">
  <p:cSld name="08Two Column 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73;p10">
            <a:extLst>
              <a:ext uri="{FF2B5EF4-FFF2-40B4-BE49-F238E27FC236}">
                <a16:creationId xmlns:a16="http://schemas.microsoft.com/office/drawing/2014/main" id="{E68BC69D-28C9-4273-B645-E47A26EBD6AB}"/>
              </a:ext>
            </a:extLst>
          </p:cNvPr>
          <p:cNvSpPr/>
          <p:nvPr userDrawn="1"/>
        </p:nvSpPr>
        <p:spPr>
          <a:xfrm flipH="1">
            <a:off x="-20" y="1057277"/>
            <a:ext cx="4572020" cy="33979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182880" rIns="91425" bIns="18288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+mn-lt"/>
              <a:ea typeface="Open Sans"/>
              <a:cs typeface="Open Sans"/>
              <a:sym typeface="Open Sans"/>
            </a:endParaRP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39E034B8-AC2F-4615-B3DF-2DBB8A65CFB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-3125"/>
            <a:ext cx="9144020" cy="4458394"/>
          </a:xfrm>
        </p:spPr>
        <p:txBody>
          <a:bodyPr>
            <a:normAutofit/>
          </a:bodyPr>
          <a:lstStyle>
            <a:lvl1pPr>
              <a:defRPr sz="500"/>
            </a:lvl1pPr>
          </a:lstStyle>
          <a:p>
            <a:r>
              <a:rPr lang="en-US" dirty="0"/>
              <a:t>Insert picture or do the color</a:t>
            </a:r>
            <a:endParaRPr lang="sr-Latn-RS" dirty="0"/>
          </a:p>
        </p:txBody>
      </p:sp>
      <p:sp>
        <p:nvSpPr>
          <p:cNvPr id="85" name="Google Shape;85;p10"/>
          <p:cNvSpPr txBox="1">
            <a:spLocks noGrp="1"/>
          </p:cNvSpPr>
          <p:nvPr>
            <p:ph type="subTitle" idx="4" hasCustomPrompt="1"/>
          </p:nvPr>
        </p:nvSpPr>
        <p:spPr>
          <a:xfrm>
            <a:off x="4572000" y="1115568"/>
            <a:ext cx="4572000" cy="5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91425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1" i="0" u="none" strike="noStrike" cap="none">
                <a:solidFill>
                  <a:schemeClr val="accent6"/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Subhead goes here and here </a:t>
            </a:r>
          </a:p>
        </p:txBody>
      </p:sp>
      <p:sp>
        <p:nvSpPr>
          <p:cNvPr id="16" name="Content Placeholder 9">
            <a:extLst>
              <a:ext uri="{FF2B5EF4-FFF2-40B4-BE49-F238E27FC236}">
                <a16:creationId xmlns:a16="http://schemas.microsoft.com/office/drawing/2014/main" id="{2FF70BA3-7289-4B0A-8E14-4A51B82E8F5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571980" y="1690068"/>
            <a:ext cx="4571999" cy="2765201"/>
          </a:xfrm>
          <a:prstGeom prst="rect">
            <a:avLst/>
          </a:prstGeom>
        </p:spPr>
        <p:txBody>
          <a:bodyPr lIns="274320" tIns="91440" rIns="182880" bIns="91440"/>
          <a:lstStyle>
            <a:lvl1pPr marL="0" indent="0">
              <a:buFont typeface="Arial" panose="020B0604020202020204" pitchFamily="34" charset="0"/>
              <a:buNone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685800" indent="-228600">
              <a:buFont typeface="Arial" panose="020B0604020202020204" pitchFamily="34" charset="0"/>
              <a:buChar char="•"/>
              <a:defRPr>
                <a:latin typeface="+mn-lt"/>
              </a:defRPr>
            </a:lvl3pPr>
            <a:lvl4pPr marL="914400" indent="-228600">
              <a:buFont typeface="Arial" panose="020B0604020202020204" pitchFamily="34" charset="0"/>
              <a:buChar char="•"/>
              <a:defRPr sz="12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143000" indent="-228600">
              <a:buFont typeface="Arial" panose="020B0604020202020204" pitchFamily="34" charset="0"/>
              <a:buChar char="•"/>
              <a:defRPr sz="11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914378" indent="-227007">
              <a:buFont typeface="Arial" panose="020B0604020202020204" pitchFamily="34" charset="0"/>
              <a:buChar char="•"/>
              <a:defRPr sz="10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</a:lstStyle>
          <a:p>
            <a:r>
              <a:rPr lang="en-US" dirty="0"/>
              <a:t>Lorem ipsum dolor amet kombucha ugh man bun twee mustache.</a:t>
            </a:r>
          </a:p>
          <a:p>
            <a:r>
              <a:rPr lang="en-US" dirty="0"/>
              <a:t>Tilde </a:t>
            </a:r>
            <a:r>
              <a:rPr lang="en-US" dirty="0" err="1"/>
              <a:t>portland</a:t>
            </a:r>
            <a:r>
              <a:rPr lang="en-US" dirty="0"/>
              <a:t> tote bag, farm-to-table beard keytar copper mug </a:t>
            </a:r>
            <a:r>
              <a:rPr lang="en-US" dirty="0" err="1"/>
              <a:t>pinterest</a:t>
            </a:r>
            <a:r>
              <a:rPr lang="en-US" dirty="0"/>
              <a:t> la </a:t>
            </a:r>
            <a:r>
              <a:rPr lang="en-US" dirty="0" err="1"/>
              <a:t>croix</a:t>
            </a:r>
            <a:r>
              <a:rPr lang="en-US" dirty="0"/>
              <a:t> </a:t>
            </a:r>
            <a:r>
              <a:rPr lang="en-US" dirty="0" err="1"/>
              <a:t>kickstarter</a:t>
            </a:r>
            <a:r>
              <a:rPr lang="en-US" dirty="0"/>
              <a:t> scenester.</a:t>
            </a:r>
          </a:p>
          <a:p>
            <a:pPr lvl="1"/>
            <a:r>
              <a:rPr lang="en-US" dirty="0"/>
              <a:t>Roof party selfies echo park </a:t>
            </a:r>
            <a:r>
              <a:rPr lang="en-US" dirty="0" err="1"/>
              <a:t>migas</a:t>
            </a:r>
            <a:r>
              <a:rPr lang="en-US" dirty="0"/>
              <a:t> XOXO actually. Bespoke beard activated charcoal, pitchfork readymade heirloom whatever post-ironic ugh.</a:t>
            </a:r>
          </a:p>
          <a:p>
            <a:pPr lvl="1"/>
            <a:r>
              <a:rPr lang="en-US" dirty="0"/>
              <a:t>Lomo heirloom aesthetic you probably haven't heard of them blue bottle celiac jean shorts.</a:t>
            </a:r>
          </a:p>
        </p:txBody>
      </p:sp>
      <p:sp>
        <p:nvSpPr>
          <p:cNvPr id="77" name="Google Shape;77;p10"/>
          <p:cNvSpPr txBox="1">
            <a:spLocks noGrp="1"/>
          </p:cNvSpPr>
          <p:nvPr>
            <p:ph type="title" hasCustomPrompt="1"/>
          </p:nvPr>
        </p:nvSpPr>
        <p:spPr>
          <a:xfrm>
            <a:off x="0" y="135377"/>
            <a:ext cx="9144000" cy="9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144000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Insert headline for a two-column layout here</a:t>
            </a:r>
            <a:endParaRPr dirty="0"/>
          </a:p>
        </p:txBody>
      </p:sp>
      <p:sp>
        <p:nvSpPr>
          <p:cNvPr id="83" name="Google Shape;83;p10"/>
          <p:cNvSpPr txBox="1">
            <a:spLocks noGrp="1"/>
          </p:cNvSpPr>
          <p:nvPr>
            <p:ph type="subTitle" idx="2" hasCustomPrompt="1"/>
          </p:nvPr>
        </p:nvSpPr>
        <p:spPr>
          <a:xfrm>
            <a:off x="0" y="1115568"/>
            <a:ext cx="4572000" cy="5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91425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1" i="0" u="none" strike="noStrike" cap="none">
                <a:solidFill>
                  <a:schemeClr val="accent6"/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Subhead goes here and here </a:t>
            </a:r>
            <a:endParaRPr dirty="0"/>
          </a:p>
        </p:txBody>
      </p:sp>
      <p:sp>
        <p:nvSpPr>
          <p:cNvPr id="15" name="Content Placeholder 9">
            <a:extLst>
              <a:ext uri="{FF2B5EF4-FFF2-40B4-BE49-F238E27FC236}">
                <a16:creationId xmlns:a16="http://schemas.microsoft.com/office/drawing/2014/main" id="{B1DE9DA7-8315-4377-9A20-851FFC30DC5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" y="1690068"/>
            <a:ext cx="4571999" cy="2765201"/>
          </a:xfrm>
          <a:prstGeom prst="rect">
            <a:avLst/>
          </a:prstGeom>
        </p:spPr>
        <p:txBody>
          <a:bodyPr lIns="274320" tIns="91440" rIns="91440" bIns="91440"/>
          <a:lstStyle>
            <a:lvl1pPr marL="2286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457200" indent="0">
              <a:buFont typeface="Arial" panose="020B0604020202020204" pitchFamily="34" charset="0"/>
              <a:buNone/>
              <a:defRPr>
                <a:latin typeface="+mn-lt"/>
              </a:defRPr>
            </a:lvl3pPr>
            <a:lvl4pPr marL="914400" indent="-228600">
              <a:buFont typeface="Arial" panose="020B0604020202020204" pitchFamily="34" charset="0"/>
              <a:buChar char="•"/>
              <a:defRPr sz="12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143000" indent="-228600">
              <a:buFont typeface="Arial" panose="020B0604020202020204" pitchFamily="34" charset="0"/>
              <a:buChar char="•"/>
              <a:defRPr sz="11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914378" indent="-227007">
              <a:buFont typeface="Arial" panose="020B0604020202020204" pitchFamily="34" charset="0"/>
              <a:buChar char="•"/>
              <a:defRPr sz="10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</a:lstStyle>
          <a:p>
            <a:r>
              <a:rPr lang="en-US" dirty="0"/>
              <a:t>Lorem ipsum dolor amet kombucha ugh man bun twee mustache.</a:t>
            </a:r>
          </a:p>
          <a:p>
            <a:r>
              <a:rPr lang="en-US" dirty="0"/>
              <a:t>Tilde </a:t>
            </a:r>
            <a:r>
              <a:rPr lang="en-US" dirty="0" err="1"/>
              <a:t>portland</a:t>
            </a:r>
            <a:r>
              <a:rPr lang="en-US" dirty="0"/>
              <a:t> tote bag, farm-to-table beard keytar copper mug </a:t>
            </a:r>
            <a:r>
              <a:rPr lang="en-US" dirty="0" err="1"/>
              <a:t>pinterest</a:t>
            </a:r>
            <a:r>
              <a:rPr lang="en-US" dirty="0"/>
              <a:t> la </a:t>
            </a:r>
            <a:r>
              <a:rPr lang="en-US" dirty="0" err="1"/>
              <a:t>croix</a:t>
            </a:r>
            <a:r>
              <a:rPr lang="en-US" dirty="0"/>
              <a:t> </a:t>
            </a:r>
            <a:r>
              <a:rPr lang="en-US" dirty="0" err="1"/>
              <a:t>kickstarter</a:t>
            </a:r>
            <a:r>
              <a:rPr lang="en-US" dirty="0"/>
              <a:t> scenester.</a:t>
            </a:r>
          </a:p>
          <a:p>
            <a:pPr lvl="1"/>
            <a:r>
              <a:rPr lang="en-US" dirty="0"/>
              <a:t>Roof party selfies echo park </a:t>
            </a:r>
            <a:r>
              <a:rPr lang="en-US" dirty="0" err="1"/>
              <a:t>migas</a:t>
            </a:r>
            <a:r>
              <a:rPr lang="en-US" dirty="0"/>
              <a:t> XOXO actually. Bespoke beard activated charcoal, pitchfork readymade heirloom whatever post-ironic ugh</a:t>
            </a:r>
          </a:p>
          <a:p>
            <a:pPr lvl="1"/>
            <a:r>
              <a:rPr lang="en-US" dirty="0"/>
              <a:t>Lomo heirloom aesthetic you probably haven't heard of them blue bottle celiac jean shorts.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326A7C0-3A86-44A4-A630-8CBA662D35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11" name="Date Placeholder 8">
            <a:extLst>
              <a:ext uri="{FF2B5EF4-FFF2-40B4-BE49-F238E27FC236}">
                <a16:creationId xmlns:a16="http://schemas.microsoft.com/office/drawing/2014/main" id="{D410DB56-203F-483C-A793-0AD9B0AD818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6696074" y="4767263"/>
            <a:ext cx="169818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>
              <a:defRPr lang="sr-Latn-RS" sz="900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 algn="r">
              <a:buSzPts val="800"/>
            </a:pPr>
            <a:fld id="{06B79511-F79E-4E5E-988F-193149E42EBF}" type="datetime1">
              <a:rPr lang="sr-Latn-RS" smtClean="0"/>
              <a:t>18.3.2020.</a:t>
            </a:fld>
            <a:endParaRPr lang="en-US" dirty="0"/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675D3872-6F4B-4D6A-8781-A66E4A8E0B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47927" y="4767263"/>
            <a:ext cx="4248146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algn="ctr">
              <a:defRPr lang="en-US" sz="9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>
              <a:buSzPts val="800"/>
            </a:pPr>
            <a:endParaRPr lang="en-US" dirty="0"/>
          </a:p>
        </p:txBody>
      </p:sp>
      <p:sp>
        <p:nvSpPr>
          <p:cNvPr id="13" name="Google Shape;6;p1">
            <a:extLst>
              <a:ext uri="{FF2B5EF4-FFF2-40B4-BE49-F238E27FC236}">
                <a16:creationId xmlns:a16="http://schemas.microsoft.com/office/drawing/2014/main" id="{68952E80-A1D0-4757-8550-CE48FBA38805}"/>
              </a:ext>
            </a:extLst>
          </p:cNvPr>
          <p:cNvSpPr txBox="1">
            <a:spLocks noGrp="1"/>
          </p:cNvSpPr>
          <p:nvPr>
            <p:ph type="sldNum" idx="17"/>
          </p:nvPr>
        </p:nvSpPr>
        <p:spPr>
          <a:xfrm>
            <a:off x="8394261" y="4767262"/>
            <a:ext cx="5487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900" b="0" i="0" u="none" strike="noStrike" cap="none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4C124316-1564-416A-9850-1B63311822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79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 Int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>
            <a:extLst>
              <a:ext uri="{FF2B5EF4-FFF2-40B4-BE49-F238E27FC236}">
                <a16:creationId xmlns:a16="http://schemas.microsoft.com/office/drawing/2014/main" id="{C8C8CFB0-8216-4E4F-9373-7DD6CB4E808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-1" y="317500"/>
            <a:ext cx="4771775" cy="4826000"/>
          </a:xfrm>
          <a:custGeom>
            <a:avLst/>
            <a:gdLst>
              <a:gd name="T0" fmla="*/ 1 w 294"/>
              <a:gd name="T1" fmla="*/ 26 h 297"/>
              <a:gd name="T2" fmla="*/ 3 w 294"/>
              <a:gd name="T3" fmla="*/ 27 h 297"/>
              <a:gd name="T4" fmla="*/ 18 w 294"/>
              <a:gd name="T5" fmla="*/ 38 h 297"/>
              <a:gd name="T6" fmla="*/ 74 w 294"/>
              <a:gd name="T7" fmla="*/ 97 h 297"/>
              <a:gd name="T8" fmla="*/ 76 w 294"/>
              <a:gd name="T9" fmla="*/ 100 h 297"/>
              <a:gd name="T10" fmla="*/ 81 w 294"/>
              <a:gd name="T11" fmla="*/ 157 h 297"/>
              <a:gd name="T12" fmla="*/ 57 w 294"/>
              <a:gd name="T13" fmla="*/ 182 h 297"/>
              <a:gd name="T14" fmla="*/ 13 w 294"/>
              <a:gd name="T15" fmla="*/ 224 h 297"/>
              <a:gd name="T16" fmla="*/ 153 w 294"/>
              <a:gd name="T17" fmla="*/ 113 h 297"/>
              <a:gd name="T18" fmla="*/ 147 w 294"/>
              <a:gd name="T19" fmla="*/ 35 h 297"/>
              <a:gd name="T20" fmla="*/ 109 w 294"/>
              <a:gd name="T21" fmla="*/ 115 h 297"/>
              <a:gd name="T22" fmla="*/ 98 w 294"/>
              <a:gd name="T23" fmla="*/ 158 h 297"/>
              <a:gd name="T24" fmla="*/ 83 w 294"/>
              <a:gd name="T25" fmla="*/ 175 h 297"/>
              <a:gd name="T26" fmla="*/ 72 w 294"/>
              <a:gd name="T27" fmla="*/ 187 h 297"/>
              <a:gd name="T28" fmla="*/ 59 w 294"/>
              <a:gd name="T29" fmla="*/ 201 h 297"/>
              <a:gd name="T30" fmla="*/ 48 w 294"/>
              <a:gd name="T31" fmla="*/ 212 h 297"/>
              <a:gd name="T32" fmla="*/ 20 w 294"/>
              <a:gd name="T33" fmla="*/ 237 h 297"/>
              <a:gd name="T34" fmla="*/ 0 w 294"/>
              <a:gd name="T35" fmla="*/ 255 h 297"/>
              <a:gd name="T36" fmla="*/ 110 w 294"/>
              <a:gd name="T37" fmla="*/ 176 h 297"/>
              <a:gd name="T38" fmla="*/ 143 w 294"/>
              <a:gd name="T39" fmla="*/ 153 h 297"/>
              <a:gd name="T40" fmla="*/ 294 w 294"/>
              <a:gd name="T41" fmla="*/ 139 h 297"/>
              <a:gd name="T42" fmla="*/ 37 w 294"/>
              <a:gd name="T43" fmla="*/ 267 h 297"/>
              <a:gd name="T44" fmla="*/ 26 w 294"/>
              <a:gd name="T45" fmla="*/ 276 h 297"/>
              <a:gd name="T46" fmla="*/ 103 w 294"/>
              <a:gd name="T47" fmla="*/ 276 h 297"/>
              <a:gd name="T48" fmla="*/ 106 w 294"/>
              <a:gd name="T49" fmla="*/ 269 h 297"/>
              <a:gd name="T50" fmla="*/ 108 w 294"/>
              <a:gd name="T51" fmla="*/ 266 h 297"/>
              <a:gd name="T52" fmla="*/ 110 w 294"/>
              <a:gd name="T53" fmla="*/ 260 h 297"/>
              <a:gd name="T54" fmla="*/ 111 w 294"/>
              <a:gd name="T55" fmla="*/ 257 h 297"/>
              <a:gd name="T56" fmla="*/ 112 w 294"/>
              <a:gd name="T57" fmla="*/ 251 h 297"/>
              <a:gd name="T58" fmla="*/ 113 w 294"/>
              <a:gd name="T59" fmla="*/ 248 h 297"/>
              <a:gd name="T60" fmla="*/ 114 w 294"/>
              <a:gd name="T61" fmla="*/ 242 h 297"/>
              <a:gd name="T62" fmla="*/ 115 w 294"/>
              <a:gd name="T63" fmla="*/ 238 h 297"/>
              <a:gd name="T64" fmla="*/ 115 w 294"/>
              <a:gd name="T65" fmla="*/ 232 h 297"/>
              <a:gd name="T66" fmla="*/ 116 w 294"/>
              <a:gd name="T67" fmla="*/ 228 h 297"/>
              <a:gd name="T68" fmla="*/ 116 w 294"/>
              <a:gd name="T69" fmla="*/ 222 h 297"/>
              <a:gd name="T70" fmla="*/ 116 w 294"/>
              <a:gd name="T71" fmla="*/ 218 h 297"/>
              <a:gd name="T72" fmla="*/ 116 w 294"/>
              <a:gd name="T73" fmla="*/ 214 h 297"/>
              <a:gd name="T74" fmla="*/ 116 w 294"/>
              <a:gd name="T75" fmla="*/ 209 h 297"/>
              <a:gd name="T76" fmla="*/ 115 w 294"/>
              <a:gd name="T77" fmla="*/ 204 h 297"/>
              <a:gd name="T78" fmla="*/ 114 w 294"/>
              <a:gd name="T79" fmla="*/ 198 h 297"/>
              <a:gd name="T80" fmla="*/ 89 w 294"/>
              <a:gd name="T81" fmla="*/ 216 h 297"/>
              <a:gd name="T82" fmla="*/ 88 w 294"/>
              <a:gd name="T83" fmla="*/ 217 h 297"/>
              <a:gd name="T84" fmla="*/ 81 w 294"/>
              <a:gd name="T85" fmla="*/ 224 h 297"/>
              <a:gd name="T86" fmla="*/ 61 w 294"/>
              <a:gd name="T87" fmla="*/ 245 h 297"/>
              <a:gd name="T88" fmla="*/ 37 w 294"/>
              <a:gd name="T89" fmla="*/ 266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94" h="297">
                <a:moveTo>
                  <a:pt x="0" y="25"/>
                </a:moveTo>
                <a:cubicBezTo>
                  <a:pt x="0" y="25"/>
                  <a:pt x="0" y="25"/>
                  <a:pt x="0" y="25"/>
                </a:cubicBezTo>
                <a:cubicBezTo>
                  <a:pt x="0" y="25"/>
                  <a:pt x="0" y="25"/>
                  <a:pt x="1" y="26"/>
                </a:cubicBezTo>
                <a:cubicBezTo>
                  <a:pt x="1" y="26"/>
                  <a:pt x="1" y="26"/>
                  <a:pt x="2" y="26"/>
                </a:cubicBezTo>
                <a:cubicBezTo>
                  <a:pt x="2" y="27"/>
                  <a:pt x="2" y="27"/>
                  <a:pt x="3" y="27"/>
                </a:cubicBezTo>
                <a:cubicBezTo>
                  <a:pt x="3" y="27"/>
                  <a:pt x="3" y="27"/>
                  <a:pt x="3" y="27"/>
                </a:cubicBezTo>
                <a:cubicBezTo>
                  <a:pt x="3" y="27"/>
                  <a:pt x="3" y="27"/>
                  <a:pt x="3" y="27"/>
                </a:cubicBezTo>
                <a:cubicBezTo>
                  <a:pt x="8" y="31"/>
                  <a:pt x="13" y="34"/>
                  <a:pt x="18" y="38"/>
                </a:cubicBezTo>
                <a:cubicBezTo>
                  <a:pt x="18" y="38"/>
                  <a:pt x="18" y="38"/>
                  <a:pt x="18" y="38"/>
                </a:cubicBezTo>
                <a:cubicBezTo>
                  <a:pt x="24" y="42"/>
                  <a:pt x="29" y="47"/>
                  <a:pt x="35" y="52"/>
                </a:cubicBezTo>
                <a:cubicBezTo>
                  <a:pt x="49" y="65"/>
                  <a:pt x="62" y="81"/>
                  <a:pt x="74" y="97"/>
                </a:cubicBezTo>
                <a:cubicBezTo>
                  <a:pt x="74" y="97"/>
                  <a:pt x="74" y="97"/>
                  <a:pt x="74" y="97"/>
                </a:cubicBezTo>
                <a:cubicBezTo>
                  <a:pt x="74" y="97"/>
                  <a:pt x="74" y="97"/>
                  <a:pt x="74" y="97"/>
                </a:cubicBezTo>
                <a:cubicBezTo>
                  <a:pt x="74" y="98"/>
                  <a:pt x="75" y="99"/>
                  <a:pt x="76" y="100"/>
                </a:cubicBezTo>
                <a:cubicBezTo>
                  <a:pt x="76" y="100"/>
                  <a:pt x="76" y="100"/>
                  <a:pt x="76" y="100"/>
                </a:cubicBezTo>
                <a:cubicBezTo>
                  <a:pt x="83" y="112"/>
                  <a:pt x="90" y="124"/>
                  <a:pt x="96" y="137"/>
                </a:cubicBezTo>
                <a:cubicBezTo>
                  <a:pt x="92" y="143"/>
                  <a:pt x="87" y="149"/>
                  <a:pt x="81" y="157"/>
                </a:cubicBezTo>
                <a:cubicBezTo>
                  <a:pt x="81" y="157"/>
                  <a:pt x="81" y="157"/>
                  <a:pt x="81" y="157"/>
                </a:cubicBezTo>
                <a:cubicBezTo>
                  <a:pt x="74" y="165"/>
                  <a:pt x="66" y="173"/>
                  <a:pt x="57" y="182"/>
                </a:cubicBezTo>
                <a:cubicBezTo>
                  <a:pt x="57" y="182"/>
                  <a:pt x="57" y="182"/>
                  <a:pt x="57" y="182"/>
                </a:cubicBezTo>
                <a:cubicBezTo>
                  <a:pt x="57" y="182"/>
                  <a:pt x="57" y="182"/>
                  <a:pt x="57" y="182"/>
                </a:cubicBezTo>
                <a:cubicBezTo>
                  <a:pt x="46" y="194"/>
                  <a:pt x="34" y="205"/>
                  <a:pt x="21" y="217"/>
                </a:cubicBezTo>
                <a:cubicBezTo>
                  <a:pt x="19" y="219"/>
                  <a:pt x="16" y="222"/>
                  <a:pt x="13" y="224"/>
                </a:cubicBezTo>
                <a:cubicBezTo>
                  <a:pt x="13" y="224"/>
                  <a:pt x="13" y="224"/>
                  <a:pt x="13" y="224"/>
                </a:cubicBezTo>
                <a:cubicBezTo>
                  <a:pt x="8" y="228"/>
                  <a:pt x="4" y="231"/>
                  <a:pt x="0" y="235"/>
                </a:cubicBezTo>
                <a:lnTo>
                  <a:pt x="0" y="25"/>
                </a:lnTo>
                <a:close/>
                <a:moveTo>
                  <a:pt x="153" y="113"/>
                </a:moveTo>
                <a:cubicBezTo>
                  <a:pt x="172" y="78"/>
                  <a:pt x="177" y="49"/>
                  <a:pt x="164" y="35"/>
                </a:cubicBezTo>
                <a:cubicBezTo>
                  <a:pt x="157" y="27"/>
                  <a:pt x="144" y="26"/>
                  <a:pt x="128" y="29"/>
                </a:cubicBezTo>
                <a:cubicBezTo>
                  <a:pt x="136" y="29"/>
                  <a:pt x="142" y="31"/>
                  <a:pt x="147" y="35"/>
                </a:cubicBezTo>
                <a:cubicBezTo>
                  <a:pt x="159" y="47"/>
                  <a:pt x="152" y="75"/>
                  <a:pt x="132" y="109"/>
                </a:cubicBezTo>
                <a:cubicBezTo>
                  <a:pt x="148" y="49"/>
                  <a:pt x="115" y="16"/>
                  <a:pt x="73" y="0"/>
                </a:cubicBezTo>
                <a:cubicBezTo>
                  <a:pt x="88" y="39"/>
                  <a:pt x="48" y="69"/>
                  <a:pt x="109" y="115"/>
                </a:cubicBezTo>
                <a:cubicBezTo>
                  <a:pt x="117" y="99"/>
                  <a:pt x="118" y="69"/>
                  <a:pt x="113" y="52"/>
                </a:cubicBezTo>
                <a:cubicBezTo>
                  <a:pt x="129" y="73"/>
                  <a:pt x="121" y="123"/>
                  <a:pt x="103" y="151"/>
                </a:cubicBezTo>
                <a:cubicBezTo>
                  <a:pt x="101" y="153"/>
                  <a:pt x="100" y="156"/>
                  <a:pt x="98" y="158"/>
                </a:cubicBezTo>
                <a:cubicBezTo>
                  <a:pt x="95" y="161"/>
                  <a:pt x="93" y="163"/>
                  <a:pt x="91" y="166"/>
                </a:cubicBezTo>
                <a:cubicBezTo>
                  <a:pt x="90" y="167"/>
                  <a:pt x="90" y="168"/>
                  <a:pt x="89" y="168"/>
                </a:cubicBezTo>
                <a:cubicBezTo>
                  <a:pt x="87" y="170"/>
                  <a:pt x="85" y="173"/>
                  <a:pt x="83" y="175"/>
                </a:cubicBezTo>
                <a:cubicBezTo>
                  <a:pt x="82" y="176"/>
                  <a:pt x="81" y="177"/>
                  <a:pt x="80" y="178"/>
                </a:cubicBezTo>
                <a:cubicBezTo>
                  <a:pt x="79" y="180"/>
                  <a:pt x="77" y="182"/>
                  <a:pt x="75" y="184"/>
                </a:cubicBezTo>
                <a:cubicBezTo>
                  <a:pt x="74" y="185"/>
                  <a:pt x="73" y="186"/>
                  <a:pt x="72" y="187"/>
                </a:cubicBezTo>
                <a:cubicBezTo>
                  <a:pt x="70" y="189"/>
                  <a:pt x="68" y="191"/>
                  <a:pt x="66" y="194"/>
                </a:cubicBezTo>
                <a:cubicBezTo>
                  <a:pt x="66" y="194"/>
                  <a:pt x="65" y="195"/>
                  <a:pt x="64" y="196"/>
                </a:cubicBezTo>
                <a:cubicBezTo>
                  <a:pt x="63" y="197"/>
                  <a:pt x="61" y="199"/>
                  <a:pt x="59" y="201"/>
                </a:cubicBezTo>
                <a:cubicBezTo>
                  <a:pt x="58" y="202"/>
                  <a:pt x="57" y="203"/>
                  <a:pt x="56" y="204"/>
                </a:cubicBezTo>
                <a:cubicBezTo>
                  <a:pt x="54" y="207"/>
                  <a:pt x="51" y="209"/>
                  <a:pt x="48" y="212"/>
                </a:cubicBezTo>
                <a:cubicBezTo>
                  <a:pt x="48" y="212"/>
                  <a:pt x="48" y="212"/>
                  <a:pt x="48" y="212"/>
                </a:cubicBezTo>
                <a:cubicBezTo>
                  <a:pt x="46" y="214"/>
                  <a:pt x="44" y="216"/>
                  <a:pt x="42" y="217"/>
                </a:cubicBezTo>
                <a:cubicBezTo>
                  <a:pt x="35" y="224"/>
                  <a:pt x="28" y="231"/>
                  <a:pt x="20" y="237"/>
                </a:cubicBezTo>
                <a:cubicBezTo>
                  <a:pt x="20" y="237"/>
                  <a:pt x="20" y="237"/>
                  <a:pt x="20" y="237"/>
                </a:cubicBezTo>
                <a:cubicBezTo>
                  <a:pt x="17" y="241"/>
                  <a:pt x="13" y="244"/>
                  <a:pt x="9" y="247"/>
                </a:cubicBezTo>
                <a:cubicBezTo>
                  <a:pt x="9" y="247"/>
                  <a:pt x="9" y="247"/>
                  <a:pt x="9" y="247"/>
                </a:cubicBezTo>
                <a:cubicBezTo>
                  <a:pt x="6" y="250"/>
                  <a:pt x="3" y="252"/>
                  <a:pt x="0" y="255"/>
                </a:cubicBezTo>
                <a:cubicBezTo>
                  <a:pt x="0" y="281"/>
                  <a:pt x="0" y="281"/>
                  <a:pt x="0" y="281"/>
                </a:cubicBezTo>
                <a:cubicBezTo>
                  <a:pt x="20" y="266"/>
                  <a:pt x="42" y="248"/>
                  <a:pt x="63" y="227"/>
                </a:cubicBezTo>
                <a:cubicBezTo>
                  <a:pt x="81" y="210"/>
                  <a:pt x="96" y="193"/>
                  <a:pt x="110" y="176"/>
                </a:cubicBezTo>
                <a:cubicBezTo>
                  <a:pt x="117" y="168"/>
                  <a:pt x="124" y="159"/>
                  <a:pt x="130" y="151"/>
                </a:cubicBezTo>
                <a:cubicBezTo>
                  <a:pt x="152" y="130"/>
                  <a:pt x="205" y="97"/>
                  <a:pt x="234" y="111"/>
                </a:cubicBezTo>
                <a:cubicBezTo>
                  <a:pt x="210" y="105"/>
                  <a:pt x="167" y="124"/>
                  <a:pt x="143" y="153"/>
                </a:cubicBezTo>
                <a:cubicBezTo>
                  <a:pt x="183" y="184"/>
                  <a:pt x="211" y="169"/>
                  <a:pt x="236" y="153"/>
                </a:cubicBezTo>
                <a:cubicBezTo>
                  <a:pt x="256" y="141"/>
                  <a:pt x="274" y="129"/>
                  <a:pt x="294" y="140"/>
                </a:cubicBezTo>
                <a:cubicBezTo>
                  <a:pt x="294" y="139"/>
                  <a:pt x="294" y="139"/>
                  <a:pt x="294" y="139"/>
                </a:cubicBezTo>
                <a:cubicBezTo>
                  <a:pt x="267" y="95"/>
                  <a:pt x="221" y="71"/>
                  <a:pt x="153" y="113"/>
                </a:cubicBezTo>
                <a:close/>
                <a:moveTo>
                  <a:pt x="37" y="266"/>
                </a:moveTo>
                <a:cubicBezTo>
                  <a:pt x="37" y="267"/>
                  <a:pt x="37" y="267"/>
                  <a:pt x="37" y="267"/>
                </a:cubicBezTo>
                <a:cubicBezTo>
                  <a:pt x="37" y="267"/>
                  <a:pt x="37" y="267"/>
                  <a:pt x="37" y="267"/>
                </a:cubicBezTo>
                <a:cubicBezTo>
                  <a:pt x="34" y="269"/>
                  <a:pt x="30" y="273"/>
                  <a:pt x="26" y="276"/>
                </a:cubicBezTo>
                <a:cubicBezTo>
                  <a:pt x="26" y="276"/>
                  <a:pt x="26" y="276"/>
                  <a:pt x="26" y="276"/>
                </a:cubicBezTo>
                <a:cubicBezTo>
                  <a:pt x="17" y="283"/>
                  <a:pt x="8" y="290"/>
                  <a:pt x="0" y="297"/>
                </a:cubicBezTo>
                <a:cubicBezTo>
                  <a:pt x="88" y="297"/>
                  <a:pt x="88" y="297"/>
                  <a:pt x="88" y="297"/>
                </a:cubicBezTo>
                <a:cubicBezTo>
                  <a:pt x="94" y="290"/>
                  <a:pt x="99" y="283"/>
                  <a:pt x="103" y="276"/>
                </a:cubicBezTo>
                <a:cubicBezTo>
                  <a:pt x="104" y="275"/>
                  <a:pt x="104" y="273"/>
                  <a:pt x="105" y="271"/>
                </a:cubicBezTo>
                <a:cubicBezTo>
                  <a:pt x="106" y="271"/>
                  <a:pt x="106" y="270"/>
                  <a:pt x="106" y="269"/>
                </a:cubicBezTo>
                <a:cubicBezTo>
                  <a:pt x="106" y="269"/>
                  <a:pt x="106" y="269"/>
                  <a:pt x="106" y="269"/>
                </a:cubicBezTo>
                <a:cubicBezTo>
                  <a:pt x="107" y="269"/>
                  <a:pt x="107" y="268"/>
                  <a:pt x="107" y="268"/>
                </a:cubicBezTo>
                <a:cubicBezTo>
                  <a:pt x="107" y="267"/>
                  <a:pt x="107" y="267"/>
                  <a:pt x="108" y="266"/>
                </a:cubicBezTo>
                <a:cubicBezTo>
                  <a:pt x="108" y="266"/>
                  <a:pt x="108" y="266"/>
                  <a:pt x="108" y="266"/>
                </a:cubicBezTo>
                <a:cubicBezTo>
                  <a:pt x="108" y="265"/>
                  <a:pt x="108" y="264"/>
                  <a:pt x="109" y="263"/>
                </a:cubicBezTo>
                <a:cubicBezTo>
                  <a:pt x="109" y="263"/>
                  <a:pt x="109" y="263"/>
                  <a:pt x="109" y="263"/>
                </a:cubicBezTo>
                <a:cubicBezTo>
                  <a:pt x="109" y="262"/>
                  <a:pt x="109" y="261"/>
                  <a:pt x="110" y="260"/>
                </a:cubicBezTo>
                <a:cubicBezTo>
                  <a:pt x="110" y="260"/>
                  <a:pt x="110" y="260"/>
                  <a:pt x="110" y="260"/>
                </a:cubicBezTo>
                <a:cubicBezTo>
                  <a:pt x="110" y="259"/>
                  <a:pt x="110" y="258"/>
                  <a:pt x="111" y="257"/>
                </a:cubicBezTo>
                <a:cubicBezTo>
                  <a:pt x="111" y="257"/>
                  <a:pt x="111" y="257"/>
                  <a:pt x="111" y="257"/>
                </a:cubicBezTo>
                <a:cubicBezTo>
                  <a:pt x="111" y="256"/>
                  <a:pt x="111" y="255"/>
                  <a:pt x="112" y="254"/>
                </a:cubicBezTo>
                <a:cubicBezTo>
                  <a:pt x="112" y="254"/>
                  <a:pt x="112" y="254"/>
                  <a:pt x="112" y="254"/>
                </a:cubicBezTo>
                <a:cubicBezTo>
                  <a:pt x="112" y="253"/>
                  <a:pt x="112" y="252"/>
                  <a:pt x="112" y="251"/>
                </a:cubicBezTo>
                <a:cubicBezTo>
                  <a:pt x="113" y="251"/>
                  <a:pt x="113" y="251"/>
                  <a:pt x="113" y="251"/>
                </a:cubicBezTo>
                <a:cubicBezTo>
                  <a:pt x="113" y="250"/>
                  <a:pt x="113" y="249"/>
                  <a:pt x="113" y="248"/>
                </a:cubicBezTo>
                <a:cubicBezTo>
                  <a:pt x="113" y="248"/>
                  <a:pt x="113" y="248"/>
                  <a:pt x="113" y="248"/>
                </a:cubicBezTo>
                <a:cubicBezTo>
                  <a:pt x="113" y="247"/>
                  <a:pt x="114" y="246"/>
                  <a:pt x="114" y="245"/>
                </a:cubicBezTo>
                <a:cubicBezTo>
                  <a:pt x="114" y="245"/>
                  <a:pt x="114" y="245"/>
                  <a:pt x="114" y="244"/>
                </a:cubicBezTo>
                <a:cubicBezTo>
                  <a:pt x="114" y="244"/>
                  <a:pt x="114" y="243"/>
                  <a:pt x="114" y="242"/>
                </a:cubicBezTo>
                <a:cubicBezTo>
                  <a:pt x="114" y="242"/>
                  <a:pt x="114" y="241"/>
                  <a:pt x="114" y="241"/>
                </a:cubicBezTo>
                <a:cubicBezTo>
                  <a:pt x="115" y="240"/>
                  <a:pt x="115" y="240"/>
                  <a:pt x="115" y="239"/>
                </a:cubicBezTo>
                <a:cubicBezTo>
                  <a:pt x="115" y="239"/>
                  <a:pt x="115" y="238"/>
                  <a:pt x="115" y="238"/>
                </a:cubicBezTo>
                <a:cubicBezTo>
                  <a:pt x="115" y="237"/>
                  <a:pt x="115" y="236"/>
                  <a:pt x="115" y="236"/>
                </a:cubicBezTo>
                <a:cubicBezTo>
                  <a:pt x="115" y="235"/>
                  <a:pt x="115" y="235"/>
                  <a:pt x="115" y="234"/>
                </a:cubicBezTo>
                <a:cubicBezTo>
                  <a:pt x="115" y="234"/>
                  <a:pt x="115" y="233"/>
                  <a:pt x="115" y="232"/>
                </a:cubicBezTo>
                <a:cubicBezTo>
                  <a:pt x="116" y="232"/>
                  <a:pt x="116" y="232"/>
                  <a:pt x="116" y="231"/>
                </a:cubicBezTo>
                <a:cubicBezTo>
                  <a:pt x="116" y="231"/>
                  <a:pt x="116" y="230"/>
                  <a:pt x="116" y="229"/>
                </a:cubicBezTo>
                <a:cubicBezTo>
                  <a:pt x="116" y="229"/>
                  <a:pt x="116" y="228"/>
                  <a:pt x="116" y="228"/>
                </a:cubicBezTo>
                <a:cubicBezTo>
                  <a:pt x="116" y="227"/>
                  <a:pt x="116" y="226"/>
                  <a:pt x="116" y="226"/>
                </a:cubicBezTo>
                <a:cubicBezTo>
                  <a:pt x="116" y="225"/>
                  <a:pt x="116" y="225"/>
                  <a:pt x="116" y="224"/>
                </a:cubicBezTo>
                <a:cubicBezTo>
                  <a:pt x="116" y="224"/>
                  <a:pt x="116" y="223"/>
                  <a:pt x="116" y="222"/>
                </a:cubicBezTo>
                <a:cubicBezTo>
                  <a:pt x="116" y="221"/>
                  <a:pt x="116" y="221"/>
                  <a:pt x="116" y="221"/>
                </a:cubicBezTo>
                <a:cubicBezTo>
                  <a:pt x="116" y="219"/>
                  <a:pt x="116" y="219"/>
                  <a:pt x="116" y="219"/>
                </a:cubicBezTo>
                <a:cubicBezTo>
                  <a:pt x="116" y="219"/>
                  <a:pt x="116" y="218"/>
                  <a:pt x="116" y="218"/>
                </a:cubicBezTo>
                <a:cubicBezTo>
                  <a:pt x="116" y="217"/>
                  <a:pt x="116" y="217"/>
                  <a:pt x="116" y="217"/>
                </a:cubicBezTo>
                <a:cubicBezTo>
                  <a:pt x="116" y="216"/>
                  <a:pt x="116" y="216"/>
                  <a:pt x="116" y="216"/>
                </a:cubicBezTo>
                <a:cubicBezTo>
                  <a:pt x="116" y="215"/>
                  <a:pt x="116" y="215"/>
                  <a:pt x="116" y="214"/>
                </a:cubicBezTo>
                <a:cubicBezTo>
                  <a:pt x="116" y="214"/>
                  <a:pt x="116" y="213"/>
                  <a:pt x="116" y="212"/>
                </a:cubicBezTo>
                <a:cubicBezTo>
                  <a:pt x="116" y="212"/>
                  <a:pt x="116" y="211"/>
                  <a:pt x="116" y="211"/>
                </a:cubicBezTo>
                <a:cubicBezTo>
                  <a:pt x="116" y="210"/>
                  <a:pt x="116" y="209"/>
                  <a:pt x="116" y="209"/>
                </a:cubicBezTo>
                <a:cubicBezTo>
                  <a:pt x="115" y="208"/>
                  <a:pt x="115" y="208"/>
                  <a:pt x="115" y="208"/>
                </a:cubicBezTo>
                <a:cubicBezTo>
                  <a:pt x="115" y="207"/>
                  <a:pt x="115" y="206"/>
                  <a:pt x="115" y="205"/>
                </a:cubicBezTo>
                <a:cubicBezTo>
                  <a:pt x="115" y="204"/>
                  <a:pt x="115" y="204"/>
                  <a:pt x="115" y="204"/>
                </a:cubicBezTo>
                <a:cubicBezTo>
                  <a:pt x="115" y="203"/>
                  <a:pt x="115" y="202"/>
                  <a:pt x="115" y="202"/>
                </a:cubicBezTo>
                <a:cubicBezTo>
                  <a:pt x="115" y="201"/>
                  <a:pt x="115" y="201"/>
                  <a:pt x="115" y="201"/>
                </a:cubicBezTo>
                <a:cubicBezTo>
                  <a:pt x="115" y="200"/>
                  <a:pt x="114" y="199"/>
                  <a:pt x="114" y="198"/>
                </a:cubicBezTo>
                <a:cubicBezTo>
                  <a:pt x="114" y="198"/>
                  <a:pt x="114" y="198"/>
                  <a:pt x="114" y="198"/>
                </a:cubicBezTo>
                <a:cubicBezTo>
                  <a:pt x="114" y="195"/>
                  <a:pt x="113" y="191"/>
                  <a:pt x="113" y="188"/>
                </a:cubicBezTo>
                <a:cubicBezTo>
                  <a:pt x="105" y="198"/>
                  <a:pt x="97" y="207"/>
                  <a:pt x="89" y="216"/>
                </a:cubicBezTo>
                <a:cubicBezTo>
                  <a:pt x="89" y="216"/>
                  <a:pt x="89" y="216"/>
                  <a:pt x="89" y="216"/>
                </a:cubicBezTo>
                <a:cubicBezTo>
                  <a:pt x="88" y="217"/>
                  <a:pt x="88" y="217"/>
                  <a:pt x="88" y="217"/>
                </a:cubicBezTo>
                <a:cubicBezTo>
                  <a:pt x="88" y="217"/>
                  <a:pt x="88" y="217"/>
                  <a:pt x="88" y="217"/>
                </a:cubicBezTo>
                <a:cubicBezTo>
                  <a:pt x="88" y="217"/>
                  <a:pt x="88" y="217"/>
                  <a:pt x="88" y="217"/>
                </a:cubicBezTo>
                <a:cubicBezTo>
                  <a:pt x="86" y="219"/>
                  <a:pt x="84" y="222"/>
                  <a:pt x="82" y="224"/>
                </a:cubicBezTo>
                <a:cubicBezTo>
                  <a:pt x="81" y="224"/>
                  <a:pt x="81" y="224"/>
                  <a:pt x="81" y="224"/>
                </a:cubicBezTo>
                <a:cubicBezTo>
                  <a:pt x="81" y="224"/>
                  <a:pt x="81" y="224"/>
                  <a:pt x="81" y="224"/>
                </a:cubicBezTo>
                <a:cubicBezTo>
                  <a:pt x="76" y="230"/>
                  <a:pt x="70" y="236"/>
                  <a:pt x="63" y="243"/>
                </a:cubicBezTo>
                <a:cubicBezTo>
                  <a:pt x="62" y="243"/>
                  <a:pt x="62" y="244"/>
                  <a:pt x="61" y="245"/>
                </a:cubicBezTo>
                <a:cubicBezTo>
                  <a:pt x="60" y="245"/>
                  <a:pt x="60" y="245"/>
                  <a:pt x="60" y="245"/>
                </a:cubicBezTo>
                <a:cubicBezTo>
                  <a:pt x="60" y="245"/>
                  <a:pt x="60" y="245"/>
                  <a:pt x="60" y="245"/>
                </a:cubicBezTo>
                <a:cubicBezTo>
                  <a:pt x="53" y="252"/>
                  <a:pt x="45" y="260"/>
                  <a:pt x="37" y="26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RS"/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89DDAD28-6061-492F-892E-0D7D2FDF18F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542060" y="-3126"/>
            <a:ext cx="3601940" cy="5146625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/>
              <a:t>.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 INSERT IMAGE HERE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IMAGE SHOULD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BLEED TO EDGES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B999888-76F8-475F-9B05-8436F642AC6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58742" y="1866275"/>
            <a:ext cx="4212968" cy="1407823"/>
          </a:xfrm>
          <a:prstGeom prst="rect">
            <a:avLst/>
          </a:prstGeom>
          <a:ln>
            <a:noFill/>
          </a:ln>
        </p:spPr>
        <p:txBody>
          <a:bodyPr anchor="t" anchorCtr="0"/>
          <a:lstStyle>
            <a:lvl1pPr marL="152396" indent="0">
              <a:buNone/>
              <a:defRPr lang="en-US" sz="1600" b="0" i="0" smtClean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dirty="0"/>
              <a:t>	Lorem ipsum dolor sit amet, </a:t>
            </a:r>
            <a:r>
              <a:rPr lang="en-US" dirty="0" err="1"/>
              <a:t>consectetur</a:t>
            </a:r>
            <a:r>
              <a:rPr lang="en-US" dirty="0"/>
              <a:t> adipiscing elit,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ut.</a:t>
            </a:r>
            <a:endParaRPr lang="en-US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999CB70-FCD2-4472-B389-7401B2B645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63675" y="3379789"/>
            <a:ext cx="3608388" cy="253958"/>
          </a:xfrm>
          <a:prstGeom prst="rect">
            <a:avLst/>
          </a:prstGeom>
        </p:spPr>
        <p:txBody>
          <a:bodyPr>
            <a:noAutofit/>
          </a:bodyPr>
          <a:lstStyle>
            <a:lvl1pPr marL="152396" indent="0" algn="r">
              <a:spcAft>
                <a:spcPts val="0"/>
              </a:spcAft>
              <a:buNone/>
              <a:defRPr sz="12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13" name="Text Placeholder 17">
            <a:extLst>
              <a:ext uri="{FF2B5EF4-FFF2-40B4-BE49-F238E27FC236}">
                <a16:creationId xmlns:a16="http://schemas.microsoft.com/office/drawing/2014/main" id="{989378A2-D7A5-4DF4-A1E4-A9A31B42185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58989" y="3625838"/>
            <a:ext cx="3013075" cy="376537"/>
          </a:xfrm>
          <a:prstGeom prst="rect">
            <a:avLst/>
          </a:prstGeom>
        </p:spPr>
        <p:txBody>
          <a:bodyPr>
            <a:noAutofit/>
          </a:bodyPr>
          <a:lstStyle>
            <a:lvl1pPr marL="152396" indent="0" algn="r">
              <a:spcAft>
                <a:spcPts val="0"/>
              </a:spcAft>
              <a:buNone/>
              <a:defRPr sz="11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Title/Position</a:t>
            </a:r>
            <a:br>
              <a:rPr lang="en-US" dirty="0"/>
            </a:br>
            <a:r>
              <a:rPr lang="en-US" dirty="0"/>
              <a:t>Company Name</a:t>
            </a:r>
          </a:p>
        </p:txBody>
      </p:sp>
      <p:cxnSp>
        <p:nvCxnSpPr>
          <p:cNvPr id="15" name="Google Shape;80;p12">
            <a:extLst>
              <a:ext uri="{FF2B5EF4-FFF2-40B4-BE49-F238E27FC236}">
                <a16:creationId xmlns:a16="http://schemas.microsoft.com/office/drawing/2014/main" id="{13FDE03C-D375-4CAD-A1A0-934F3A1F64F1}"/>
              </a:ext>
            </a:extLst>
          </p:cNvPr>
          <p:cNvCxnSpPr>
            <a:cxnSpLocks/>
          </p:cNvCxnSpPr>
          <p:nvPr/>
        </p:nvCxnSpPr>
        <p:spPr>
          <a:xfrm flipV="1">
            <a:off x="7358603" y="3"/>
            <a:ext cx="0" cy="2044697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" name="Google Shape;82;p12">
            <a:extLst>
              <a:ext uri="{FF2B5EF4-FFF2-40B4-BE49-F238E27FC236}">
                <a16:creationId xmlns:a16="http://schemas.microsoft.com/office/drawing/2014/main" id="{8E670917-173F-4C71-BC2B-CEDFF27493D2}"/>
              </a:ext>
            </a:extLst>
          </p:cNvPr>
          <p:cNvCxnSpPr>
            <a:cxnSpLocks/>
            <a:endCxn id="10" idx="1"/>
          </p:cNvCxnSpPr>
          <p:nvPr/>
        </p:nvCxnSpPr>
        <p:spPr>
          <a:xfrm flipH="1" flipV="1">
            <a:off x="5542061" y="2570187"/>
            <a:ext cx="799126" cy="1564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" name="Google Shape;83;p12">
            <a:extLst>
              <a:ext uri="{FF2B5EF4-FFF2-40B4-BE49-F238E27FC236}">
                <a16:creationId xmlns:a16="http://schemas.microsoft.com/office/drawing/2014/main" id="{2DFF3C84-6933-456E-BC0C-5E2DB173C453}"/>
              </a:ext>
            </a:extLst>
          </p:cNvPr>
          <p:cNvCxnSpPr>
            <a:cxnSpLocks/>
            <a:endCxn id="10" idx="3"/>
          </p:cNvCxnSpPr>
          <p:nvPr/>
        </p:nvCxnSpPr>
        <p:spPr>
          <a:xfrm flipV="1">
            <a:off x="8384314" y="2570187"/>
            <a:ext cx="759686" cy="1564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" name="Google Shape;80;p12">
            <a:extLst>
              <a:ext uri="{FF2B5EF4-FFF2-40B4-BE49-F238E27FC236}">
                <a16:creationId xmlns:a16="http://schemas.microsoft.com/office/drawing/2014/main" id="{FD62D9F5-2061-4EA6-BC4A-42D73CD14E18}"/>
              </a:ext>
            </a:extLst>
          </p:cNvPr>
          <p:cNvCxnSpPr>
            <a:cxnSpLocks/>
          </p:cNvCxnSpPr>
          <p:nvPr/>
        </p:nvCxnSpPr>
        <p:spPr>
          <a:xfrm>
            <a:off x="7358603" y="2914650"/>
            <a:ext cx="0" cy="2228851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352FC07-A25D-46A9-B9E8-488E2B969D41}"/>
              </a:ext>
            </a:extLst>
          </p:cNvPr>
          <p:cNvGrpSpPr/>
          <p:nvPr userDrawn="1"/>
        </p:nvGrpSpPr>
        <p:grpSpPr>
          <a:xfrm>
            <a:off x="984995" y="1536022"/>
            <a:ext cx="723900" cy="593725"/>
            <a:chOff x="1101725" y="1687513"/>
            <a:chExt cx="723900" cy="593725"/>
          </a:xfrm>
          <a:solidFill>
            <a:schemeClr val="accent4"/>
          </a:solidFill>
        </p:grpSpPr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750A707E-E49D-4B27-B98F-45584BA4ABC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92250" y="1687513"/>
              <a:ext cx="333375" cy="593725"/>
            </a:xfrm>
            <a:custGeom>
              <a:avLst/>
              <a:gdLst>
                <a:gd name="T0" fmla="*/ 48 w 96"/>
                <a:gd name="T1" fmla="*/ 170 h 170"/>
                <a:gd name="T2" fmla="*/ 48 w 96"/>
                <a:gd name="T3" fmla="*/ 170 h 170"/>
                <a:gd name="T4" fmla="*/ 7 w 96"/>
                <a:gd name="T5" fmla="*/ 170 h 170"/>
                <a:gd name="T6" fmla="*/ 1 w 96"/>
                <a:gd name="T7" fmla="*/ 165 h 170"/>
                <a:gd name="T8" fmla="*/ 3 w 96"/>
                <a:gd name="T9" fmla="*/ 89 h 170"/>
                <a:gd name="T10" fmla="*/ 78 w 96"/>
                <a:gd name="T11" fmla="*/ 1 h 170"/>
                <a:gd name="T12" fmla="*/ 85 w 96"/>
                <a:gd name="T13" fmla="*/ 6 h 170"/>
                <a:gd name="T14" fmla="*/ 86 w 96"/>
                <a:gd name="T15" fmla="*/ 12 h 170"/>
                <a:gd name="T16" fmla="*/ 76 w 96"/>
                <a:gd name="T17" fmla="*/ 30 h 170"/>
                <a:gd name="T18" fmla="*/ 57 w 96"/>
                <a:gd name="T19" fmla="*/ 65 h 170"/>
                <a:gd name="T20" fmla="*/ 55 w 96"/>
                <a:gd name="T21" fmla="*/ 90 h 170"/>
                <a:gd name="T22" fmla="*/ 60 w 96"/>
                <a:gd name="T23" fmla="*/ 95 h 170"/>
                <a:gd name="T24" fmla="*/ 89 w 96"/>
                <a:gd name="T25" fmla="*/ 95 h 170"/>
                <a:gd name="T26" fmla="*/ 95 w 96"/>
                <a:gd name="T27" fmla="*/ 100 h 170"/>
                <a:gd name="T28" fmla="*/ 95 w 96"/>
                <a:gd name="T29" fmla="*/ 164 h 170"/>
                <a:gd name="T30" fmla="*/ 89 w 96"/>
                <a:gd name="T31" fmla="*/ 170 h 170"/>
                <a:gd name="T32" fmla="*/ 48 w 96"/>
                <a:gd name="T33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6" h="170">
                  <a:moveTo>
                    <a:pt x="48" y="170"/>
                  </a:moveTo>
                  <a:cubicBezTo>
                    <a:pt x="48" y="170"/>
                    <a:pt x="48" y="170"/>
                    <a:pt x="48" y="170"/>
                  </a:cubicBezTo>
                  <a:cubicBezTo>
                    <a:pt x="34" y="170"/>
                    <a:pt x="21" y="170"/>
                    <a:pt x="7" y="170"/>
                  </a:cubicBezTo>
                  <a:cubicBezTo>
                    <a:pt x="3" y="170"/>
                    <a:pt x="1" y="169"/>
                    <a:pt x="1" y="165"/>
                  </a:cubicBezTo>
                  <a:cubicBezTo>
                    <a:pt x="2" y="139"/>
                    <a:pt x="0" y="114"/>
                    <a:pt x="3" y="89"/>
                  </a:cubicBezTo>
                  <a:cubicBezTo>
                    <a:pt x="7" y="45"/>
                    <a:pt x="35" y="12"/>
                    <a:pt x="78" y="1"/>
                  </a:cubicBezTo>
                  <a:cubicBezTo>
                    <a:pt x="84" y="0"/>
                    <a:pt x="84" y="1"/>
                    <a:pt x="85" y="6"/>
                  </a:cubicBezTo>
                  <a:cubicBezTo>
                    <a:pt x="85" y="8"/>
                    <a:pt x="85" y="9"/>
                    <a:pt x="86" y="12"/>
                  </a:cubicBezTo>
                  <a:cubicBezTo>
                    <a:pt x="86" y="19"/>
                    <a:pt x="84" y="25"/>
                    <a:pt x="76" y="30"/>
                  </a:cubicBezTo>
                  <a:cubicBezTo>
                    <a:pt x="64" y="38"/>
                    <a:pt x="60" y="52"/>
                    <a:pt x="57" y="65"/>
                  </a:cubicBezTo>
                  <a:cubicBezTo>
                    <a:pt x="55" y="73"/>
                    <a:pt x="55" y="81"/>
                    <a:pt x="55" y="90"/>
                  </a:cubicBezTo>
                  <a:cubicBezTo>
                    <a:pt x="55" y="94"/>
                    <a:pt x="56" y="95"/>
                    <a:pt x="60" y="95"/>
                  </a:cubicBezTo>
                  <a:cubicBezTo>
                    <a:pt x="70" y="94"/>
                    <a:pt x="79" y="95"/>
                    <a:pt x="89" y="95"/>
                  </a:cubicBezTo>
                  <a:cubicBezTo>
                    <a:pt x="93" y="94"/>
                    <a:pt x="96" y="96"/>
                    <a:pt x="95" y="100"/>
                  </a:cubicBezTo>
                  <a:cubicBezTo>
                    <a:pt x="95" y="122"/>
                    <a:pt x="95" y="143"/>
                    <a:pt x="95" y="164"/>
                  </a:cubicBezTo>
                  <a:cubicBezTo>
                    <a:pt x="96" y="169"/>
                    <a:pt x="93" y="170"/>
                    <a:pt x="89" y="170"/>
                  </a:cubicBezTo>
                  <a:cubicBezTo>
                    <a:pt x="75" y="170"/>
                    <a:pt x="61" y="170"/>
                    <a:pt x="48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>
                <a:solidFill>
                  <a:schemeClr val="accent4"/>
                </a:solidFill>
              </a:endParaRPr>
            </a:p>
          </p:txBody>
        </p:sp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D38452EA-7A7B-4E15-8274-E895A55F5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01725" y="1687513"/>
              <a:ext cx="330200" cy="593725"/>
            </a:xfrm>
            <a:custGeom>
              <a:avLst/>
              <a:gdLst>
                <a:gd name="T0" fmla="*/ 47 w 95"/>
                <a:gd name="T1" fmla="*/ 170 h 170"/>
                <a:gd name="T2" fmla="*/ 47 w 95"/>
                <a:gd name="T3" fmla="*/ 170 h 170"/>
                <a:gd name="T4" fmla="*/ 7 w 95"/>
                <a:gd name="T5" fmla="*/ 170 h 170"/>
                <a:gd name="T6" fmla="*/ 1 w 95"/>
                <a:gd name="T7" fmla="*/ 165 h 170"/>
                <a:gd name="T8" fmla="*/ 3 w 95"/>
                <a:gd name="T9" fmla="*/ 89 h 170"/>
                <a:gd name="T10" fmla="*/ 78 w 95"/>
                <a:gd name="T11" fmla="*/ 1 h 170"/>
                <a:gd name="T12" fmla="*/ 84 w 95"/>
                <a:gd name="T13" fmla="*/ 6 h 170"/>
                <a:gd name="T14" fmla="*/ 85 w 95"/>
                <a:gd name="T15" fmla="*/ 12 h 170"/>
                <a:gd name="T16" fmla="*/ 76 w 95"/>
                <a:gd name="T17" fmla="*/ 30 h 170"/>
                <a:gd name="T18" fmla="*/ 57 w 95"/>
                <a:gd name="T19" fmla="*/ 65 h 170"/>
                <a:gd name="T20" fmla="*/ 54 w 95"/>
                <a:gd name="T21" fmla="*/ 90 h 170"/>
                <a:gd name="T22" fmla="*/ 60 w 95"/>
                <a:gd name="T23" fmla="*/ 95 h 170"/>
                <a:gd name="T24" fmla="*/ 88 w 95"/>
                <a:gd name="T25" fmla="*/ 95 h 170"/>
                <a:gd name="T26" fmla="*/ 95 w 95"/>
                <a:gd name="T27" fmla="*/ 100 h 170"/>
                <a:gd name="T28" fmla="*/ 95 w 95"/>
                <a:gd name="T29" fmla="*/ 164 h 170"/>
                <a:gd name="T30" fmla="*/ 88 w 95"/>
                <a:gd name="T31" fmla="*/ 170 h 170"/>
                <a:gd name="T32" fmla="*/ 47 w 95"/>
                <a:gd name="T33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" h="170">
                  <a:moveTo>
                    <a:pt x="47" y="170"/>
                  </a:moveTo>
                  <a:cubicBezTo>
                    <a:pt x="47" y="170"/>
                    <a:pt x="47" y="170"/>
                    <a:pt x="47" y="170"/>
                  </a:cubicBezTo>
                  <a:cubicBezTo>
                    <a:pt x="34" y="170"/>
                    <a:pt x="20" y="170"/>
                    <a:pt x="7" y="170"/>
                  </a:cubicBezTo>
                  <a:cubicBezTo>
                    <a:pt x="3" y="170"/>
                    <a:pt x="1" y="169"/>
                    <a:pt x="1" y="165"/>
                  </a:cubicBezTo>
                  <a:cubicBezTo>
                    <a:pt x="2" y="139"/>
                    <a:pt x="0" y="114"/>
                    <a:pt x="3" y="89"/>
                  </a:cubicBezTo>
                  <a:cubicBezTo>
                    <a:pt x="7" y="45"/>
                    <a:pt x="35" y="12"/>
                    <a:pt x="78" y="1"/>
                  </a:cubicBezTo>
                  <a:cubicBezTo>
                    <a:pt x="83" y="0"/>
                    <a:pt x="83" y="1"/>
                    <a:pt x="84" y="6"/>
                  </a:cubicBezTo>
                  <a:cubicBezTo>
                    <a:pt x="85" y="8"/>
                    <a:pt x="85" y="9"/>
                    <a:pt x="85" y="12"/>
                  </a:cubicBezTo>
                  <a:cubicBezTo>
                    <a:pt x="86" y="19"/>
                    <a:pt x="83" y="25"/>
                    <a:pt x="76" y="30"/>
                  </a:cubicBezTo>
                  <a:cubicBezTo>
                    <a:pt x="63" y="38"/>
                    <a:pt x="59" y="52"/>
                    <a:pt x="57" y="65"/>
                  </a:cubicBezTo>
                  <a:cubicBezTo>
                    <a:pt x="55" y="73"/>
                    <a:pt x="54" y="81"/>
                    <a:pt x="54" y="90"/>
                  </a:cubicBezTo>
                  <a:cubicBezTo>
                    <a:pt x="54" y="94"/>
                    <a:pt x="56" y="95"/>
                    <a:pt x="60" y="95"/>
                  </a:cubicBezTo>
                  <a:cubicBezTo>
                    <a:pt x="70" y="94"/>
                    <a:pt x="79" y="95"/>
                    <a:pt x="88" y="95"/>
                  </a:cubicBezTo>
                  <a:cubicBezTo>
                    <a:pt x="93" y="94"/>
                    <a:pt x="95" y="96"/>
                    <a:pt x="95" y="100"/>
                  </a:cubicBezTo>
                  <a:cubicBezTo>
                    <a:pt x="95" y="122"/>
                    <a:pt x="95" y="143"/>
                    <a:pt x="95" y="164"/>
                  </a:cubicBezTo>
                  <a:cubicBezTo>
                    <a:pt x="95" y="169"/>
                    <a:pt x="93" y="170"/>
                    <a:pt x="88" y="170"/>
                  </a:cubicBezTo>
                  <a:cubicBezTo>
                    <a:pt x="75" y="170"/>
                    <a:pt x="61" y="170"/>
                    <a:pt x="47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>
                <a:solidFill>
                  <a:schemeClr val="accent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314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 Thank You Slide" userDrawn="1">
  <p:cSld name="Thank You Slide">
    <p:bg>
      <p:bgPr>
        <a:solidFill>
          <a:schemeClr val="dk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FB4D21E9-D8FE-4897-B469-F18727BEC6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0" y="2063"/>
            <a:ext cx="4572396" cy="5139373"/>
          </a:xfrm>
          <a:prstGeom prst="rect">
            <a:avLst/>
          </a:prstGeom>
        </p:spPr>
      </p:pic>
      <p:sp>
        <p:nvSpPr>
          <p:cNvPr id="39" name="Google Shape;39;p5"/>
          <p:cNvSpPr txBox="1"/>
          <p:nvPr/>
        </p:nvSpPr>
        <p:spPr>
          <a:xfrm>
            <a:off x="0" y="4729275"/>
            <a:ext cx="91440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dirty="0">
                <a:solidFill>
                  <a:srgbClr val="FFFFFF"/>
                </a:solidFill>
                <a:latin typeface="+mn-lt"/>
                <a:ea typeface="Open Sans"/>
                <a:cs typeface="Open Sans"/>
                <a:sym typeface="Open Sans"/>
              </a:rPr>
              <a:t>www</a:t>
            </a:r>
            <a:r>
              <a:rPr lang="en-US" sz="1200" b="0" i="0" u="none" strike="noStrike" cap="none" dirty="0">
                <a:solidFill>
                  <a:srgbClr val="FFFFFF"/>
                </a:solidFill>
                <a:latin typeface="+mn-lt"/>
                <a:ea typeface="Open Sans"/>
                <a:cs typeface="Open Sans"/>
                <a:sym typeface="Open Sans"/>
              </a:rPr>
              <a:t>.</a:t>
            </a:r>
            <a:r>
              <a:rPr lang="en-US" sz="1200" b="0" i="0" u="none" strike="noStrike" cap="none" dirty="0">
                <a:solidFill>
                  <a:srgbClr val="FFFFFF"/>
                </a:solidFill>
                <a:latin typeface="+mn-lt"/>
                <a:ea typeface="Open Sans"/>
                <a:cs typeface="Open Sans"/>
                <a:sym typeface="Arial"/>
              </a:rPr>
              <a:t>ecobias.uns.ac.rs</a:t>
            </a:r>
            <a:endParaRPr sz="1200" b="0" i="0" u="none" strike="noStrike" cap="none" dirty="0">
              <a:solidFill>
                <a:srgbClr val="FFFFFF"/>
              </a:solidFill>
              <a:latin typeface="+mn-lt"/>
              <a:ea typeface="Open Sans"/>
              <a:cs typeface="Open Sans"/>
              <a:sym typeface="Open Sans"/>
            </a:endParaRPr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1" hasCustomPrompt="1"/>
          </p:nvPr>
        </p:nvSpPr>
        <p:spPr>
          <a:xfrm>
            <a:off x="0" y="2829550"/>
            <a:ext cx="9144000" cy="1085700"/>
          </a:xfrm>
          <a:prstGeom prst="rect">
            <a:avLst/>
          </a:prstGeom>
        </p:spPr>
        <p:txBody>
          <a:bodyPr spcFirstLastPara="1" wrap="square" lIns="274300" tIns="91425" rIns="228600" bIns="91425" anchor="t" anchorCtr="0">
            <a:noAutofit/>
          </a:bodyPr>
          <a:lstStyle>
            <a:lvl1pPr marL="139697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1">
                <a:solidFill>
                  <a:schemeClr val="lt1"/>
                </a:solidFill>
                <a:latin typeface="+mn-lt"/>
              </a:defRPr>
            </a:lvl1pPr>
            <a:lvl2pPr marL="914378" lvl="1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 b="1">
                <a:solidFill>
                  <a:schemeClr val="lt1"/>
                </a:solidFill>
              </a:defRPr>
            </a:lvl2pPr>
            <a:lvl3pPr marL="1371566" lvl="2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 b="1">
                <a:solidFill>
                  <a:schemeClr val="lt1"/>
                </a:solidFill>
              </a:defRPr>
            </a:lvl3pPr>
            <a:lvl4pPr marL="1828754" lvl="3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 b="1">
                <a:solidFill>
                  <a:schemeClr val="lt1"/>
                </a:solidFill>
              </a:defRPr>
            </a:lvl4pPr>
            <a:lvl5pPr marL="2285943" lvl="4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sz="1400" b="1">
                <a:solidFill>
                  <a:schemeClr val="lt1"/>
                </a:solidFill>
              </a:defRPr>
            </a:lvl5pPr>
            <a:lvl6pPr marL="2743132" lvl="5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 sz="1400" b="1">
                <a:solidFill>
                  <a:schemeClr val="lt1"/>
                </a:solidFill>
              </a:defRPr>
            </a:lvl6pPr>
            <a:lvl7pPr marL="3200320" lvl="6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 b="1">
                <a:solidFill>
                  <a:schemeClr val="lt1"/>
                </a:solidFill>
              </a:defRPr>
            </a:lvl7pPr>
            <a:lvl8pPr marL="3657509" lvl="7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sz="1400" b="1">
                <a:solidFill>
                  <a:schemeClr val="lt1"/>
                </a:solidFill>
              </a:defRPr>
            </a:lvl8pPr>
            <a:lvl9pPr marL="4114697" lvl="8" indent="-317492" algn="ctr" rtl="0"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400"/>
              <a:buChar char="■"/>
              <a:defRPr sz="1400" b="1"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First Last Name</a:t>
            </a:r>
          </a:p>
          <a:p>
            <a:endParaRPr lang="en-US" dirty="0"/>
          </a:p>
          <a:p>
            <a:r>
              <a:rPr lang="en-US" b="0" dirty="0"/>
              <a:t>+381-21-555-5555 or +381-21-555-5555</a:t>
            </a:r>
          </a:p>
          <a:p>
            <a:r>
              <a:rPr lang="en-US" b="0" dirty="0"/>
              <a:t>first.last@ecobias.uns.ac.rs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C01DBB-0F58-4271-8B45-A5D23A0013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329" y="3977475"/>
            <a:ext cx="807722" cy="771146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E2968765-7A50-4974-8E69-D93AC1B384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607820"/>
            <a:ext cx="9144000" cy="1203017"/>
          </a:xfrm>
        </p:spPr>
        <p:txBody>
          <a:bodyPr>
            <a:normAutofit/>
          </a:bodyPr>
          <a:lstStyle>
            <a:lvl1pPr algn="ctr"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THANK YOU.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095656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8B5570-37FC-492B-AE94-EB1D29020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9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0B235C-10BE-4209-90B4-7E6B82B20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504CC6-8243-420C-92F8-4ECE623AB447}"/>
              </a:ext>
            </a:extLst>
          </p:cNvPr>
          <p:cNvSpPr txBox="1"/>
          <p:nvPr userDrawn="1"/>
        </p:nvSpPr>
        <p:spPr>
          <a:xfrm>
            <a:off x="141316" y="89853"/>
            <a:ext cx="103077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dirty="0"/>
          </a:p>
        </p:txBody>
      </p:sp>
      <p:sp>
        <p:nvSpPr>
          <p:cNvPr id="11" name="Google Shape;6;p1">
            <a:extLst>
              <a:ext uri="{FF2B5EF4-FFF2-40B4-BE49-F238E27FC236}">
                <a16:creationId xmlns:a16="http://schemas.microsoft.com/office/drawing/2014/main" id="{C9F36F8E-F5E2-4779-9B10-C76AACD01A8B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8394261" y="4767262"/>
            <a:ext cx="5487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900" b="0" i="0" u="none" strike="noStrike" cap="none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4C124316-1564-416A-9850-1B633118228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Date Placeholder 8">
            <a:extLst>
              <a:ext uri="{FF2B5EF4-FFF2-40B4-BE49-F238E27FC236}">
                <a16:creationId xmlns:a16="http://schemas.microsoft.com/office/drawing/2014/main" id="{2C417580-5A07-4A34-BD3D-7EB90BAD99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96074" y="4767263"/>
            <a:ext cx="169818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>
              <a:defRPr lang="sr-Latn-RS" sz="900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 algn="r">
              <a:buSzPts val="800"/>
            </a:pPr>
            <a:fld id="{06B79511-F79E-4E5E-988F-193149E42EBF}" type="datetime1">
              <a:rPr lang="sr-Latn-RS" smtClean="0"/>
              <a:t>18.3.2020.</a:t>
            </a:fld>
            <a:endParaRPr lang="en-US" dirty="0"/>
          </a:p>
        </p:txBody>
      </p:sp>
      <p:sp>
        <p:nvSpPr>
          <p:cNvPr id="13" name="Footer Placeholder 9">
            <a:extLst>
              <a:ext uri="{FF2B5EF4-FFF2-40B4-BE49-F238E27FC236}">
                <a16:creationId xmlns:a16="http://schemas.microsoft.com/office/drawing/2014/main" id="{CFE8E14C-F229-44D4-9954-03761F2F7E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47927" y="4767263"/>
            <a:ext cx="4248146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algn="ctr">
              <a:defRPr lang="en-US" sz="9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>
              <a:buSzPts val="8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6919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4" r:id="rId8"/>
    <p:sldLayoutId id="2147483673" r:id="rId9"/>
    <p:sldLayoutId id="2147483670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hd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>
          <a:solidFill>
            <a:schemeClr val="tx1"/>
          </a:solidFill>
          <a:latin typeface="+mj-lt"/>
          <a:ea typeface="Open Sans" panose="020B0606030504020204" pitchFamily="34" charset="0"/>
          <a:cs typeface="Open Sans" panose="020B0606030504020204" pitchFamily="34" charset="0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600"/>
        </a:spcAft>
        <a:buClr>
          <a:srgbClr val="000000"/>
        </a:buClr>
        <a:buFont typeface="Arial"/>
        <a:defRPr sz="1400" b="0" i="0" u="none" strike="noStrike" cap="none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  <a:sym typeface="Arial"/>
        </a:defRPr>
      </a:lvl1pPr>
      <a:lvl2pPr marL="228600" marR="0" lvl="1" indent="-2286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defRPr sz="1400" b="0" i="0" u="none" strike="noStrike" cap="none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  <a:sym typeface="Arial"/>
        </a:defRPr>
      </a:lvl2pPr>
      <a:lvl3pPr marL="457200" marR="0" lvl="2" indent="-2286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defRPr sz="1400" b="0" i="0" u="none" strike="noStrike" cap="none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  <a:sym typeface="Arial"/>
        </a:defRPr>
      </a:lvl3pPr>
      <a:lvl4pPr marL="685800" marR="0" lvl="3" indent="-2286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defRPr sz="1400" b="0" i="0" u="none" strike="noStrike" cap="none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  <a:sym typeface="Arial"/>
        </a:defRPr>
      </a:lvl4pPr>
      <a:lvl5pPr marL="914400" marR="0" lvl="4" indent="-2286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defRPr sz="1400" b="0" i="0" u="none" strike="noStrike" cap="none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1.png"/><Relationship Id="rId7" Type="http://schemas.openxmlformats.org/officeDocument/2006/relationships/image" Target="../media/image9.png"/><Relationship Id="rId12" Type="http://schemas.openxmlformats.org/officeDocument/2006/relationships/image" Target="../media/image26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25.svg"/><Relationship Id="rId4" Type="http://schemas.openxmlformats.org/officeDocument/2006/relationships/image" Target="../media/image22.png"/><Relationship Id="rId9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Placeholder 21">
            <a:extLst>
              <a:ext uri="{FF2B5EF4-FFF2-40B4-BE49-F238E27FC236}">
                <a16:creationId xmlns:a16="http://schemas.microsoft.com/office/drawing/2014/main" id="{4362CA0A-39AF-4274-846D-5F4FA6CC9E1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00" b="12400"/>
          <a:stretch>
            <a:fillRect/>
          </a:stretch>
        </p:blipFill>
        <p:spPr/>
      </p:pic>
      <p:grpSp>
        <p:nvGrpSpPr>
          <p:cNvPr id="131" name="Group 130">
            <a:extLst>
              <a:ext uri="{FF2B5EF4-FFF2-40B4-BE49-F238E27FC236}">
                <a16:creationId xmlns:a16="http://schemas.microsoft.com/office/drawing/2014/main" id="{090BE2DA-C0D4-4570-B86A-8657F5B4FA17}"/>
              </a:ext>
            </a:extLst>
          </p:cNvPr>
          <p:cNvGrpSpPr/>
          <p:nvPr/>
        </p:nvGrpSpPr>
        <p:grpSpPr>
          <a:xfrm>
            <a:off x="4641864" y="0"/>
            <a:ext cx="4500363" cy="5143500"/>
            <a:chOff x="2320926" y="0"/>
            <a:chExt cx="4498975" cy="5141913"/>
          </a:xfrm>
        </p:grpSpPr>
        <p:sp>
          <p:nvSpPr>
            <p:cNvPr id="132" name="Freeform 8">
              <a:extLst>
                <a:ext uri="{FF2B5EF4-FFF2-40B4-BE49-F238E27FC236}">
                  <a16:creationId xmlns:a16="http://schemas.microsoft.com/office/drawing/2014/main" id="{F9207D66-3B03-4CEF-B219-4F56D9EFF8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0926" y="0"/>
              <a:ext cx="4498975" cy="5141913"/>
            </a:xfrm>
            <a:custGeom>
              <a:avLst/>
              <a:gdLst>
                <a:gd name="T0" fmla="*/ 1418 w 2834"/>
                <a:gd name="T1" fmla="*/ 98 h 3239"/>
                <a:gd name="T2" fmla="*/ 57 w 2834"/>
                <a:gd name="T3" fmla="*/ 196 h 3239"/>
                <a:gd name="T4" fmla="*/ 1531 w 2834"/>
                <a:gd name="T5" fmla="*/ 196 h 3239"/>
                <a:gd name="T6" fmla="*/ 114 w 2834"/>
                <a:gd name="T7" fmla="*/ 196 h 3239"/>
                <a:gd name="T8" fmla="*/ 1644 w 2834"/>
                <a:gd name="T9" fmla="*/ 294 h 3239"/>
                <a:gd name="T10" fmla="*/ 227 w 2834"/>
                <a:gd name="T11" fmla="*/ 294 h 3239"/>
                <a:gd name="T12" fmla="*/ 1758 w 2834"/>
                <a:gd name="T13" fmla="*/ 392 h 3239"/>
                <a:gd name="T14" fmla="*/ 340 w 2834"/>
                <a:gd name="T15" fmla="*/ 392 h 3239"/>
                <a:gd name="T16" fmla="*/ 1871 w 2834"/>
                <a:gd name="T17" fmla="*/ 490 h 3239"/>
                <a:gd name="T18" fmla="*/ 454 w 2834"/>
                <a:gd name="T19" fmla="*/ 490 h 3239"/>
                <a:gd name="T20" fmla="*/ 1984 w 2834"/>
                <a:gd name="T21" fmla="*/ 589 h 3239"/>
                <a:gd name="T22" fmla="*/ 567 w 2834"/>
                <a:gd name="T23" fmla="*/ 589 h 3239"/>
                <a:gd name="T24" fmla="*/ 2097 w 2834"/>
                <a:gd name="T25" fmla="*/ 687 h 3239"/>
                <a:gd name="T26" fmla="*/ 681 w 2834"/>
                <a:gd name="T27" fmla="*/ 687 h 3239"/>
                <a:gd name="T28" fmla="*/ 2211 w 2834"/>
                <a:gd name="T29" fmla="*/ 785 h 3239"/>
                <a:gd name="T30" fmla="*/ 794 w 2834"/>
                <a:gd name="T31" fmla="*/ 785 h 3239"/>
                <a:gd name="T32" fmla="*/ 2324 w 2834"/>
                <a:gd name="T33" fmla="*/ 883 h 3239"/>
                <a:gd name="T34" fmla="*/ 908 w 2834"/>
                <a:gd name="T35" fmla="*/ 883 h 3239"/>
                <a:gd name="T36" fmla="*/ 2438 w 2834"/>
                <a:gd name="T37" fmla="*/ 981 h 3239"/>
                <a:gd name="T38" fmla="*/ 1021 w 2834"/>
                <a:gd name="T39" fmla="*/ 981 h 3239"/>
                <a:gd name="T40" fmla="*/ 2551 w 2834"/>
                <a:gd name="T41" fmla="*/ 1079 h 3239"/>
                <a:gd name="T42" fmla="*/ 1134 w 2834"/>
                <a:gd name="T43" fmla="*/ 1079 h 3239"/>
                <a:gd name="T44" fmla="*/ 2665 w 2834"/>
                <a:gd name="T45" fmla="*/ 1178 h 3239"/>
                <a:gd name="T46" fmla="*/ 1247 w 2834"/>
                <a:gd name="T47" fmla="*/ 1178 h 3239"/>
                <a:gd name="T48" fmla="*/ 2778 w 2834"/>
                <a:gd name="T49" fmla="*/ 1276 h 3239"/>
                <a:gd name="T50" fmla="*/ 1361 w 2834"/>
                <a:gd name="T51" fmla="*/ 1276 h 3239"/>
                <a:gd name="T52" fmla="*/ 0 w 2834"/>
                <a:gd name="T53" fmla="*/ 1472 h 3239"/>
                <a:gd name="T54" fmla="*/ 1474 w 2834"/>
                <a:gd name="T55" fmla="*/ 1374 h 3239"/>
                <a:gd name="T56" fmla="*/ 57 w 2834"/>
                <a:gd name="T57" fmla="*/ 1570 h 3239"/>
                <a:gd name="T58" fmla="*/ 1587 w 2834"/>
                <a:gd name="T59" fmla="*/ 1472 h 3239"/>
                <a:gd name="T60" fmla="*/ 171 w 2834"/>
                <a:gd name="T61" fmla="*/ 1668 h 3239"/>
                <a:gd name="T62" fmla="*/ 1701 w 2834"/>
                <a:gd name="T63" fmla="*/ 1570 h 3239"/>
                <a:gd name="T64" fmla="*/ 284 w 2834"/>
                <a:gd name="T65" fmla="*/ 1767 h 3239"/>
                <a:gd name="T66" fmla="*/ 1814 w 2834"/>
                <a:gd name="T67" fmla="*/ 1668 h 3239"/>
                <a:gd name="T68" fmla="*/ 397 w 2834"/>
                <a:gd name="T69" fmla="*/ 1865 h 3239"/>
                <a:gd name="T70" fmla="*/ 1928 w 2834"/>
                <a:gd name="T71" fmla="*/ 1767 h 3239"/>
                <a:gd name="T72" fmla="*/ 510 w 2834"/>
                <a:gd name="T73" fmla="*/ 1963 h 3239"/>
                <a:gd name="T74" fmla="*/ 2041 w 2834"/>
                <a:gd name="T75" fmla="*/ 1865 h 3239"/>
                <a:gd name="T76" fmla="*/ 624 w 2834"/>
                <a:gd name="T77" fmla="*/ 2061 h 3239"/>
                <a:gd name="T78" fmla="*/ 2154 w 2834"/>
                <a:gd name="T79" fmla="*/ 1963 h 3239"/>
                <a:gd name="T80" fmla="*/ 737 w 2834"/>
                <a:gd name="T81" fmla="*/ 2159 h 3239"/>
                <a:gd name="T82" fmla="*/ 2268 w 2834"/>
                <a:gd name="T83" fmla="*/ 2061 h 3239"/>
                <a:gd name="T84" fmla="*/ 851 w 2834"/>
                <a:gd name="T85" fmla="*/ 2257 h 3239"/>
                <a:gd name="T86" fmla="*/ 2381 w 2834"/>
                <a:gd name="T87" fmla="*/ 2159 h 3239"/>
                <a:gd name="T88" fmla="*/ 964 w 2834"/>
                <a:gd name="T89" fmla="*/ 2356 h 3239"/>
                <a:gd name="T90" fmla="*/ 2495 w 2834"/>
                <a:gd name="T91" fmla="*/ 2257 h 3239"/>
                <a:gd name="T92" fmla="*/ 1077 w 2834"/>
                <a:gd name="T93" fmla="*/ 2454 h 3239"/>
                <a:gd name="T94" fmla="*/ 2607 w 2834"/>
                <a:gd name="T95" fmla="*/ 2356 h 3239"/>
                <a:gd name="T96" fmla="*/ 1191 w 2834"/>
                <a:gd name="T97" fmla="*/ 2552 h 3239"/>
                <a:gd name="T98" fmla="*/ 2721 w 2834"/>
                <a:gd name="T99" fmla="*/ 2454 h 3239"/>
                <a:gd name="T100" fmla="*/ 1304 w 2834"/>
                <a:gd name="T101" fmla="*/ 2650 h 3239"/>
                <a:gd name="T102" fmla="*/ 2834 w 2834"/>
                <a:gd name="T103" fmla="*/ 2552 h 3239"/>
                <a:gd name="T104" fmla="*/ 1418 w 2834"/>
                <a:gd name="T105" fmla="*/ 2748 h 3239"/>
                <a:gd name="T106" fmla="*/ 57 w 2834"/>
                <a:gd name="T107" fmla="*/ 2847 h 3239"/>
                <a:gd name="T108" fmla="*/ 1531 w 2834"/>
                <a:gd name="T109" fmla="*/ 2847 h 3239"/>
                <a:gd name="T110" fmla="*/ 114 w 2834"/>
                <a:gd name="T111" fmla="*/ 2847 h 3239"/>
                <a:gd name="T112" fmla="*/ 1644 w 2834"/>
                <a:gd name="T113" fmla="*/ 2945 h 3239"/>
                <a:gd name="T114" fmla="*/ 227 w 2834"/>
                <a:gd name="T115" fmla="*/ 2945 h 3239"/>
                <a:gd name="T116" fmla="*/ 1758 w 2834"/>
                <a:gd name="T117" fmla="*/ 3043 h 3239"/>
                <a:gd name="T118" fmla="*/ 340 w 2834"/>
                <a:gd name="T119" fmla="*/ 3043 h 3239"/>
                <a:gd name="T120" fmla="*/ 1871 w 2834"/>
                <a:gd name="T121" fmla="*/ 3141 h 3239"/>
                <a:gd name="T122" fmla="*/ 454 w 2834"/>
                <a:gd name="T123" fmla="*/ 3141 h 3239"/>
                <a:gd name="T124" fmla="*/ 1984 w 2834"/>
                <a:gd name="T125" fmla="*/ 3239 h 3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34" h="3239">
                  <a:moveTo>
                    <a:pt x="57" y="98"/>
                  </a:moveTo>
                  <a:lnTo>
                    <a:pt x="0" y="98"/>
                  </a:lnTo>
                  <a:lnTo>
                    <a:pt x="0" y="0"/>
                  </a:lnTo>
                  <a:lnTo>
                    <a:pt x="57" y="98"/>
                  </a:lnTo>
                  <a:close/>
                  <a:moveTo>
                    <a:pt x="114" y="0"/>
                  </a:moveTo>
                  <a:lnTo>
                    <a:pt x="57" y="98"/>
                  </a:lnTo>
                  <a:lnTo>
                    <a:pt x="171" y="98"/>
                  </a:lnTo>
                  <a:lnTo>
                    <a:pt x="114" y="0"/>
                  </a:lnTo>
                  <a:close/>
                  <a:moveTo>
                    <a:pt x="227" y="0"/>
                  </a:moveTo>
                  <a:lnTo>
                    <a:pt x="171" y="98"/>
                  </a:lnTo>
                  <a:lnTo>
                    <a:pt x="284" y="98"/>
                  </a:lnTo>
                  <a:lnTo>
                    <a:pt x="227" y="0"/>
                  </a:lnTo>
                  <a:close/>
                  <a:moveTo>
                    <a:pt x="340" y="0"/>
                  </a:moveTo>
                  <a:lnTo>
                    <a:pt x="284" y="98"/>
                  </a:lnTo>
                  <a:lnTo>
                    <a:pt x="397" y="98"/>
                  </a:lnTo>
                  <a:lnTo>
                    <a:pt x="340" y="0"/>
                  </a:lnTo>
                  <a:close/>
                  <a:moveTo>
                    <a:pt x="454" y="0"/>
                  </a:moveTo>
                  <a:lnTo>
                    <a:pt x="397" y="98"/>
                  </a:lnTo>
                  <a:lnTo>
                    <a:pt x="510" y="98"/>
                  </a:lnTo>
                  <a:lnTo>
                    <a:pt x="454" y="0"/>
                  </a:lnTo>
                  <a:close/>
                  <a:moveTo>
                    <a:pt x="567" y="0"/>
                  </a:moveTo>
                  <a:lnTo>
                    <a:pt x="510" y="98"/>
                  </a:lnTo>
                  <a:lnTo>
                    <a:pt x="624" y="98"/>
                  </a:lnTo>
                  <a:lnTo>
                    <a:pt x="567" y="0"/>
                  </a:lnTo>
                  <a:close/>
                  <a:moveTo>
                    <a:pt x="681" y="0"/>
                  </a:moveTo>
                  <a:lnTo>
                    <a:pt x="624" y="98"/>
                  </a:lnTo>
                  <a:lnTo>
                    <a:pt x="737" y="98"/>
                  </a:lnTo>
                  <a:lnTo>
                    <a:pt x="681" y="0"/>
                  </a:lnTo>
                  <a:close/>
                  <a:moveTo>
                    <a:pt x="794" y="0"/>
                  </a:moveTo>
                  <a:lnTo>
                    <a:pt x="737" y="98"/>
                  </a:lnTo>
                  <a:lnTo>
                    <a:pt x="851" y="98"/>
                  </a:lnTo>
                  <a:lnTo>
                    <a:pt x="794" y="0"/>
                  </a:lnTo>
                  <a:close/>
                  <a:moveTo>
                    <a:pt x="908" y="0"/>
                  </a:moveTo>
                  <a:lnTo>
                    <a:pt x="851" y="98"/>
                  </a:lnTo>
                  <a:lnTo>
                    <a:pt x="964" y="98"/>
                  </a:lnTo>
                  <a:lnTo>
                    <a:pt x="908" y="0"/>
                  </a:lnTo>
                  <a:close/>
                  <a:moveTo>
                    <a:pt x="1021" y="0"/>
                  </a:moveTo>
                  <a:lnTo>
                    <a:pt x="964" y="98"/>
                  </a:lnTo>
                  <a:lnTo>
                    <a:pt x="1077" y="98"/>
                  </a:lnTo>
                  <a:lnTo>
                    <a:pt x="1021" y="0"/>
                  </a:lnTo>
                  <a:close/>
                  <a:moveTo>
                    <a:pt x="1134" y="0"/>
                  </a:moveTo>
                  <a:lnTo>
                    <a:pt x="1077" y="98"/>
                  </a:lnTo>
                  <a:lnTo>
                    <a:pt x="1191" y="98"/>
                  </a:lnTo>
                  <a:lnTo>
                    <a:pt x="1134" y="0"/>
                  </a:lnTo>
                  <a:close/>
                  <a:moveTo>
                    <a:pt x="1247" y="0"/>
                  </a:moveTo>
                  <a:lnTo>
                    <a:pt x="1191" y="98"/>
                  </a:lnTo>
                  <a:lnTo>
                    <a:pt x="1304" y="98"/>
                  </a:lnTo>
                  <a:lnTo>
                    <a:pt x="1247" y="0"/>
                  </a:lnTo>
                  <a:close/>
                  <a:moveTo>
                    <a:pt x="1361" y="0"/>
                  </a:moveTo>
                  <a:lnTo>
                    <a:pt x="1304" y="98"/>
                  </a:lnTo>
                  <a:lnTo>
                    <a:pt x="1418" y="98"/>
                  </a:lnTo>
                  <a:lnTo>
                    <a:pt x="1361" y="0"/>
                  </a:lnTo>
                  <a:close/>
                  <a:moveTo>
                    <a:pt x="1474" y="0"/>
                  </a:moveTo>
                  <a:lnTo>
                    <a:pt x="1418" y="98"/>
                  </a:lnTo>
                  <a:lnTo>
                    <a:pt x="1531" y="98"/>
                  </a:lnTo>
                  <a:lnTo>
                    <a:pt x="1474" y="0"/>
                  </a:lnTo>
                  <a:close/>
                  <a:moveTo>
                    <a:pt x="1587" y="0"/>
                  </a:moveTo>
                  <a:lnTo>
                    <a:pt x="1531" y="98"/>
                  </a:lnTo>
                  <a:lnTo>
                    <a:pt x="1644" y="98"/>
                  </a:lnTo>
                  <a:lnTo>
                    <a:pt x="1587" y="0"/>
                  </a:lnTo>
                  <a:close/>
                  <a:moveTo>
                    <a:pt x="1701" y="0"/>
                  </a:moveTo>
                  <a:lnTo>
                    <a:pt x="1644" y="98"/>
                  </a:lnTo>
                  <a:lnTo>
                    <a:pt x="1758" y="98"/>
                  </a:lnTo>
                  <a:lnTo>
                    <a:pt x="1701" y="0"/>
                  </a:lnTo>
                  <a:close/>
                  <a:moveTo>
                    <a:pt x="1814" y="0"/>
                  </a:moveTo>
                  <a:lnTo>
                    <a:pt x="1758" y="98"/>
                  </a:lnTo>
                  <a:lnTo>
                    <a:pt x="1871" y="98"/>
                  </a:lnTo>
                  <a:lnTo>
                    <a:pt x="1814" y="0"/>
                  </a:lnTo>
                  <a:close/>
                  <a:moveTo>
                    <a:pt x="1928" y="0"/>
                  </a:moveTo>
                  <a:lnTo>
                    <a:pt x="1871" y="98"/>
                  </a:lnTo>
                  <a:lnTo>
                    <a:pt x="1984" y="98"/>
                  </a:lnTo>
                  <a:lnTo>
                    <a:pt x="1928" y="0"/>
                  </a:lnTo>
                  <a:close/>
                  <a:moveTo>
                    <a:pt x="2041" y="0"/>
                  </a:moveTo>
                  <a:lnTo>
                    <a:pt x="1984" y="98"/>
                  </a:lnTo>
                  <a:lnTo>
                    <a:pt x="2097" y="98"/>
                  </a:lnTo>
                  <a:lnTo>
                    <a:pt x="2041" y="0"/>
                  </a:lnTo>
                  <a:close/>
                  <a:moveTo>
                    <a:pt x="2154" y="0"/>
                  </a:moveTo>
                  <a:lnTo>
                    <a:pt x="2097" y="98"/>
                  </a:lnTo>
                  <a:lnTo>
                    <a:pt x="2211" y="98"/>
                  </a:lnTo>
                  <a:lnTo>
                    <a:pt x="2154" y="0"/>
                  </a:lnTo>
                  <a:close/>
                  <a:moveTo>
                    <a:pt x="2268" y="0"/>
                  </a:moveTo>
                  <a:lnTo>
                    <a:pt x="2211" y="98"/>
                  </a:lnTo>
                  <a:lnTo>
                    <a:pt x="2324" y="98"/>
                  </a:lnTo>
                  <a:lnTo>
                    <a:pt x="2268" y="0"/>
                  </a:lnTo>
                  <a:close/>
                  <a:moveTo>
                    <a:pt x="2381" y="0"/>
                  </a:moveTo>
                  <a:lnTo>
                    <a:pt x="2324" y="98"/>
                  </a:lnTo>
                  <a:lnTo>
                    <a:pt x="2438" y="98"/>
                  </a:lnTo>
                  <a:lnTo>
                    <a:pt x="2381" y="0"/>
                  </a:lnTo>
                  <a:close/>
                  <a:moveTo>
                    <a:pt x="2495" y="0"/>
                  </a:moveTo>
                  <a:lnTo>
                    <a:pt x="2438" y="98"/>
                  </a:lnTo>
                  <a:lnTo>
                    <a:pt x="2551" y="98"/>
                  </a:lnTo>
                  <a:lnTo>
                    <a:pt x="2495" y="0"/>
                  </a:lnTo>
                  <a:close/>
                  <a:moveTo>
                    <a:pt x="2607" y="0"/>
                  </a:moveTo>
                  <a:lnTo>
                    <a:pt x="2551" y="98"/>
                  </a:lnTo>
                  <a:lnTo>
                    <a:pt x="2665" y="98"/>
                  </a:lnTo>
                  <a:lnTo>
                    <a:pt x="2607" y="0"/>
                  </a:lnTo>
                  <a:close/>
                  <a:moveTo>
                    <a:pt x="2721" y="0"/>
                  </a:moveTo>
                  <a:lnTo>
                    <a:pt x="2665" y="98"/>
                  </a:lnTo>
                  <a:lnTo>
                    <a:pt x="2778" y="98"/>
                  </a:lnTo>
                  <a:lnTo>
                    <a:pt x="2721" y="0"/>
                  </a:lnTo>
                  <a:close/>
                  <a:moveTo>
                    <a:pt x="2834" y="0"/>
                  </a:moveTo>
                  <a:lnTo>
                    <a:pt x="2778" y="98"/>
                  </a:lnTo>
                  <a:lnTo>
                    <a:pt x="2834" y="98"/>
                  </a:lnTo>
                  <a:lnTo>
                    <a:pt x="2834" y="0"/>
                  </a:lnTo>
                  <a:close/>
                  <a:moveTo>
                    <a:pt x="57" y="196"/>
                  </a:moveTo>
                  <a:lnTo>
                    <a:pt x="0" y="196"/>
                  </a:lnTo>
                  <a:lnTo>
                    <a:pt x="0" y="98"/>
                  </a:lnTo>
                  <a:lnTo>
                    <a:pt x="57" y="196"/>
                  </a:lnTo>
                  <a:close/>
                  <a:moveTo>
                    <a:pt x="114" y="98"/>
                  </a:moveTo>
                  <a:lnTo>
                    <a:pt x="57" y="196"/>
                  </a:lnTo>
                  <a:lnTo>
                    <a:pt x="171" y="196"/>
                  </a:lnTo>
                  <a:lnTo>
                    <a:pt x="114" y="98"/>
                  </a:lnTo>
                  <a:close/>
                  <a:moveTo>
                    <a:pt x="227" y="98"/>
                  </a:moveTo>
                  <a:lnTo>
                    <a:pt x="171" y="196"/>
                  </a:lnTo>
                  <a:lnTo>
                    <a:pt x="284" y="196"/>
                  </a:lnTo>
                  <a:lnTo>
                    <a:pt x="227" y="98"/>
                  </a:lnTo>
                  <a:close/>
                  <a:moveTo>
                    <a:pt x="340" y="98"/>
                  </a:moveTo>
                  <a:lnTo>
                    <a:pt x="284" y="196"/>
                  </a:lnTo>
                  <a:lnTo>
                    <a:pt x="397" y="196"/>
                  </a:lnTo>
                  <a:lnTo>
                    <a:pt x="340" y="98"/>
                  </a:lnTo>
                  <a:close/>
                  <a:moveTo>
                    <a:pt x="454" y="98"/>
                  </a:moveTo>
                  <a:lnTo>
                    <a:pt x="397" y="196"/>
                  </a:lnTo>
                  <a:lnTo>
                    <a:pt x="510" y="196"/>
                  </a:lnTo>
                  <a:lnTo>
                    <a:pt x="454" y="98"/>
                  </a:lnTo>
                  <a:close/>
                  <a:moveTo>
                    <a:pt x="567" y="98"/>
                  </a:moveTo>
                  <a:lnTo>
                    <a:pt x="510" y="196"/>
                  </a:lnTo>
                  <a:lnTo>
                    <a:pt x="624" y="196"/>
                  </a:lnTo>
                  <a:lnTo>
                    <a:pt x="567" y="98"/>
                  </a:lnTo>
                  <a:close/>
                  <a:moveTo>
                    <a:pt x="681" y="98"/>
                  </a:moveTo>
                  <a:lnTo>
                    <a:pt x="624" y="196"/>
                  </a:lnTo>
                  <a:lnTo>
                    <a:pt x="737" y="196"/>
                  </a:lnTo>
                  <a:lnTo>
                    <a:pt x="681" y="98"/>
                  </a:lnTo>
                  <a:close/>
                  <a:moveTo>
                    <a:pt x="794" y="98"/>
                  </a:moveTo>
                  <a:lnTo>
                    <a:pt x="737" y="196"/>
                  </a:lnTo>
                  <a:lnTo>
                    <a:pt x="851" y="196"/>
                  </a:lnTo>
                  <a:lnTo>
                    <a:pt x="794" y="98"/>
                  </a:lnTo>
                  <a:close/>
                  <a:moveTo>
                    <a:pt x="908" y="98"/>
                  </a:moveTo>
                  <a:lnTo>
                    <a:pt x="851" y="196"/>
                  </a:lnTo>
                  <a:lnTo>
                    <a:pt x="964" y="196"/>
                  </a:lnTo>
                  <a:lnTo>
                    <a:pt x="908" y="98"/>
                  </a:lnTo>
                  <a:close/>
                  <a:moveTo>
                    <a:pt x="1021" y="98"/>
                  </a:moveTo>
                  <a:lnTo>
                    <a:pt x="964" y="196"/>
                  </a:lnTo>
                  <a:lnTo>
                    <a:pt x="1077" y="196"/>
                  </a:lnTo>
                  <a:lnTo>
                    <a:pt x="1021" y="98"/>
                  </a:lnTo>
                  <a:close/>
                  <a:moveTo>
                    <a:pt x="1134" y="98"/>
                  </a:moveTo>
                  <a:lnTo>
                    <a:pt x="1077" y="196"/>
                  </a:lnTo>
                  <a:lnTo>
                    <a:pt x="1191" y="196"/>
                  </a:lnTo>
                  <a:lnTo>
                    <a:pt x="1134" y="98"/>
                  </a:lnTo>
                  <a:close/>
                  <a:moveTo>
                    <a:pt x="1247" y="98"/>
                  </a:moveTo>
                  <a:lnTo>
                    <a:pt x="1191" y="196"/>
                  </a:lnTo>
                  <a:lnTo>
                    <a:pt x="1304" y="196"/>
                  </a:lnTo>
                  <a:lnTo>
                    <a:pt x="1247" y="98"/>
                  </a:lnTo>
                  <a:close/>
                  <a:moveTo>
                    <a:pt x="1361" y="98"/>
                  </a:moveTo>
                  <a:lnTo>
                    <a:pt x="1304" y="196"/>
                  </a:lnTo>
                  <a:lnTo>
                    <a:pt x="1418" y="196"/>
                  </a:lnTo>
                  <a:lnTo>
                    <a:pt x="1361" y="98"/>
                  </a:lnTo>
                  <a:close/>
                  <a:moveTo>
                    <a:pt x="1474" y="98"/>
                  </a:moveTo>
                  <a:lnTo>
                    <a:pt x="1418" y="196"/>
                  </a:lnTo>
                  <a:lnTo>
                    <a:pt x="1531" y="196"/>
                  </a:lnTo>
                  <a:lnTo>
                    <a:pt x="1474" y="98"/>
                  </a:lnTo>
                  <a:close/>
                  <a:moveTo>
                    <a:pt x="1587" y="98"/>
                  </a:moveTo>
                  <a:lnTo>
                    <a:pt x="1531" y="196"/>
                  </a:lnTo>
                  <a:lnTo>
                    <a:pt x="1644" y="196"/>
                  </a:lnTo>
                  <a:lnTo>
                    <a:pt x="1587" y="98"/>
                  </a:lnTo>
                  <a:close/>
                  <a:moveTo>
                    <a:pt x="1701" y="98"/>
                  </a:moveTo>
                  <a:lnTo>
                    <a:pt x="1644" y="196"/>
                  </a:lnTo>
                  <a:lnTo>
                    <a:pt x="1758" y="196"/>
                  </a:lnTo>
                  <a:lnTo>
                    <a:pt x="1701" y="98"/>
                  </a:lnTo>
                  <a:close/>
                  <a:moveTo>
                    <a:pt x="1814" y="98"/>
                  </a:moveTo>
                  <a:lnTo>
                    <a:pt x="1758" y="196"/>
                  </a:lnTo>
                  <a:lnTo>
                    <a:pt x="1871" y="196"/>
                  </a:lnTo>
                  <a:lnTo>
                    <a:pt x="1814" y="98"/>
                  </a:lnTo>
                  <a:close/>
                  <a:moveTo>
                    <a:pt x="1928" y="98"/>
                  </a:moveTo>
                  <a:lnTo>
                    <a:pt x="1871" y="196"/>
                  </a:lnTo>
                  <a:lnTo>
                    <a:pt x="1984" y="196"/>
                  </a:lnTo>
                  <a:lnTo>
                    <a:pt x="1928" y="98"/>
                  </a:lnTo>
                  <a:close/>
                  <a:moveTo>
                    <a:pt x="2041" y="98"/>
                  </a:moveTo>
                  <a:lnTo>
                    <a:pt x="1984" y="196"/>
                  </a:lnTo>
                  <a:lnTo>
                    <a:pt x="2097" y="196"/>
                  </a:lnTo>
                  <a:lnTo>
                    <a:pt x="2041" y="98"/>
                  </a:lnTo>
                  <a:close/>
                  <a:moveTo>
                    <a:pt x="2154" y="98"/>
                  </a:moveTo>
                  <a:lnTo>
                    <a:pt x="2097" y="196"/>
                  </a:lnTo>
                  <a:lnTo>
                    <a:pt x="2211" y="196"/>
                  </a:lnTo>
                  <a:lnTo>
                    <a:pt x="2154" y="98"/>
                  </a:lnTo>
                  <a:close/>
                  <a:moveTo>
                    <a:pt x="2268" y="98"/>
                  </a:moveTo>
                  <a:lnTo>
                    <a:pt x="2211" y="196"/>
                  </a:lnTo>
                  <a:lnTo>
                    <a:pt x="2324" y="196"/>
                  </a:lnTo>
                  <a:lnTo>
                    <a:pt x="2268" y="98"/>
                  </a:lnTo>
                  <a:close/>
                  <a:moveTo>
                    <a:pt x="2381" y="98"/>
                  </a:moveTo>
                  <a:lnTo>
                    <a:pt x="2324" y="196"/>
                  </a:lnTo>
                  <a:lnTo>
                    <a:pt x="2438" y="196"/>
                  </a:lnTo>
                  <a:lnTo>
                    <a:pt x="2381" y="98"/>
                  </a:lnTo>
                  <a:close/>
                  <a:moveTo>
                    <a:pt x="2495" y="98"/>
                  </a:moveTo>
                  <a:lnTo>
                    <a:pt x="2438" y="196"/>
                  </a:lnTo>
                  <a:lnTo>
                    <a:pt x="2551" y="196"/>
                  </a:lnTo>
                  <a:lnTo>
                    <a:pt x="2495" y="98"/>
                  </a:lnTo>
                  <a:close/>
                  <a:moveTo>
                    <a:pt x="2607" y="98"/>
                  </a:moveTo>
                  <a:lnTo>
                    <a:pt x="2551" y="196"/>
                  </a:lnTo>
                  <a:lnTo>
                    <a:pt x="2665" y="196"/>
                  </a:lnTo>
                  <a:lnTo>
                    <a:pt x="2607" y="98"/>
                  </a:lnTo>
                  <a:close/>
                  <a:moveTo>
                    <a:pt x="2721" y="98"/>
                  </a:moveTo>
                  <a:lnTo>
                    <a:pt x="2665" y="196"/>
                  </a:lnTo>
                  <a:lnTo>
                    <a:pt x="2778" y="196"/>
                  </a:lnTo>
                  <a:lnTo>
                    <a:pt x="2721" y="98"/>
                  </a:lnTo>
                  <a:close/>
                  <a:moveTo>
                    <a:pt x="2834" y="98"/>
                  </a:moveTo>
                  <a:lnTo>
                    <a:pt x="2778" y="196"/>
                  </a:lnTo>
                  <a:lnTo>
                    <a:pt x="2834" y="196"/>
                  </a:lnTo>
                  <a:lnTo>
                    <a:pt x="2834" y="98"/>
                  </a:lnTo>
                  <a:close/>
                  <a:moveTo>
                    <a:pt x="57" y="294"/>
                  </a:moveTo>
                  <a:lnTo>
                    <a:pt x="0" y="294"/>
                  </a:lnTo>
                  <a:lnTo>
                    <a:pt x="0" y="196"/>
                  </a:lnTo>
                  <a:lnTo>
                    <a:pt x="57" y="294"/>
                  </a:lnTo>
                  <a:close/>
                  <a:moveTo>
                    <a:pt x="114" y="196"/>
                  </a:moveTo>
                  <a:lnTo>
                    <a:pt x="57" y="294"/>
                  </a:lnTo>
                  <a:lnTo>
                    <a:pt x="171" y="294"/>
                  </a:lnTo>
                  <a:lnTo>
                    <a:pt x="114" y="196"/>
                  </a:lnTo>
                  <a:close/>
                  <a:moveTo>
                    <a:pt x="227" y="196"/>
                  </a:moveTo>
                  <a:lnTo>
                    <a:pt x="171" y="294"/>
                  </a:lnTo>
                  <a:lnTo>
                    <a:pt x="284" y="294"/>
                  </a:lnTo>
                  <a:lnTo>
                    <a:pt x="227" y="196"/>
                  </a:lnTo>
                  <a:close/>
                  <a:moveTo>
                    <a:pt x="340" y="196"/>
                  </a:moveTo>
                  <a:lnTo>
                    <a:pt x="284" y="294"/>
                  </a:lnTo>
                  <a:lnTo>
                    <a:pt x="397" y="294"/>
                  </a:lnTo>
                  <a:lnTo>
                    <a:pt x="340" y="196"/>
                  </a:lnTo>
                  <a:close/>
                  <a:moveTo>
                    <a:pt x="454" y="196"/>
                  </a:moveTo>
                  <a:lnTo>
                    <a:pt x="397" y="294"/>
                  </a:lnTo>
                  <a:lnTo>
                    <a:pt x="510" y="294"/>
                  </a:lnTo>
                  <a:lnTo>
                    <a:pt x="454" y="196"/>
                  </a:lnTo>
                  <a:close/>
                  <a:moveTo>
                    <a:pt x="567" y="196"/>
                  </a:moveTo>
                  <a:lnTo>
                    <a:pt x="510" y="294"/>
                  </a:lnTo>
                  <a:lnTo>
                    <a:pt x="624" y="294"/>
                  </a:lnTo>
                  <a:lnTo>
                    <a:pt x="567" y="196"/>
                  </a:lnTo>
                  <a:close/>
                  <a:moveTo>
                    <a:pt x="681" y="196"/>
                  </a:moveTo>
                  <a:lnTo>
                    <a:pt x="624" y="294"/>
                  </a:lnTo>
                  <a:lnTo>
                    <a:pt x="737" y="294"/>
                  </a:lnTo>
                  <a:lnTo>
                    <a:pt x="681" y="196"/>
                  </a:lnTo>
                  <a:close/>
                  <a:moveTo>
                    <a:pt x="794" y="196"/>
                  </a:moveTo>
                  <a:lnTo>
                    <a:pt x="737" y="294"/>
                  </a:lnTo>
                  <a:lnTo>
                    <a:pt x="851" y="294"/>
                  </a:lnTo>
                  <a:lnTo>
                    <a:pt x="794" y="196"/>
                  </a:lnTo>
                  <a:close/>
                  <a:moveTo>
                    <a:pt x="908" y="196"/>
                  </a:moveTo>
                  <a:lnTo>
                    <a:pt x="851" y="294"/>
                  </a:lnTo>
                  <a:lnTo>
                    <a:pt x="964" y="294"/>
                  </a:lnTo>
                  <a:lnTo>
                    <a:pt x="908" y="196"/>
                  </a:lnTo>
                  <a:close/>
                  <a:moveTo>
                    <a:pt x="1021" y="196"/>
                  </a:moveTo>
                  <a:lnTo>
                    <a:pt x="964" y="294"/>
                  </a:lnTo>
                  <a:lnTo>
                    <a:pt x="1077" y="294"/>
                  </a:lnTo>
                  <a:lnTo>
                    <a:pt x="1021" y="196"/>
                  </a:lnTo>
                  <a:close/>
                  <a:moveTo>
                    <a:pt x="1134" y="196"/>
                  </a:moveTo>
                  <a:lnTo>
                    <a:pt x="1077" y="294"/>
                  </a:lnTo>
                  <a:lnTo>
                    <a:pt x="1191" y="294"/>
                  </a:lnTo>
                  <a:lnTo>
                    <a:pt x="1134" y="196"/>
                  </a:lnTo>
                  <a:close/>
                  <a:moveTo>
                    <a:pt x="1247" y="196"/>
                  </a:moveTo>
                  <a:lnTo>
                    <a:pt x="1191" y="294"/>
                  </a:lnTo>
                  <a:lnTo>
                    <a:pt x="1304" y="294"/>
                  </a:lnTo>
                  <a:lnTo>
                    <a:pt x="1247" y="196"/>
                  </a:lnTo>
                  <a:close/>
                  <a:moveTo>
                    <a:pt x="1361" y="196"/>
                  </a:moveTo>
                  <a:lnTo>
                    <a:pt x="1304" y="294"/>
                  </a:lnTo>
                  <a:lnTo>
                    <a:pt x="1418" y="294"/>
                  </a:lnTo>
                  <a:lnTo>
                    <a:pt x="1361" y="196"/>
                  </a:lnTo>
                  <a:close/>
                  <a:moveTo>
                    <a:pt x="1474" y="196"/>
                  </a:moveTo>
                  <a:lnTo>
                    <a:pt x="1418" y="294"/>
                  </a:lnTo>
                  <a:lnTo>
                    <a:pt x="1531" y="294"/>
                  </a:lnTo>
                  <a:lnTo>
                    <a:pt x="1474" y="196"/>
                  </a:lnTo>
                  <a:close/>
                  <a:moveTo>
                    <a:pt x="1587" y="196"/>
                  </a:moveTo>
                  <a:lnTo>
                    <a:pt x="1531" y="294"/>
                  </a:lnTo>
                  <a:lnTo>
                    <a:pt x="1644" y="294"/>
                  </a:lnTo>
                  <a:lnTo>
                    <a:pt x="1587" y="196"/>
                  </a:lnTo>
                  <a:close/>
                  <a:moveTo>
                    <a:pt x="1701" y="196"/>
                  </a:moveTo>
                  <a:lnTo>
                    <a:pt x="1644" y="294"/>
                  </a:lnTo>
                  <a:lnTo>
                    <a:pt x="1758" y="294"/>
                  </a:lnTo>
                  <a:lnTo>
                    <a:pt x="1701" y="196"/>
                  </a:lnTo>
                  <a:close/>
                  <a:moveTo>
                    <a:pt x="1814" y="196"/>
                  </a:moveTo>
                  <a:lnTo>
                    <a:pt x="1758" y="294"/>
                  </a:lnTo>
                  <a:lnTo>
                    <a:pt x="1871" y="294"/>
                  </a:lnTo>
                  <a:lnTo>
                    <a:pt x="1814" y="196"/>
                  </a:lnTo>
                  <a:close/>
                  <a:moveTo>
                    <a:pt x="1928" y="196"/>
                  </a:moveTo>
                  <a:lnTo>
                    <a:pt x="1871" y="294"/>
                  </a:lnTo>
                  <a:lnTo>
                    <a:pt x="1984" y="294"/>
                  </a:lnTo>
                  <a:lnTo>
                    <a:pt x="1928" y="196"/>
                  </a:lnTo>
                  <a:close/>
                  <a:moveTo>
                    <a:pt x="2041" y="196"/>
                  </a:moveTo>
                  <a:lnTo>
                    <a:pt x="1984" y="294"/>
                  </a:lnTo>
                  <a:lnTo>
                    <a:pt x="2097" y="294"/>
                  </a:lnTo>
                  <a:lnTo>
                    <a:pt x="2041" y="196"/>
                  </a:lnTo>
                  <a:close/>
                  <a:moveTo>
                    <a:pt x="2154" y="196"/>
                  </a:moveTo>
                  <a:lnTo>
                    <a:pt x="2097" y="294"/>
                  </a:lnTo>
                  <a:lnTo>
                    <a:pt x="2211" y="294"/>
                  </a:lnTo>
                  <a:lnTo>
                    <a:pt x="2154" y="196"/>
                  </a:lnTo>
                  <a:close/>
                  <a:moveTo>
                    <a:pt x="2268" y="196"/>
                  </a:moveTo>
                  <a:lnTo>
                    <a:pt x="2211" y="294"/>
                  </a:lnTo>
                  <a:lnTo>
                    <a:pt x="2324" y="294"/>
                  </a:lnTo>
                  <a:lnTo>
                    <a:pt x="2268" y="196"/>
                  </a:lnTo>
                  <a:close/>
                  <a:moveTo>
                    <a:pt x="2381" y="196"/>
                  </a:moveTo>
                  <a:lnTo>
                    <a:pt x="2324" y="294"/>
                  </a:lnTo>
                  <a:lnTo>
                    <a:pt x="2438" y="294"/>
                  </a:lnTo>
                  <a:lnTo>
                    <a:pt x="2381" y="196"/>
                  </a:lnTo>
                  <a:close/>
                  <a:moveTo>
                    <a:pt x="2495" y="196"/>
                  </a:moveTo>
                  <a:lnTo>
                    <a:pt x="2438" y="294"/>
                  </a:lnTo>
                  <a:lnTo>
                    <a:pt x="2551" y="294"/>
                  </a:lnTo>
                  <a:lnTo>
                    <a:pt x="2495" y="196"/>
                  </a:lnTo>
                  <a:close/>
                  <a:moveTo>
                    <a:pt x="2607" y="196"/>
                  </a:moveTo>
                  <a:lnTo>
                    <a:pt x="2551" y="294"/>
                  </a:lnTo>
                  <a:lnTo>
                    <a:pt x="2665" y="294"/>
                  </a:lnTo>
                  <a:lnTo>
                    <a:pt x="2607" y="196"/>
                  </a:lnTo>
                  <a:close/>
                  <a:moveTo>
                    <a:pt x="2721" y="196"/>
                  </a:moveTo>
                  <a:lnTo>
                    <a:pt x="2665" y="294"/>
                  </a:lnTo>
                  <a:lnTo>
                    <a:pt x="2778" y="294"/>
                  </a:lnTo>
                  <a:lnTo>
                    <a:pt x="2721" y="196"/>
                  </a:lnTo>
                  <a:close/>
                  <a:moveTo>
                    <a:pt x="2834" y="196"/>
                  </a:moveTo>
                  <a:lnTo>
                    <a:pt x="2778" y="294"/>
                  </a:lnTo>
                  <a:lnTo>
                    <a:pt x="2834" y="294"/>
                  </a:lnTo>
                  <a:lnTo>
                    <a:pt x="2834" y="196"/>
                  </a:lnTo>
                  <a:close/>
                  <a:moveTo>
                    <a:pt x="57" y="392"/>
                  </a:moveTo>
                  <a:lnTo>
                    <a:pt x="0" y="392"/>
                  </a:lnTo>
                  <a:lnTo>
                    <a:pt x="0" y="294"/>
                  </a:lnTo>
                  <a:lnTo>
                    <a:pt x="57" y="392"/>
                  </a:lnTo>
                  <a:close/>
                  <a:moveTo>
                    <a:pt x="114" y="294"/>
                  </a:moveTo>
                  <a:lnTo>
                    <a:pt x="57" y="392"/>
                  </a:lnTo>
                  <a:lnTo>
                    <a:pt x="171" y="392"/>
                  </a:lnTo>
                  <a:lnTo>
                    <a:pt x="114" y="294"/>
                  </a:lnTo>
                  <a:close/>
                  <a:moveTo>
                    <a:pt x="227" y="294"/>
                  </a:moveTo>
                  <a:lnTo>
                    <a:pt x="171" y="392"/>
                  </a:lnTo>
                  <a:lnTo>
                    <a:pt x="284" y="392"/>
                  </a:lnTo>
                  <a:lnTo>
                    <a:pt x="227" y="294"/>
                  </a:lnTo>
                  <a:close/>
                  <a:moveTo>
                    <a:pt x="340" y="294"/>
                  </a:moveTo>
                  <a:lnTo>
                    <a:pt x="284" y="392"/>
                  </a:lnTo>
                  <a:lnTo>
                    <a:pt x="397" y="392"/>
                  </a:lnTo>
                  <a:lnTo>
                    <a:pt x="340" y="294"/>
                  </a:lnTo>
                  <a:close/>
                  <a:moveTo>
                    <a:pt x="454" y="294"/>
                  </a:moveTo>
                  <a:lnTo>
                    <a:pt x="397" y="392"/>
                  </a:lnTo>
                  <a:lnTo>
                    <a:pt x="510" y="392"/>
                  </a:lnTo>
                  <a:lnTo>
                    <a:pt x="454" y="294"/>
                  </a:lnTo>
                  <a:close/>
                  <a:moveTo>
                    <a:pt x="567" y="294"/>
                  </a:moveTo>
                  <a:lnTo>
                    <a:pt x="510" y="392"/>
                  </a:lnTo>
                  <a:lnTo>
                    <a:pt x="624" y="392"/>
                  </a:lnTo>
                  <a:lnTo>
                    <a:pt x="567" y="294"/>
                  </a:lnTo>
                  <a:close/>
                  <a:moveTo>
                    <a:pt x="681" y="294"/>
                  </a:moveTo>
                  <a:lnTo>
                    <a:pt x="624" y="392"/>
                  </a:lnTo>
                  <a:lnTo>
                    <a:pt x="737" y="392"/>
                  </a:lnTo>
                  <a:lnTo>
                    <a:pt x="681" y="294"/>
                  </a:lnTo>
                  <a:close/>
                  <a:moveTo>
                    <a:pt x="794" y="294"/>
                  </a:moveTo>
                  <a:lnTo>
                    <a:pt x="737" y="392"/>
                  </a:lnTo>
                  <a:lnTo>
                    <a:pt x="851" y="392"/>
                  </a:lnTo>
                  <a:lnTo>
                    <a:pt x="794" y="294"/>
                  </a:lnTo>
                  <a:close/>
                  <a:moveTo>
                    <a:pt x="908" y="294"/>
                  </a:moveTo>
                  <a:lnTo>
                    <a:pt x="851" y="392"/>
                  </a:lnTo>
                  <a:lnTo>
                    <a:pt x="964" y="392"/>
                  </a:lnTo>
                  <a:lnTo>
                    <a:pt x="908" y="294"/>
                  </a:lnTo>
                  <a:close/>
                  <a:moveTo>
                    <a:pt x="1021" y="294"/>
                  </a:moveTo>
                  <a:lnTo>
                    <a:pt x="964" y="392"/>
                  </a:lnTo>
                  <a:lnTo>
                    <a:pt x="1077" y="392"/>
                  </a:lnTo>
                  <a:lnTo>
                    <a:pt x="1021" y="294"/>
                  </a:lnTo>
                  <a:close/>
                  <a:moveTo>
                    <a:pt x="1134" y="294"/>
                  </a:moveTo>
                  <a:lnTo>
                    <a:pt x="1077" y="392"/>
                  </a:lnTo>
                  <a:lnTo>
                    <a:pt x="1191" y="392"/>
                  </a:lnTo>
                  <a:lnTo>
                    <a:pt x="1134" y="294"/>
                  </a:lnTo>
                  <a:close/>
                  <a:moveTo>
                    <a:pt x="1247" y="294"/>
                  </a:moveTo>
                  <a:lnTo>
                    <a:pt x="1191" y="392"/>
                  </a:lnTo>
                  <a:lnTo>
                    <a:pt x="1304" y="392"/>
                  </a:lnTo>
                  <a:lnTo>
                    <a:pt x="1247" y="294"/>
                  </a:lnTo>
                  <a:close/>
                  <a:moveTo>
                    <a:pt x="1361" y="294"/>
                  </a:moveTo>
                  <a:lnTo>
                    <a:pt x="1304" y="392"/>
                  </a:lnTo>
                  <a:lnTo>
                    <a:pt x="1418" y="392"/>
                  </a:lnTo>
                  <a:lnTo>
                    <a:pt x="1361" y="294"/>
                  </a:lnTo>
                  <a:close/>
                  <a:moveTo>
                    <a:pt x="1474" y="294"/>
                  </a:moveTo>
                  <a:lnTo>
                    <a:pt x="1418" y="392"/>
                  </a:lnTo>
                  <a:lnTo>
                    <a:pt x="1531" y="392"/>
                  </a:lnTo>
                  <a:lnTo>
                    <a:pt x="1474" y="294"/>
                  </a:lnTo>
                  <a:close/>
                  <a:moveTo>
                    <a:pt x="1587" y="294"/>
                  </a:moveTo>
                  <a:lnTo>
                    <a:pt x="1531" y="392"/>
                  </a:lnTo>
                  <a:lnTo>
                    <a:pt x="1644" y="392"/>
                  </a:lnTo>
                  <a:lnTo>
                    <a:pt x="1587" y="294"/>
                  </a:lnTo>
                  <a:close/>
                  <a:moveTo>
                    <a:pt x="1701" y="294"/>
                  </a:moveTo>
                  <a:lnTo>
                    <a:pt x="1644" y="392"/>
                  </a:lnTo>
                  <a:lnTo>
                    <a:pt x="1758" y="392"/>
                  </a:lnTo>
                  <a:lnTo>
                    <a:pt x="1701" y="294"/>
                  </a:lnTo>
                  <a:close/>
                  <a:moveTo>
                    <a:pt x="1814" y="294"/>
                  </a:moveTo>
                  <a:lnTo>
                    <a:pt x="1758" y="392"/>
                  </a:lnTo>
                  <a:lnTo>
                    <a:pt x="1871" y="392"/>
                  </a:lnTo>
                  <a:lnTo>
                    <a:pt x="1814" y="294"/>
                  </a:lnTo>
                  <a:close/>
                  <a:moveTo>
                    <a:pt x="1928" y="294"/>
                  </a:moveTo>
                  <a:lnTo>
                    <a:pt x="1871" y="392"/>
                  </a:lnTo>
                  <a:lnTo>
                    <a:pt x="1984" y="392"/>
                  </a:lnTo>
                  <a:lnTo>
                    <a:pt x="1928" y="294"/>
                  </a:lnTo>
                  <a:close/>
                  <a:moveTo>
                    <a:pt x="2041" y="294"/>
                  </a:moveTo>
                  <a:lnTo>
                    <a:pt x="1984" y="392"/>
                  </a:lnTo>
                  <a:lnTo>
                    <a:pt x="2097" y="392"/>
                  </a:lnTo>
                  <a:lnTo>
                    <a:pt x="2041" y="294"/>
                  </a:lnTo>
                  <a:close/>
                  <a:moveTo>
                    <a:pt x="2154" y="294"/>
                  </a:moveTo>
                  <a:lnTo>
                    <a:pt x="2097" y="392"/>
                  </a:lnTo>
                  <a:lnTo>
                    <a:pt x="2211" y="392"/>
                  </a:lnTo>
                  <a:lnTo>
                    <a:pt x="2154" y="294"/>
                  </a:lnTo>
                  <a:close/>
                  <a:moveTo>
                    <a:pt x="2268" y="294"/>
                  </a:moveTo>
                  <a:lnTo>
                    <a:pt x="2211" y="392"/>
                  </a:lnTo>
                  <a:lnTo>
                    <a:pt x="2324" y="392"/>
                  </a:lnTo>
                  <a:lnTo>
                    <a:pt x="2268" y="294"/>
                  </a:lnTo>
                  <a:close/>
                  <a:moveTo>
                    <a:pt x="2381" y="294"/>
                  </a:moveTo>
                  <a:lnTo>
                    <a:pt x="2324" y="392"/>
                  </a:lnTo>
                  <a:lnTo>
                    <a:pt x="2438" y="392"/>
                  </a:lnTo>
                  <a:lnTo>
                    <a:pt x="2381" y="294"/>
                  </a:lnTo>
                  <a:close/>
                  <a:moveTo>
                    <a:pt x="2495" y="294"/>
                  </a:moveTo>
                  <a:lnTo>
                    <a:pt x="2438" y="392"/>
                  </a:lnTo>
                  <a:lnTo>
                    <a:pt x="2551" y="392"/>
                  </a:lnTo>
                  <a:lnTo>
                    <a:pt x="2495" y="294"/>
                  </a:lnTo>
                  <a:close/>
                  <a:moveTo>
                    <a:pt x="2607" y="294"/>
                  </a:moveTo>
                  <a:lnTo>
                    <a:pt x="2551" y="392"/>
                  </a:lnTo>
                  <a:lnTo>
                    <a:pt x="2665" y="392"/>
                  </a:lnTo>
                  <a:lnTo>
                    <a:pt x="2607" y="294"/>
                  </a:lnTo>
                  <a:close/>
                  <a:moveTo>
                    <a:pt x="2721" y="294"/>
                  </a:moveTo>
                  <a:lnTo>
                    <a:pt x="2665" y="392"/>
                  </a:lnTo>
                  <a:lnTo>
                    <a:pt x="2778" y="392"/>
                  </a:lnTo>
                  <a:lnTo>
                    <a:pt x="2721" y="294"/>
                  </a:lnTo>
                  <a:close/>
                  <a:moveTo>
                    <a:pt x="2834" y="294"/>
                  </a:moveTo>
                  <a:lnTo>
                    <a:pt x="2778" y="392"/>
                  </a:lnTo>
                  <a:lnTo>
                    <a:pt x="2834" y="392"/>
                  </a:lnTo>
                  <a:lnTo>
                    <a:pt x="2834" y="294"/>
                  </a:lnTo>
                  <a:close/>
                  <a:moveTo>
                    <a:pt x="57" y="490"/>
                  </a:moveTo>
                  <a:lnTo>
                    <a:pt x="0" y="490"/>
                  </a:lnTo>
                  <a:lnTo>
                    <a:pt x="0" y="392"/>
                  </a:lnTo>
                  <a:lnTo>
                    <a:pt x="57" y="490"/>
                  </a:lnTo>
                  <a:close/>
                  <a:moveTo>
                    <a:pt x="114" y="392"/>
                  </a:moveTo>
                  <a:lnTo>
                    <a:pt x="57" y="490"/>
                  </a:lnTo>
                  <a:lnTo>
                    <a:pt x="171" y="490"/>
                  </a:lnTo>
                  <a:lnTo>
                    <a:pt x="114" y="392"/>
                  </a:lnTo>
                  <a:close/>
                  <a:moveTo>
                    <a:pt x="227" y="392"/>
                  </a:moveTo>
                  <a:lnTo>
                    <a:pt x="171" y="490"/>
                  </a:lnTo>
                  <a:lnTo>
                    <a:pt x="284" y="490"/>
                  </a:lnTo>
                  <a:lnTo>
                    <a:pt x="227" y="392"/>
                  </a:lnTo>
                  <a:close/>
                  <a:moveTo>
                    <a:pt x="340" y="392"/>
                  </a:moveTo>
                  <a:lnTo>
                    <a:pt x="284" y="490"/>
                  </a:lnTo>
                  <a:lnTo>
                    <a:pt x="397" y="490"/>
                  </a:lnTo>
                  <a:lnTo>
                    <a:pt x="340" y="392"/>
                  </a:lnTo>
                  <a:close/>
                  <a:moveTo>
                    <a:pt x="454" y="392"/>
                  </a:moveTo>
                  <a:lnTo>
                    <a:pt x="397" y="490"/>
                  </a:lnTo>
                  <a:lnTo>
                    <a:pt x="510" y="490"/>
                  </a:lnTo>
                  <a:lnTo>
                    <a:pt x="454" y="392"/>
                  </a:lnTo>
                  <a:close/>
                  <a:moveTo>
                    <a:pt x="567" y="392"/>
                  </a:moveTo>
                  <a:lnTo>
                    <a:pt x="510" y="490"/>
                  </a:lnTo>
                  <a:lnTo>
                    <a:pt x="624" y="490"/>
                  </a:lnTo>
                  <a:lnTo>
                    <a:pt x="567" y="392"/>
                  </a:lnTo>
                  <a:close/>
                  <a:moveTo>
                    <a:pt x="681" y="392"/>
                  </a:moveTo>
                  <a:lnTo>
                    <a:pt x="624" y="490"/>
                  </a:lnTo>
                  <a:lnTo>
                    <a:pt x="737" y="490"/>
                  </a:lnTo>
                  <a:lnTo>
                    <a:pt x="681" y="392"/>
                  </a:lnTo>
                  <a:close/>
                  <a:moveTo>
                    <a:pt x="794" y="392"/>
                  </a:moveTo>
                  <a:lnTo>
                    <a:pt x="737" y="490"/>
                  </a:lnTo>
                  <a:lnTo>
                    <a:pt x="851" y="490"/>
                  </a:lnTo>
                  <a:lnTo>
                    <a:pt x="794" y="392"/>
                  </a:lnTo>
                  <a:close/>
                  <a:moveTo>
                    <a:pt x="908" y="392"/>
                  </a:moveTo>
                  <a:lnTo>
                    <a:pt x="851" y="490"/>
                  </a:lnTo>
                  <a:lnTo>
                    <a:pt x="964" y="490"/>
                  </a:lnTo>
                  <a:lnTo>
                    <a:pt x="908" y="392"/>
                  </a:lnTo>
                  <a:close/>
                  <a:moveTo>
                    <a:pt x="1021" y="392"/>
                  </a:moveTo>
                  <a:lnTo>
                    <a:pt x="964" y="490"/>
                  </a:lnTo>
                  <a:lnTo>
                    <a:pt x="1077" y="490"/>
                  </a:lnTo>
                  <a:lnTo>
                    <a:pt x="1021" y="392"/>
                  </a:lnTo>
                  <a:close/>
                  <a:moveTo>
                    <a:pt x="1134" y="392"/>
                  </a:moveTo>
                  <a:lnTo>
                    <a:pt x="1077" y="490"/>
                  </a:lnTo>
                  <a:lnTo>
                    <a:pt x="1191" y="490"/>
                  </a:lnTo>
                  <a:lnTo>
                    <a:pt x="1134" y="392"/>
                  </a:lnTo>
                  <a:close/>
                  <a:moveTo>
                    <a:pt x="1247" y="392"/>
                  </a:moveTo>
                  <a:lnTo>
                    <a:pt x="1191" y="490"/>
                  </a:lnTo>
                  <a:lnTo>
                    <a:pt x="1304" y="490"/>
                  </a:lnTo>
                  <a:lnTo>
                    <a:pt x="1247" y="392"/>
                  </a:lnTo>
                  <a:close/>
                  <a:moveTo>
                    <a:pt x="1361" y="392"/>
                  </a:moveTo>
                  <a:lnTo>
                    <a:pt x="1304" y="490"/>
                  </a:lnTo>
                  <a:lnTo>
                    <a:pt x="1418" y="490"/>
                  </a:lnTo>
                  <a:lnTo>
                    <a:pt x="1361" y="392"/>
                  </a:lnTo>
                  <a:close/>
                  <a:moveTo>
                    <a:pt x="1474" y="392"/>
                  </a:moveTo>
                  <a:lnTo>
                    <a:pt x="1418" y="490"/>
                  </a:lnTo>
                  <a:lnTo>
                    <a:pt x="1531" y="490"/>
                  </a:lnTo>
                  <a:lnTo>
                    <a:pt x="1474" y="392"/>
                  </a:lnTo>
                  <a:close/>
                  <a:moveTo>
                    <a:pt x="1587" y="392"/>
                  </a:moveTo>
                  <a:lnTo>
                    <a:pt x="1531" y="490"/>
                  </a:lnTo>
                  <a:lnTo>
                    <a:pt x="1644" y="490"/>
                  </a:lnTo>
                  <a:lnTo>
                    <a:pt x="1587" y="392"/>
                  </a:lnTo>
                  <a:close/>
                  <a:moveTo>
                    <a:pt x="1701" y="392"/>
                  </a:moveTo>
                  <a:lnTo>
                    <a:pt x="1644" y="490"/>
                  </a:lnTo>
                  <a:lnTo>
                    <a:pt x="1758" y="490"/>
                  </a:lnTo>
                  <a:lnTo>
                    <a:pt x="1701" y="392"/>
                  </a:lnTo>
                  <a:close/>
                  <a:moveTo>
                    <a:pt x="1814" y="392"/>
                  </a:moveTo>
                  <a:lnTo>
                    <a:pt x="1758" y="490"/>
                  </a:lnTo>
                  <a:lnTo>
                    <a:pt x="1871" y="490"/>
                  </a:lnTo>
                  <a:lnTo>
                    <a:pt x="1814" y="392"/>
                  </a:lnTo>
                  <a:close/>
                  <a:moveTo>
                    <a:pt x="1928" y="392"/>
                  </a:moveTo>
                  <a:lnTo>
                    <a:pt x="1871" y="490"/>
                  </a:lnTo>
                  <a:lnTo>
                    <a:pt x="1984" y="490"/>
                  </a:lnTo>
                  <a:lnTo>
                    <a:pt x="1928" y="392"/>
                  </a:lnTo>
                  <a:close/>
                  <a:moveTo>
                    <a:pt x="2041" y="392"/>
                  </a:moveTo>
                  <a:lnTo>
                    <a:pt x="1984" y="490"/>
                  </a:lnTo>
                  <a:lnTo>
                    <a:pt x="2097" y="490"/>
                  </a:lnTo>
                  <a:lnTo>
                    <a:pt x="2041" y="392"/>
                  </a:lnTo>
                  <a:close/>
                  <a:moveTo>
                    <a:pt x="2154" y="392"/>
                  </a:moveTo>
                  <a:lnTo>
                    <a:pt x="2097" y="490"/>
                  </a:lnTo>
                  <a:lnTo>
                    <a:pt x="2211" y="490"/>
                  </a:lnTo>
                  <a:lnTo>
                    <a:pt x="2154" y="392"/>
                  </a:lnTo>
                  <a:close/>
                  <a:moveTo>
                    <a:pt x="2268" y="392"/>
                  </a:moveTo>
                  <a:lnTo>
                    <a:pt x="2211" y="490"/>
                  </a:lnTo>
                  <a:lnTo>
                    <a:pt x="2324" y="490"/>
                  </a:lnTo>
                  <a:lnTo>
                    <a:pt x="2268" y="392"/>
                  </a:lnTo>
                  <a:close/>
                  <a:moveTo>
                    <a:pt x="2381" y="392"/>
                  </a:moveTo>
                  <a:lnTo>
                    <a:pt x="2324" y="490"/>
                  </a:lnTo>
                  <a:lnTo>
                    <a:pt x="2438" y="490"/>
                  </a:lnTo>
                  <a:lnTo>
                    <a:pt x="2381" y="392"/>
                  </a:lnTo>
                  <a:close/>
                  <a:moveTo>
                    <a:pt x="2495" y="392"/>
                  </a:moveTo>
                  <a:lnTo>
                    <a:pt x="2438" y="490"/>
                  </a:lnTo>
                  <a:lnTo>
                    <a:pt x="2551" y="490"/>
                  </a:lnTo>
                  <a:lnTo>
                    <a:pt x="2495" y="392"/>
                  </a:lnTo>
                  <a:close/>
                  <a:moveTo>
                    <a:pt x="2607" y="392"/>
                  </a:moveTo>
                  <a:lnTo>
                    <a:pt x="2551" y="490"/>
                  </a:lnTo>
                  <a:lnTo>
                    <a:pt x="2665" y="490"/>
                  </a:lnTo>
                  <a:lnTo>
                    <a:pt x="2607" y="392"/>
                  </a:lnTo>
                  <a:close/>
                  <a:moveTo>
                    <a:pt x="2721" y="392"/>
                  </a:moveTo>
                  <a:lnTo>
                    <a:pt x="2665" y="490"/>
                  </a:lnTo>
                  <a:lnTo>
                    <a:pt x="2778" y="490"/>
                  </a:lnTo>
                  <a:lnTo>
                    <a:pt x="2721" y="392"/>
                  </a:lnTo>
                  <a:close/>
                  <a:moveTo>
                    <a:pt x="2834" y="392"/>
                  </a:moveTo>
                  <a:lnTo>
                    <a:pt x="2778" y="490"/>
                  </a:lnTo>
                  <a:lnTo>
                    <a:pt x="2834" y="490"/>
                  </a:lnTo>
                  <a:lnTo>
                    <a:pt x="2834" y="392"/>
                  </a:lnTo>
                  <a:close/>
                  <a:moveTo>
                    <a:pt x="57" y="589"/>
                  </a:moveTo>
                  <a:lnTo>
                    <a:pt x="0" y="589"/>
                  </a:lnTo>
                  <a:lnTo>
                    <a:pt x="0" y="490"/>
                  </a:lnTo>
                  <a:lnTo>
                    <a:pt x="57" y="589"/>
                  </a:lnTo>
                  <a:close/>
                  <a:moveTo>
                    <a:pt x="114" y="490"/>
                  </a:moveTo>
                  <a:lnTo>
                    <a:pt x="57" y="589"/>
                  </a:lnTo>
                  <a:lnTo>
                    <a:pt x="171" y="589"/>
                  </a:lnTo>
                  <a:lnTo>
                    <a:pt x="114" y="490"/>
                  </a:lnTo>
                  <a:close/>
                  <a:moveTo>
                    <a:pt x="227" y="490"/>
                  </a:moveTo>
                  <a:lnTo>
                    <a:pt x="171" y="589"/>
                  </a:lnTo>
                  <a:lnTo>
                    <a:pt x="284" y="589"/>
                  </a:lnTo>
                  <a:lnTo>
                    <a:pt x="227" y="490"/>
                  </a:lnTo>
                  <a:close/>
                  <a:moveTo>
                    <a:pt x="340" y="490"/>
                  </a:moveTo>
                  <a:lnTo>
                    <a:pt x="284" y="589"/>
                  </a:lnTo>
                  <a:lnTo>
                    <a:pt x="397" y="589"/>
                  </a:lnTo>
                  <a:lnTo>
                    <a:pt x="340" y="490"/>
                  </a:lnTo>
                  <a:close/>
                  <a:moveTo>
                    <a:pt x="454" y="490"/>
                  </a:moveTo>
                  <a:lnTo>
                    <a:pt x="397" y="589"/>
                  </a:lnTo>
                  <a:lnTo>
                    <a:pt x="510" y="589"/>
                  </a:lnTo>
                  <a:lnTo>
                    <a:pt x="454" y="490"/>
                  </a:lnTo>
                  <a:close/>
                  <a:moveTo>
                    <a:pt x="567" y="490"/>
                  </a:moveTo>
                  <a:lnTo>
                    <a:pt x="510" y="589"/>
                  </a:lnTo>
                  <a:lnTo>
                    <a:pt x="624" y="589"/>
                  </a:lnTo>
                  <a:lnTo>
                    <a:pt x="567" y="490"/>
                  </a:lnTo>
                  <a:close/>
                  <a:moveTo>
                    <a:pt x="681" y="490"/>
                  </a:moveTo>
                  <a:lnTo>
                    <a:pt x="624" y="589"/>
                  </a:lnTo>
                  <a:lnTo>
                    <a:pt x="737" y="589"/>
                  </a:lnTo>
                  <a:lnTo>
                    <a:pt x="681" y="490"/>
                  </a:lnTo>
                  <a:close/>
                  <a:moveTo>
                    <a:pt x="794" y="490"/>
                  </a:moveTo>
                  <a:lnTo>
                    <a:pt x="737" y="589"/>
                  </a:lnTo>
                  <a:lnTo>
                    <a:pt x="851" y="589"/>
                  </a:lnTo>
                  <a:lnTo>
                    <a:pt x="794" y="490"/>
                  </a:lnTo>
                  <a:close/>
                  <a:moveTo>
                    <a:pt x="908" y="490"/>
                  </a:moveTo>
                  <a:lnTo>
                    <a:pt x="851" y="589"/>
                  </a:lnTo>
                  <a:lnTo>
                    <a:pt x="964" y="589"/>
                  </a:lnTo>
                  <a:lnTo>
                    <a:pt x="908" y="490"/>
                  </a:lnTo>
                  <a:close/>
                  <a:moveTo>
                    <a:pt x="1021" y="490"/>
                  </a:moveTo>
                  <a:lnTo>
                    <a:pt x="964" y="589"/>
                  </a:lnTo>
                  <a:lnTo>
                    <a:pt x="1077" y="589"/>
                  </a:lnTo>
                  <a:lnTo>
                    <a:pt x="1021" y="490"/>
                  </a:lnTo>
                  <a:close/>
                  <a:moveTo>
                    <a:pt x="1134" y="490"/>
                  </a:moveTo>
                  <a:lnTo>
                    <a:pt x="1077" y="589"/>
                  </a:lnTo>
                  <a:lnTo>
                    <a:pt x="1191" y="589"/>
                  </a:lnTo>
                  <a:lnTo>
                    <a:pt x="1134" y="490"/>
                  </a:lnTo>
                  <a:close/>
                  <a:moveTo>
                    <a:pt x="1247" y="490"/>
                  </a:moveTo>
                  <a:lnTo>
                    <a:pt x="1191" y="589"/>
                  </a:lnTo>
                  <a:lnTo>
                    <a:pt x="1304" y="589"/>
                  </a:lnTo>
                  <a:lnTo>
                    <a:pt x="1247" y="490"/>
                  </a:lnTo>
                  <a:close/>
                  <a:moveTo>
                    <a:pt x="1361" y="490"/>
                  </a:moveTo>
                  <a:lnTo>
                    <a:pt x="1304" y="589"/>
                  </a:lnTo>
                  <a:lnTo>
                    <a:pt x="1418" y="589"/>
                  </a:lnTo>
                  <a:lnTo>
                    <a:pt x="1361" y="490"/>
                  </a:lnTo>
                  <a:close/>
                  <a:moveTo>
                    <a:pt x="1474" y="490"/>
                  </a:moveTo>
                  <a:lnTo>
                    <a:pt x="1418" y="589"/>
                  </a:lnTo>
                  <a:lnTo>
                    <a:pt x="1531" y="589"/>
                  </a:lnTo>
                  <a:lnTo>
                    <a:pt x="1474" y="490"/>
                  </a:lnTo>
                  <a:close/>
                  <a:moveTo>
                    <a:pt x="1587" y="490"/>
                  </a:moveTo>
                  <a:lnTo>
                    <a:pt x="1531" y="589"/>
                  </a:lnTo>
                  <a:lnTo>
                    <a:pt x="1644" y="589"/>
                  </a:lnTo>
                  <a:lnTo>
                    <a:pt x="1587" y="490"/>
                  </a:lnTo>
                  <a:close/>
                  <a:moveTo>
                    <a:pt x="1701" y="490"/>
                  </a:moveTo>
                  <a:lnTo>
                    <a:pt x="1644" y="589"/>
                  </a:lnTo>
                  <a:lnTo>
                    <a:pt x="1758" y="589"/>
                  </a:lnTo>
                  <a:lnTo>
                    <a:pt x="1701" y="490"/>
                  </a:lnTo>
                  <a:close/>
                  <a:moveTo>
                    <a:pt x="1814" y="490"/>
                  </a:moveTo>
                  <a:lnTo>
                    <a:pt x="1758" y="589"/>
                  </a:lnTo>
                  <a:lnTo>
                    <a:pt x="1871" y="589"/>
                  </a:lnTo>
                  <a:lnTo>
                    <a:pt x="1814" y="490"/>
                  </a:lnTo>
                  <a:close/>
                  <a:moveTo>
                    <a:pt x="1928" y="490"/>
                  </a:moveTo>
                  <a:lnTo>
                    <a:pt x="1871" y="589"/>
                  </a:lnTo>
                  <a:lnTo>
                    <a:pt x="1984" y="589"/>
                  </a:lnTo>
                  <a:lnTo>
                    <a:pt x="1928" y="490"/>
                  </a:lnTo>
                  <a:close/>
                  <a:moveTo>
                    <a:pt x="2041" y="490"/>
                  </a:moveTo>
                  <a:lnTo>
                    <a:pt x="1984" y="589"/>
                  </a:lnTo>
                  <a:lnTo>
                    <a:pt x="2097" y="589"/>
                  </a:lnTo>
                  <a:lnTo>
                    <a:pt x="2041" y="490"/>
                  </a:lnTo>
                  <a:close/>
                  <a:moveTo>
                    <a:pt x="2154" y="490"/>
                  </a:moveTo>
                  <a:lnTo>
                    <a:pt x="2097" y="589"/>
                  </a:lnTo>
                  <a:lnTo>
                    <a:pt x="2211" y="589"/>
                  </a:lnTo>
                  <a:lnTo>
                    <a:pt x="2154" y="490"/>
                  </a:lnTo>
                  <a:close/>
                  <a:moveTo>
                    <a:pt x="2268" y="490"/>
                  </a:moveTo>
                  <a:lnTo>
                    <a:pt x="2211" y="589"/>
                  </a:lnTo>
                  <a:lnTo>
                    <a:pt x="2324" y="589"/>
                  </a:lnTo>
                  <a:lnTo>
                    <a:pt x="2268" y="490"/>
                  </a:lnTo>
                  <a:close/>
                  <a:moveTo>
                    <a:pt x="2381" y="490"/>
                  </a:moveTo>
                  <a:lnTo>
                    <a:pt x="2324" y="589"/>
                  </a:lnTo>
                  <a:lnTo>
                    <a:pt x="2438" y="589"/>
                  </a:lnTo>
                  <a:lnTo>
                    <a:pt x="2381" y="490"/>
                  </a:lnTo>
                  <a:close/>
                  <a:moveTo>
                    <a:pt x="2495" y="490"/>
                  </a:moveTo>
                  <a:lnTo>
                    <a:pt x="2438" y="589"/>
                  </a:lnTo>
                  <a:lnTo>
                    <a:pt x="2551" y="589"/>
                  </a:lnTo>
                  <a:lnTo>
                    <a:pt x="2495" y="490"/>
                  </a:lnTo>
                  <a:close/>
                  <a:moveTo>
                    <a:pt x="2607" y="490"/>
                  </a:moveTo>
                  <a:lnTo>
                    <a:pt x="2551" y="589"/>
                  </a:lnTo>
                  <a:lnTo>
                    <a:pt x="2665" y="589"/>
                  </a:lnTo>
                  <a:lnTo>
                    <a:pt x="2607" y="490"/>
                  </a:lnTo>
                  <a:close/>
                  <a:moveTo>
                    <a:pt x="2721" y="490"/>
                  </a:moveTo>
                  <a:lnTo>
                    <a:pt x="2665" y="589"/>
                  </a:lnTo>
                  <a:lnTo>
                    <a:pt x="2778" y="589"/>
                  </a:lnTo>
                  <a:lnTo>
                    <a:pt x="2721" y="490"/>
                  </a:lnTo>
                  <a:close/>
                  <a:moveTo>
                    <a:pt x="2834" y="490"/>
                  </a:moveTo>
                  <a:lnTo>
                    <a:pt x="2778" y="589"/>
                  </a:lnTo>
                  <a:lnTo>
                    <a:pt x="2834" y="589"/>
                  </a:lnTo>
                  <a:lnTo>
                    <a:pt x="2834" y="490"/>
                  </a:lnTo>
                  <a:close/>
                  <a:moveTo>
                    <a:pt x="57" y="687"/>
                  </a:moveTo>
                  <a:lnTo>
                    <a:pt x="0" y="687"/>
                  </a:lnTo>
                  <a:lnTo>
                    <a:pt x="0" y="589"/>
                  </a:lnTo>
                  <a:lnTo>
                    <a:pt x="57" y="687"/>
                  </a:lnTo>
                  <a:close/>
                  <a:moveTo>
                    <a:pt x="114" y="589"/>
                  </a:moveTo>
                  <a:lnTo>
                    <a:pt x="57" y="687"/>
                  </a:lnTo>
                  <a:lnTo>
                    <a:pt x="171" y="687"/>
                  </a:lnTo>
                  <a:lnTo>
                    <a:pt x="114" y="589"/>
                  </a:lnTo>
                  <a:close/>
                  <a:moveTo>
                    <a:pt x="227" y="589"/>
                  </a:moveTo>
                  <a:lnTo>
                    <a:pt x="171" y="687"/>
                  </a:lnTo>
                  <a:lnTo>
                    <a:pt x="284" y="687"/>
                  </a:lnTo>
                  <a:lnTo>
                    <a:pt x="227" y="589"/>
                  </a:lnTo>
                  <a:close/>
                  <a:moveTo>
                    <a:pt x="340" y="589"/>
                  </a:moveTo>
                  <a:lnTo>
                    <a:pt x="284" y="687"/>
                  </a:lnTo>
                  <a:lnTo>
                    <a:pt x="397" y="687"/>
                  </a:lnTo>
                  <a:lnTo>
                    <a:pt x="340" y="589"/>
                  </a:lnTo>
                  <a:close/>
                  <a:moveTo>
                    <a:pt x="454" y="589"/>
                  </a:moveTo>
                  <a:lnTo>
                    <a:pt x="397" y="687"/>
                  </a:lnTo>
                  <a:lnTo>
                    <a:pt x="510" y="687"/>
                  </a:lnTo>
                  <a:lnTo>
                    <a:pt x="454" y="589"/>
                  </a:lnTo>
                  <a:close/>
                  <a:moveTo>
                    <a:pt x="567" y="589"/>
                  </a:moveTo>
                  <a:lnTo>
                    <a:pt x="510" y="687"/>
                  </a:lnTo>
                  <a:lnTo>
                    <a:pt x="624" y="687"/>
                  </a:lnTo>
                  <a:lnTo>
                    <a:pt x="567" y="589"/>
                  </a:lnTo>
                  <a:close/>
                  <a:moveTo>
                    <a:pt x="681" y="589"/>
                  </a:moveTo>
                  <a:lnTo>
                    <a:pt x="624" y="687"/>
                  </a:lnTo>
                  <a:lnTo>
                    <a:pt x="737" y="687"/>
                  </a:lnTo>
                  <a:lnTo>
                    <a:pt x="681" y="589"/>
                  </a:lnTo>
                  <a:close/>
                  <a:moveTo>
                    <a:pt x="794" y="589"/>
                  </a:moveTo>
                  <a:lnTo>
                    <a:pt x="737" y="687"/>
                  </a:lnTo>
                  <a:lnTo>
                    <a:pt x="851" y="687"/>
                  </a:lnTo>
                  <a:lnTo>
                    <a:pt x="794" y="589"/>
                  </a:lnTo>
                  <a:close/>
                  <a:moveTo>
                    <a:pt x="908" y="589"/>
                  </a:moveTo>
                  <a:lnTo>
                    <a:pt x="851" y="687"/>
                  </a:lnTo>
                  <a:lnTo>
                    <a:pt x="964" y="687"/>
                  </a:lnTo>
                  <a:lnTo>
                    <a:pt x="908" y="589"/>
                  </a:lnTo>
                  <a:close/>
                  <a:moveTo>
                    <a:pt x="1021" y="589"/>
                  </a:moveTo>
                  <a:lnTo>
                    <a:pt x="964" y="687"/>
                  </a:lnTo>
                  <a:lnTo>
                    <a:pt x="1077" y="687"/>
                  </a:lnTo>
                  <a:lnTo>
                    <a:pt x="1021" y="589"/>
                  </a:lnTo>
                  <a:close/>
                  <a:moveTo>
                    <a:pt x="1134" y="589"/>
                  </a:moveTo>
                  <a:lnTo>
                    <a:pt x="1077" y="687"/>
                  </a:lnTo>
                  <a:lnTo>
                    <a:pt x="1191" y="687"/>
                  </a:lnTo>
                  <a:lnTo>
                    <a:pt x="1134" y="589"/>
                  </a:lnTo>
                  <a:close/>
                  <a:moveTo>
                    <a:pt x="1247" y="589"/>
                  </a:moveTo>
                  <a:lnTo>
                    <a:pt x="1191" y="687"/>
                  </a:lnTo>
                  <a:lnTo>
                    <a:pt x="1304" y="687"/>
                  </a:lnTo>
                  <a:lnTo>
                    <a:pt x="1247" y="589"/>
                  </a:lnTo>
                  <a:close/>
                  <a:moveTo>
                    <a:pt x="1361" y="589"/>
                  </a:moveTo>
                  <a:lnTo>
                    <a:pt x="1304" y="687"/>
                  </a:lnTo>
                  <a:lnTo>
                    <a:pt x="1418" y="687"/>
                  </a:lnTo>
                  <a:lnTo>
                    <a:pt x="1361" y="589"/>
                  </a:lnTo>
                  <a:close/>
                  <a:moveTo>
                    <a:pt x="1474" y="589"/>
                  </a:moveTo>
                  <a:lnTo>
                    <a:pt x="1418" y="687"/>
                  </a:lnTo>
                  <a:lnTo>
                    <a:pt x="1531" y="687"/>
                  </a:lnTo>
                  <a:lnTo>
                    <a:pt x="1474" y="589"/>
                  </a:lnTo>
                  <a:close/>
                  <a:moveTo>
                    <a:pt x="1587" y="589"/>
                  </a:moveTo>
                  <a:lnTo>
                    <a:pt x="1531" y="687"/>
                  </a:lnTo>
                  <a:lnTo>
                    <a:pt x="1644" y="687"/>
                  </a:lnTo>
                  <a:lnTo>
                    <a:pt x="1587" y="589"/>
                  </a:lnTo>
                  <a:close/>
                  <a:moveTo>
                    <a:pt x="1701" y="589"/>
                  </a:moveTo>
                  <a:lnTo>
                    <a:pt x="1644" y="687"/>
                  </a:lnTo>
                  <a:lnTo>
                    <a:pt x="1758" y="687"/>
                  </a:lnTo>
                  <a:lnTo>
                    <a:pt x="1701" y="589"/>
                  </a:lnTo>
                  <a:close/>
                  <a:moveTo>
                    <a:pt x="1814" y="589"/>
                  </a:moveTo>
                  <a:lnTo>
                    <a:pt x="1758" y="687"/>
                  </a:lnTo>
                  <a:lnTo>
                    <a:pt x="1871" y="687"/>
                  </a:lnTo>
                  <a:lnTo>
                    <a:pt x="1814" y="589"/>
                  </a:lnTo>
                  <a:close/>
                  <a:moveTo>
                    <a:pt x="1928" y="589"/>
                  </a:moveTo>
                  <a:lnTo>
                    <a:pt x="1871" y="687"/>
                  </a:lnTo>
                  <a:lnTo>
                    <a:pt x="1984" y="687"/>
                  </a:lnTo>
                  <a:lnTo>
                    <a:pt x="1928" y="589"/>
                  </a:lnTo>
                  <a:close/>
                  <a:moveTo>
                    <a:pt x="2041" y="589"/>
                  </a:moveTo>
                  <a:lnTo>
                    <a:pt x="1984" y="687"/>
                  </a:lnTo>
                  <a:lnTo>
                    <a:pt x="2097" y="687"/>
                  </a:lnTo>
                  <a:lnTo>
                    <a:pt x="2041" y="589"/>
                  </a:lnTo>
                  <a:close/>
                  <a:moveTo>
                    <a:pt x="2154" y="589"/>
                  </a:moveTo>
                  <a:lnTo>
                    <a:pt x="2097" y="687"/>
                  </a:lnTo>
                  <a:lnTo>
                    <a:pt x="2211" y="687"/>
                  </a:lnTo>
                  <a:lnTo>
                    <a:pt x="2154" y="589"/>
                  </a:lnTo>
                  <a:close/>
                  <a:moveTo>
                    <a:pt x="2268" y="589"/>
                  </a:moveTo>
                  <a:lnTo>
                    <a:pt x="2211" y="687"/>
                  </a:lnTo>
                  <a:lnTo>
                    <a:pt x="2324" y="687"/>
                  </a:lnTo>
                  <a:lnTo>
                    <a:pt x="2268" y="589"/>
                  </a:lnTo>
                  <a:close/>
                  <a:moveTo>
                    <a:pt x="2381" y="589"/>
                  </a:moveTo>
                  <a:lnTo>
                    <a:pt x="2324" y="687"/>
                  </a:lnTo>
                  <a:lnTo>
                    <a:pt x="2438" y="687"/>
                  </a:lnTo>
                  <a:lnTo>
                    <a:pt x="2381" y="589"/>
                  </a:lnTo>
                  <a:close/>
                  <a:moveTo>
                    <a:pt x="2495" y="589"/>
                  </a:moveTo>
                  <a:lnTo>
                    <a:pt x="2438" y="687"/>
                  </a:lnTo>
                  <a:lnTo>
                    <a:pt x="2551" y="687"/>
                  </a:lnTo>
                  <a:lnTo>
                    <a:pt x="2495" y="589"/>
                  </a:lnTo>
                  <a:close/>
                  <a:moveTo>
                    <a:pt x="2607" y="589"/>
                  </a:moveTo>
                  <a:lnTo>
                    <a:pt x="2551" y="687"/>
                  </a:lnTo>
                  <a:lnTo>
                    <a:pt x="2665" y="687"/>
                  </a:lnTo>
                  <a:lnTo>
                    <a:pt x="2607" y="589"/>
                  </a:lnTo>
                  <a:close/>
                  <a:moveTo>
                    <a:pt x="2721" y="589"/>
                  </a:moveTo>
                  <a:lnTo>
                    <a:pt x="2665" y="687"/>
                  </a:lnTo>
                  <a:lnTo>
                    <a:pt x="2778" y="687"/>
                  </a:lnTo>
                  <a:lnTo>
                    <a:pt x="2721" y="589"/>
                  </a:lnTo>
                  <a:close/>
                  <a:moveTo>
                    <a:pt x="2834" y="589"/>
                  </a:moveTo>
                  <a:lnTo>
                    <a:pt x="2778" y="687"/>
                  </a:lnTo>
                  <a:lnTo>
                    <a:pt x="2834" y="687"/>
                  </a:lnTo>
                  <a:lnTo>
                    <a:pt x="2834" y="589"/>
                  </a:lnTo>
                  <a:close/>
                  <a:moveTo>
                    <a:pt x="57" y="785"/>
                  </a:moveTo>
                  <a:lnTo>
                    <a:pt x="0" y="785"/>
                  </a:lnTo>
                  <a:lnTo>
                    <a:pt x="0" y="687"/>
                  </a:lnTo>
                  <a:lnTo>
                    <a:pt x="57" y="785"/>
                  </a:lnTo>
                  <a:close/>
                  <a:moveTo>
                    <a:pt x="114" y="687"/>
                  </a:moveTo>
                  <a:lnTo>
                    <a:pt x="57" y="785"/>
                  </a:lnTo>
                  <a:lnTo>
                    <a:pt x="171" y="785"/>
                  </a:lnTo>
                  <a:lnTo>
                    <a:pt x="114" y="687"/>
                  </a:lnTo>
                  <a:close/>
                  <a:moveTo>
                    <a:pt x="227" y="687"/>
                  </a:moveTo>
                  <a:lnTo>
                    <a:pt x="171" y="785"/>
                  </a:lnTo>
                  <a:lnTo>
                    <a:pt x="284" y="785"/>
                  </a:lnTo>
                  <a:lnTo>
                    <a:pt x="227" y="687"/>
                  </a:lnTo>
                  <a:close/>
                  <a:moveTo>
                    <a:pt x="340" y="687"/>
                  </a:moveTo>
                  <a:lnTo>
                    <a:pt x="284" y="785"/>
                  </a:lnTo>
                  <a:lnTo>
                    <a:pt x="397" y="785"/>
                  </a:lnTo>
                  <a:lnTo>
                    <a:pt x="340" y="687"/>
                  </a:lnTo>
                  <a:close/>
                  <a:moveTo>
                    <a:pt x="454" y="687"/>
                  </a:moveTo>
                  <a:lnTo>
                    <a:pt x="397" y="785"/>
                  </a:lnTo>
                  <a:lnTo>
                    <a:pt x="510" y="785"/>
                  </a:lnTo>
                  <a:lnTo>
                    <a:pt x="454" y="687"/>
                  </a:lnTo>
                  <a:close/>
                  <a:moveTo>
                    <a:pt x="567" y="687"/>
                  </a:moveTo>
                  <a:lnTo>
                    <a:pt x="510" y="785"/>
                  </a:lnTo>
                  <a:lnTo>
                    <a:pt x="624" y="785"/>
                  </a:lnTo>
                  <a:lnTo>
                    <a:pt x="567" y="687"/>
                  </a:lnTo>
                  <a:close/>
                  <a:moveTo>
                    <a:pt x="681" y="687"/>
                  </a:moveTo>
                  <a:lnTo>
                    <a:pt x="624" y="785"/>
                  </a:lnTo>
                  <a:lnTo>
                    <a:pt x="737" y="785"/>
                  </a:lnTo>
                  <a:lnTo>
                    <a:pt x="681" y="687"/>
                  </a:lnTo>
                  <a:close/>
                  <a:moveTo>
                    <a:pt x="794" y="687"/>
                  </a:moveTo>
                  <a:lnTo>
                    <a:pt x="737" y="785"/>
                  </a:lnTo>
                  <a:lnTo>
                    <a:pt x="851" y="785"/>
                  </a:lnTo>
                  <a:lnTo>
                    <a:pt x="794" y="687"/>
                  </a:lnTo>
                  <a:close/>
                  <a:moveTo>
                    <a:pt x="908" y="687"/>
                  </a:moveTo>
                  <a:lnTo>
                    <a:pt x="851" y="785"/>
                  </a:lnTo>
                  <a:lnTo>
                    <a:pt x="964" y="785"/>
                  </a:lnTo>
                  <a:lnTo>
                    <a:pt x="908" y="687"/>
                  </a:lnTo>
                  <a:close/>
                  <a:moveTo>
                    <a:pt x="1021" y="687"/>
                  </a:moveTo>
                  <a:lnTo>
                    <a:pt x="964" y="785"/>
                  </a:lnTo>
                  <a:lnTo>
                    <a:pt x="1077" y="785"/>
                  </a:lnTo>
                  <a:lnTo>
                    <a:pt x="1021" y="687"/>
                  </a:lnTo>
                  <a:close/>
                  <a:moveTo>
                    <a:pt x="1134" y="687"/>
                  </a:moveTo>
                  <a:lnTo>
                    <a:pt x="1077" y="785"/>
                  </a:lnTo>
                  <a:lnTo>
                    <a:pt x="1191" y="785"/>
                  </a:lnTo>
                  <a:lnTo>
                    <a:pt x="1134" y="687"/>
                  </a:lnTo>
                  <a:close/>
                  <a:moveTo>
                    <a:pt x="1247" y="687"/>
                  </a:moveTo>
                  <a:lnTo>
                    <a:pt x="1191" y="785"/>
                  </a:lnTo>
                  <a:lnTo>
                    <a:pt x="1304" y="785"/>
                  </a:lnTo>
                  <a:lnTo>
                    <a:pt x="1247" y="687"/>
                  </a:lnTo>
                  <a:close/>
                  <a:moveTo>
                    <a:pt x="1361" y="687"/>
                  </a:moveTo>
                  <a:lnTo>
                    <a:pt x="1304" y="785"/>
                  </a:lnTo>
                  <a:lnTo>
                    <a:pt x="1418" y="785"/>
                  </a:lnTo>
                  <a:lnTo>
                    <a:pt x="1361" y="687"/>
                  </a:lnTo>
                  <a:close/>
                  <a:moveTo>
                    <a:pt x="1474" y="687"/>
                  </a:moveTo>
                  <a:lnTo>
                    <a:pt x="1418" y="785"/>
                  </a:lnTo>
                  <a:lnTo>
                    <a:pt x="1531" y="785"/>
                  </a:lnTo>
                  <a:lnTo>
                    <a:pt x="1474" y="687"/>
                  </a:lnTo>
                  <a:close/>
                  <a:moveTo>
                    <a:pt x="1587" y="687"/>
                  </a:moveTo>
                  <a:lnTo>
                    <a:pt x="1531" y="785"/>
                  </a:lnTo>
                  <a:lnTo>
                    <a:pt x="1644" y="785"/>
                  </a:lnTo>
                  <a:lnTo>
                    <a:pt x="1587" y="687"/>
                  </a:lnTo>
                  <a:close/>
                  <a:moveTo>
                    <a:pt x="1701" y="687"/>
                  </a:moveTo>
                  <a:lnTo>
                    <a:pt x="1644" y="785"/>
                  </a:lnTo>
                  <a:lnTo>
                    <a:pt x="1758" y="785"/>
                  </a:lnTo>
                  <a:lnTo>
                    <a:pt x="1701" y="687"/>
                  </a:lnTo>
                  <a:close/>
                  <a:moveTo>
                    <a:pt x="1814" y="687"/>
                  </a:moveTo>
                  <a:lnTo>
                    <a:pt x="1758" y="785"/>
                  </a:lnTo>
                  <a:lnTo>
                    <a:pt x="1871" y="785"/>
                  </a:lnTo>
                  <a:lnTo>
                    <a:pt x="1814" y="687"/>
                  </a:lnTo>
                  <a:close/>
                  <a:moveTo>
                    <a:pt x="1928" y="687"/>
                  </a:moveTo>
                  <a:lnTo>
                    <a:pt x="1871" y="785"/>
                  </a:lnTo>
                  <a:lnTo>
                    <a:pt x="1984" y="785"/>
                  </a:lnTo>
                  <a:lnTo>
                    <a:pt x="1928" y="687"/>
                  </a:lnTo>
                  <a:close/>
                  <a:moveTo>
                    <a:pt x="2041" y="687"/>
                  </a:moveTo>
                  <a:lnTo>
                    <a:pt x="1984" y="785"/>
                  </a:lnTo>
                  <a:lnTo>
                    <a:pt x="2097" y="785"/>
                  </a:lnTo>
                  <a:lnTo>
                    <a:pt x="2041" y="687"/>
                  </a:lnTo>
                  <a:close/>
                  <a:moveTo>
                    <a:pt x="2154" y="687"/>
                  </a:moveTo>
                  <a:lnTo>
                    <a:pt x="2097" y="785"/>
                  </a:lnTo>
                  <a:lnTo>
                    <a:pt x="2211" y="785"/>
                  </a:lnTo>
                  <a:lnTo>
                    <a:pt x="2154" y="687"/>
                  </a:lnTo>
                  <a:close/>
                  <a:moveTo>
                    <a:pt x="2268" y="687"/>
                  </a:moveTo>
                  <a:lnTo>
                    <a:pt x="2211" y="785"/>
                  </a:lnTo>
                  <a:lnTo>
                    <a:pt x="2324" y="785"/>
                  </a:lnTo>
                  <a:lnTo>
                    <a:pt x="2268" y="687"/>
                  </a:lnTo>
                  <a:close/>
                  <a:moveTo>
                    <a:pt x="2381" y="687"/>
                  </a:moveTo>
                  <a:lnTo>
                    <a:pt x="2324" y="785"/>
                  </a:lnTo>
                  <a:lnTo>
                    <a:pt x="2438" y="785"/>
                  </a:lnTo>
                  <a:lnTo>
                    <a:pt x="2381" y="687"/>
                  </a:lnTo>
                  <a:close/>
                  <a:moveTo>
                    <a:pt x="2495" y="687"/>
                  </a:moveTo>
                  <a:lnTo>
                    <a:pt x="2438" y="785"/>
                  </a:lnTo>
                  <a:lnTo>
                    <a:pt x="2551" y="785"/>
                  </a:lnTo>
                  <a:lnTo>
                    <a:pt x="2495" y="687"/>
                  </a:lnTo>
                  <a:close/>
                  <a:moveTo>
                    <a:pt x="2607" y="687"/>
                  </a:moveTo>
                  <a:lnTo>
                    <a:pt x="2551" y="785"/>
                  </a:lnTo>
                  <a:lnTo>
                    <a:pt x="2665" y="785"/>
                  </a:lnTo>
                  <a:lnTo>
                    <a:pt x="2607" y="687"/>
                  </a:lnTo>
                  <a:close/>
                  <a:moveTo>
                    <a:pt x="2721" y="687"/>
                  </a:moveTo>
                  <a:lnTo>
                    <a:pt x="2665" y="785"/>
                  </a:lnTo>
                  <a:lnTo>
                    <a:pt x="2778" y="785"/>
                  </a:lnTo>
                  <a:lnTo>
                    <a:pt x="2721" y="687"/>
                  </a:lnTo>
                  <a:close/>
                  <a:moveTo>
                    <a:pt x="2834" y="687"/>
                  </a:moveTo>
                  <a:lnTo>
                    <a:pt x="2778" y="785"/>
                  </a:lnTo>
                  <a:lnTo>
                    <a:pt x="2834" y="785"/>
                  </a:lnTo>
                  <a:lnTo>
                    <a:pt x="2834" y="687"/>
                  </a:lnTo>
                  <a:close/>
                  <a:moveTo>
                    <a:pt x="57" y="883"/>
                  </a:moveTo>
                  <a:lnTo>
                    <a:pt x="0" y="883"/>
                  </a:lnTo>
                  <a:lnTo>
                    <a:pt x="0" y="785"/>
                  </a:lnTo>
                  <a:lnTo>
                    <a:pt x="57" y="883"/>
                  </a:lnTo>
                  <a:close/>
                  <a:moveTo>
                    <a:pt x="114" y="785"/>
                  </a:moveTo>
                  <a:lnTo>
                    <a:pt x="57" y="883"/>
                  </a:lnTo>
                  <a:lnTo>
                    <a:pt x="171" y="883"/>
                  </a:lnTo>
                  <a:lnTo>
                    <a:pt x="114" y="785"/>
                  </a:lnTo>
                  <a:close/>
                  <a:moveTo>
                    <a:pt x="227" y="785"/>
                  </a:moveTo>
                  <a:lnTo>
                    <a:pt x="171" y="883"/>
                  </a:lnTo>
                  <a:lnTo>
                    <a:pt x="284" y="883"/>
                  </a:lnTo>
                  <a:lnTo>
                    <a:pt x="227" y="785"/>
                  </a:lnTo>
                  <a:close/>
                  <a:moveTo>
                    <a:pt x="340" y="785"/>
                  </a:moveTo>
                  <a:lnTo>
                    <a:pt x="284" y="883"/>
                  </a:lnTo>
                  <a:lnTo>
                    <a:pt x="397" y="883"/>
                  </a:lnTo>
                  <a:lnTo>
                    <a:pt x="340" y="785"/>
                  </a:lnTo>
                  <a:close/>
                  <a:moveTo>
                    <a:pt x="454" y="785"/>
                  </a:moveTo>
                  <a:lnTo>
                    <a:pt x="397" y="883"/>
                  </a:lnTo>
                  <a:lnTo>
                    <a:pt x="510" y="883"/>
                  </a:lnTo>
                  <a:lnTo>
                    <a:pt x="454" y="785"/>
                  </a:lnTo>
                  <a:close/>
                  <a:moveTo>
                    <a:pt x="567" y="785"/>
                  </a:moveTo>
                  <a:lnTo>
                    <a:pt x="510" y="883"/>
                  </a:lnTo>
                  <a:lnTo>
                    <a:pt x="624" y="883"/>
                  </a:lnTo>
                  <a:lnTo>
                    <a:pt x="567" y="785"/>
                  </a:lnTo>
                  <a:close/>
                  <a:moveTo>
                    <a:pt x="681" y="785"/>
                  </a:moveTo>
                  <a:lnTo>
                    <a:pt x="624" y="883"/>
                  </a:lnTo>
                  <a:lnTo>
                    <a:pt x="737" y="883"/>
                  </a:lnTo>
                  <a:lnTo>
                    <a:pt x="681" y="785"/>
                  </a:lnTo>
                  <a:close/>
                  <a:moveTo>
                    <a:pt x="794" y="785"/>
                  </a:moveTo>
                  <a:lnTo>
                    <a:pt x="737" y="883"/>
                  </a:lnTo>
                  <a:lnTo>
                    <a:pt x="851" y="883"/>
                  </a:lnTo>
                  <a:lnTo>
                    <a:pt x="794" y="785"/>
                  </a:lnTo>
                  <a:close/>
                  <a:moveTo>
                    <a:pt x="908" y="785"/>
                  </a:moveTo>
                  <a:lnTo>
                    <a:pt x="851" y="883"/>
                  </a:lnTo>
                  <a:lnTo>
                    <a:pt x="964" y="883"/>
                  </a:lnTo>
                  <a:lnTo>
                    <a:pt x="908" y="785"/>
                  </a:lnTo>
                  <a:close/>
                  <a:moveTo>
                    <a:pt x="1021" y="785"/>
                  </a:moveTo>
                  <a:lnTo>
                    <a:pt x="964" y="883"/>
                  </a:lnTo>
                  <a:lnTo>
                    <a:pt x="1077" y="883"/>
                  </a:lnTo>
                  <a:lnTo>
                    <a:pt x="1021" y="785"/>
                  </a:lnTo>
                  <a:close/>
                  <a:moveTo>
                    <a:pt x="1134" y="785"/>
                  </a:moveTo>
                  <a:lnTo>
                    <a:pt x="1077" y="883"/>
                  </a:lnTo>
                  <a:lnTo>
                    <a:pt x="1191" y="883"/>
                  </a:lnTo>
                  <a:lnTo>
                    <a:pt x="1134" y="785"/>
                  </a:lnTo>
                  <a:close/>
                  <a:moveTo>
                    <a:pt x="1247" y="785"/>
                  </a:moveTo>
                  <a:lnTo>
                    <a:pt x="1191" y="883"/>
                  </a:lnTo>
                  <a:lnTo>
                    <a:pt x="1304" y="883"/>
                  </a:lnTo>
                  <a:lnTo>
                    <a:pt x="1247" y="785"/>
                  </a:lnTo>
                  <a:close/>
                  <a:moveTo>
                    <a:pt x="1361" y="785"/>
                  </a:moveTo>
                  <a:lnTo>
                    <a:pt x="1304" y="883"/>
                  </a:lnTo>
                  <a:lnTo>
                    <a:pt x="1418" y="883"/>
                  </a:lnTo>
                  <a:lnTo>
                    <a:pt x="1361" y="785"/>
                  </a:lnTo>
                  <a:close/>
                  <a:moveTo>
                    <a:pt x="1474" y="785"/>
                  </a:moveTo>
                  <a:lnTo>
                    <a:pt x="1418" y="883"/>
                  </a:lnTo>
                  <a:lnTo>
                    <a:pt x="1531" y="883"/>
                  </a:lnTo>
                  <a:lnTo>
                    <a:pt x="1474" y="785"/>
                  </a:lnTo>
                  <a:close/>
                  <a:moveTo>
                    <a:pt x="1587" y="785"/>
                  </a:moveTo>
                  <a:lnTo>
                    <a:pt x="1531" y="883"/>
                  </a:lnTo>
                  <a:lnTo>
                    <a:pt x="1644" y="883"/>
                  </a:lnTo>
                  <a:lnTo>
                    <a:pt x="1587" y="785"/>
                  </a:lnTo>
                  <a:close/>
                  <a:moveTo>
                    <a:pt x="1701" y="785"/>
                  </a:moveTo>
                  <a:lnTo>
                    <a:pt x="1644" y="883"/>
                  </a:lnTo>
                  <a:lnTo>
                    <a:pt x="1758" y="883"/>
                  </a:lnTo>
                  <a:lnTo>
                    <a:pt x="1701" y="785"/>
                  </a:lnTo>
                  <a:close/>
                  <a:moveTo>
                    <a:pt x="1814" y="785"/>
                  </a:moveTo>
                  <a:lnTo>
                    <a:pt x="1758" y="883"/>
                  </a:lnTo>
                  <a:lnTo>
                    <a:pt x="1871" y="883"/>
                  </a:lnTo>
                  <a:lnTo>
                    <a:pt x="1814" y="785"/>
                  </a:lnTo>
                  <a:close/>
                  <a:moveTo>
                    <a:pt x="1928" y="785"/>
                  </a:moveTo>
                  <a:lnTo>
                    <a:pt x="1871" y="883"/>
                  </a:lnTo>
                  <a:lnTo>
                    <a:pt x="1984" y="883"/>
                  </a:lnTo>
                  <a:lnTo>
                    <a:pt x="1928" y="785"/>
                  </a:lnTo>
                  <a:close/>
                  <a:moveTo>
                    <a:pt x="2041" y="785"/>
                  </a:moveTo>
                  <a:lnTo>
                    <a:pt x="1984" y="883"/>
                  </a:lnTo>
                  <a:lnTo>
                    <a:pt x="2097" y="883"/>
                  </a:lnTo>
                  <a:lnTo>
                    <a:pt x="2041" y="785"/>
                  </a:lnTo>
                  <a:close/>
                  <a:moveTo>
                    <a:pt x="2154" y="785"/>
                  </a:moveTo>
                  <a:lnTo>
                    <a:pt x="2097" y="883"/>
                  </a:lnTo>
                  <a:lnTo>
                    <a:pt x="2211" y="883"/>
                  </a:lnTo>
                  <a:lnTo>
                    <a:pt x="2154" y="785"/>
                  </a:lnTo>
                  <a:close/>
                  <a:moveTo>
                    <a:pt x="2268" y="785"/>
                  </a:moveTo>
                  <a:lnTo>
                    <a:pt x="2211" y="883"/>
                  </a:lnTo>
                  <a:lnTo>
                    <a:pt x="2324" y="883"/>
                  </a:lnTo>
                  <a:lnTo>
                    <a:pt x="2268" y="785"/>
                  </a:lnTo>
                  <a:close/>
                  <a:moveTo>
                    <a:pt x="2381" y="785"/>
                  </a:moveTo>
                  <a:lnTo>
                    <a:pt x="2324" y="883"/>
                  </a:lnTo>
                  <a:lnTo>
                    <a:pt x="2438" y="883"/>
                  </a:lnTo>
                  <a:lnTo>
                    <a:pt x="2381" y="785"/>
                  </a:lnTo>
                  <a:close/>
                  <a:moveTo>
                    <a:pt x="2495" y="785"/>
                  </a:moveTo>
                  <a:lnTo>
                    <a:pt x="2438" y="883"/>
                  </a:lnTo>
                  <a:lnTo>
                    <a:pt x="2551" y="883"/>
                  </a:lnTo>
                  <a:lnTo>
                    <a:pt x="2495" y="785"/>
                  </a:lnTo>
                  <a:close/>
                  <a:moveTo>
                    <a:pt x="2607" y="785"/>
                  </a:moveTo>
                  <a:lnTo>
                    <a:pt x="2551" y="883"/>
                  </a:lnTo>
                  <a:lnTo>
                    <a:pt x="2665" y="883"/>
                  </a:lnTo>
                  <a:lnTo>
                    <a:pt x="2607" y="785"/>
                  </a:lnTo>
                  <a:close/>
                  <a:moveTo>
                    <a:pt x="2721" y="785"/>
                  </a:moveTo>
                  <a:lnTo>
                    <a:pt x="2665" y="883"/>
                  </a:lnTo>
                  <a:lnTo>
                    <a:pt x="2778" y="883"/>
                  </a:lnTo>
                  <a:lnTo>
                    <a:pt x="2721" y="785"/>
                  </a:lnTo>
                  <a:close/>
                  <a:moveTo>
                    <a:pt x="2834" y="785"/>
                  </a:moveTo>
                  <a:lnTo>
                    <a:pt x="2778" y="883"/>
                  </a:lnTo>
                  <a:lnTo>
                    <a:pt x="2834" y="883"/>
                  </a:lnTo>
                  <a:lnTo>
                    <a:pt x="2834" y="785"/>
                  </a:lnTo>
                  <a:close/>
                  <a:moveTo>
                    <a:pt x="57" y="981"/>
                  </a:moveTo>
                  <a:lnTo>
                    <a:pt x="0" y="981"/>
                  </a:lnTo>
                  <a:lnTo>
                    <a:pt x="0" y="883"/>
                  </a:lnTo>
                  <a:lnTo>
                    <a:pt x="57" y="981"/>
                  </a:lnTo>
                  <a:close/>
                  <a:moveTo>
                    <a:pt x="114" y="883"/>
                  </a:moveTo>
                  <a:lnTo>
                    <a:pt x="57" y="981"/>
                  </a:lnTo>
                  <a:lnTo>
                    <a:pt x="171" y="981"/>
                  </a:lnTo>
                  <a:lnTo>
                    <a:pt x="114" y="883"/>
                  </a:lnTo>
                  <a:close/>
                  <a:moveTo>
                    <a:pt x="227" y="883"/>
                  </a:moveTo>
                  <a:lnTo>
                    <a:pt x="171" y="981"/>
                  </a:lnTo>
                  <a:lnTo>
                    <a:pt x="284" y="981"/>
                  </a:lnTo>
                  <a:lnTo>
                    <a:pt x="227" y="883"/>
                  </a:lnTo>
                  <a:close/>
                  <a:moveTo>
                    <a:pt x="340" y="883"/>
                  </a:moveTo>
                  <a:lnTo>
                    <a:pt x="284" y="981"/>
                  </a:lnTo>
                  <a:lnTo>
                    <a:pt x="397" y="981"/>
                  </a:lnTo>
                  <a:lnTo>
                    <a:pt x="340" y="883"/>
                  </a:lnTo>
                  <a:close/>
                  <a:moveTo>
                    <a:pt x="454" y="883"/>
                  </a:moveTo>
                  <a:lnTo>
                    <a:pt x="397" y="981"/>
                  </a:lnTo>
                  <a:lnTo>
                    <a:pt x="510" y="981"/>
                  </a:lnTo>
                  <a:lnTo>
                    <a:pt x="454" y="883"/>
                  </a:lnTo>
                  <a:close/>
                  <a:moveTo>
                    <a:pt x="567" y="883"/>
                  </a:moveTo>
                  <a:lnTo>
                    <a:pt x="510" y="981"/>
                  </a:lnTo>
                  <a:lnTo>
                    <a:pt x="624" y="981"/>
                  </a:lnTo>
                  <a:lnTo>
                    <a:pt x="567" y="883"/>
                  </a:lnTo>
                  <a:close/>
                  <a:moveTo>
                    <a:pt x="681" y="883"/>
                  </a:moveTo>
                  <a:lnTo>
                    <a:pt x="624" y="981"/>
                  </a:lnTo>
                  <a:lnTo>
                    <a:pt x="737" y="981"/>
                  </a:lnTo>
                  <a:lnTo>
                    <a:pt x="681" y="883"/>
                  </a:lnTo>
                  <a:close/>
                  <a:moveTo>
                    <a:pt x="794" y="883"/>
                  </a:moveTo>
                  <a:lnTo>
                    <a:pt x="737" y="981"/>
                  </a:lnTo>
                  <a:lnTo>
                    <a:pt x="851" y="981"/>
                  </a:lnTo>
                  <a:lnTo>
                    <a:pt x="794" y="883"/>
                  </a:lnTo>
                  <a:close/>
                  <a:moveTo>
                    <a:pt x="908" y="883"/>
                  </a:moveTo>
                  <a:lnTo>
                    <a:pt x="851" y="981"/>
                  </a:lnTo>
                  <a:lnTo>
                    <a:pt x="964" y="981"/>
                  </a:lnTo>
                  <a:lnTo>
                    <a:pt x="908" y="883"/>
                  </a:lnTo>
                  <a:close/>
                  <a:moveTo>
                    <a:pt x="1021" y="883"/>
                  </a:moveTo>
                  <a:lnTo>
                    <a:pt x="964" y="981"/>
                  </a:lnTo>
                  <a:lnTo>
                    <a:pt x="1077" y="981"/>
                  </a:lnTo>
                  <a:lnTo>
                    <a:pt x="1021" y="883"/>
                  </a:lnTo>
                  <a:close/>
                  <a:moveTo>
                    <a:pt x="1134" y="883"/>
                  </a:moveTo>
                  <a:lnTo>
                    <a:pt x="1077" y="981"/>
                  </a:lnTo>
                  <a:lnTo>
                    <a:pt x="1191" y="981"/>
                  </a:lnTo>
                  <a:lnTo>
                    <a:pt x="1134" y="883"/>
                  </a:lnTo>
                  <a:close/>
                  <a:moveTo>
                    <a:pt x="1247" y="883"/>
                  </a:moveTo>
                  <a:lnTo>
                    <a:pt x="1191" y="981"/>
                  </a:lnTo>
                  <a:lnTo>
                    <a:pt x="1304" y="981"/>
                  </a:lnTo>
                  <a:lnTo>
                    <a:pt x="1247" y="883"/>
                  </a:lnTo>
                  <a:close/>
                  <a:moveTo>
                    <a:pt x="1361" y="883"/>
                  </a:moveTo>
                  <a:lnTo>
                    <a:pt x="1304" y="981"/>
                  </a:lnTo>
                  <a:lnTo>
                    <a:pt x="1418" y="981"/>
                  </a:lnTo>
                  <a:lnTo>
                    <a:pt x="1361" y="883"/>
                  </a:lnTo>
                  <a:close/>
                  <a:moveTo>
                    <a:pt x="1474" y="883"/>
                  </a:moveTo>
                  <a:lnTo>
                    <a:pt x="1418" y="981"/>
                  </a:lnTo>
                  <a:lnTo>
                    <a:pt x="1531" y="981"/>
                  </a:lnTo>
                  <a:lnTo>
                    <a:pt x="1474" y="883"/>
                  </a:lnTo>
                  <a:close/>
                  <a:moveTo>
                    <a:pt x="1587" y="883"/>
                  </a:moveTo>
                  <a:lnTo>
                    <a:pt x="1531" y="981"/>
                  </a:lnTo>
                  <a:lnTo>
                    <a:pt x="1644" y="981"/>
                  </a:lnTo>
                  <a:lnTo>
                    <a:pt x="1587" y="883"/>
                  </a:lnTo>
                  <a:close/>
                  <a:moveTo>
                    <a:pt x="1701" y="883"/>
                  </a:moveTo>
                  <a:lnTo>
                    <a:pt x="1644" y="981"/>
                  </a:lnTo>
                  <a:lnTo>
                    <a:pt x="1758" y="981"/>
                  </a:lnTo>
                  <a:lnTo>
                    <a:pt x="1701" y="883"/>
                  </a:lnTo>
                  <a:close/>
                  <a:moveTo>
                    <a:pt x="1814" y="883"/>
                  </a:moveTo>
                  <a:lnTo>
                    <a:pt x="1758" y="981"/>
                  </a:lnTo>
                  <a:lnTo>
                    <a:pt x="1871" y="981"/>
                  </a:lnTo>
                  <a:lnTo>
                    <a:pt x="1814" y="883"/>
                  </a:lnTo>
                  <a:close/>
                  <a:moveTo>
                    <a:pt x="1928" y="883"/>
                  </a:moveTo>
                  <a:lnTo>
                    <a:pt x="1871" y="981"/>
                  </a:lnTo>
                  <a:lnTo>
                    <a:pt x="1984" y="981"/>
                  </a:lnTo>
                  <a:lnTo>
                    <a:pt x="1928" y="883"/>
                  </a:lnTo>
                  <a:close/>
                  <a:moveTo>
                    <a:pt x="2041" y="883"/>
                  </a:moveTo>
                  <a:lnTo>
                    <a:pt x="1984" y="981"/>
                  </a:lnTo>
                  <a:lnTo>
                    <a:pt x="2097" y="981"/>
                  </a:lnTo>
                  <a:lnTo>
                    <a:pt x="2041" y="883"/>
                  </a:lnTo>
                  <a:close/>
                  <a:moveTo>
                    <a:pt x="2154" y="883"/>
                  </a:moveTo>
                  <a:lnTo>
                    <a:pt x="2097" y="981"/>
                  </a:lnTo>
                  <a:lnTo>
                    <a:pt x="2211" y="981"/>
                  </a:lnTo>
                  <a:lnTo>
                    <a:pt x="2154" y="883"/>
                  </a:lnTo>
                  <a:close/>
                  <a:moveTo>
                    <a:pt x="2268" y="883"/>
                  </a:moveTo>
                  <a:lnTo>
                    <a:pt x="2211" y="981"/>
                  </a:lnTo>
                  <a:lnTo>
                    <a:pt x="2324" y="981"/>
                  </a:lnTo>
                  <a:lnTo>
                    <a:pt x="2268" y="883"/>
                  </a:lnTo>
                  <a:close/>
                  <a:moveTo>
                    <a:pt x="2381" y="883"/>
                  </a:moveTo>
                  <a:lnTo>
                    <a:pt x="2324" y="981"/>
                  </a:lnTo>
                  <a:lnTo>
                    <a:pt x="2438" y="981"/>
                  </a:lnTo>
                  <a:lnTo>
                    <a:pt x="2381" y="883"/>
                  </a:lnTo>
                  <a:close/>
                  <a:moveTo>
                    <a:pt x="2495" y="883"/>
                  </a:moveTo>
                  <a:lnTo>
                    <a:pt x="2438" y="981"/>
                  </a:lnTo>
                  <a:lnTo>
                    <a:pt x="2551" y="981"/>
                  </a:lnTo>
                  <a:lnTo>
                    <a:pt x="2495" y="883"/>
                  </a:lnTo>
                  <a:close/>
                  <a:moveTo>
                    <a:pt x="2607" y="883"/>
                  </a:moveTo>
                  <a:lnTo>
                    <a:pt x="2551" y="981"/>
                  </a:lnTo>
                  <a:lnTo>
                    <a:pt x="2665" y="981"/>
                  </a:lnTo>
                  <a:lnTo>
                    <a:pt x="2607" y="883"/>
                  </a:lnTo>
                  <a:close/>
                  <a:moveTo>
                    <a:pt x="2721" y="883"/>
                  </a:moveTo>
                  <a:lnTo>
                    <a:pt x="2665" y="981"/>
                  </a:lnTo>
                  <a:lnTo>
                    <a:pt x="2778" y="981"/>
                  </a:lnTo>
                  <a:lnTo>
                    <a:pt x="2721" y="883"/>
                  </a:lnTo>
                  <a:close/>
                  <a:moveTo>
                    <a:pt x="2834" y="883"/>
                  </a:moveTo>
                  <a:lnTo>
                    <a:pt x="2778" y="981"/>
                  </a:lnTo>
                  <a:lnTo>
                    <a:pt x="2834" y="981"/>
                  </a:lnTo>
                  <a:lnTo>
                    <a:pt x="2834" y="883"/>
                  </a:lnTo>
                  <a:close/>
                  <a:moveTo>
                    <a:pt x="57" y="1079"/>
                  </a:moveTo>
                  <a:lnTo>
                    <a:pt x="0" y="1079"/>
                  </a:lnTo>
                  <a:lnTo>
                    <a:pt x="0" y="981"/>
                  </a:lnTo>
                  <a:lnTo>
                    <a:pt x="57" y="1079"/>
                  </a:lnTo>
                  <a:close/>
                  <a:moveTo>
                    <a:pt x="114" y="981"/>
                  </a:moveTo>
                  <a:lnTo>
                    <a:pt x="57" y="1079"/>
                  </a:lnTo>
                  <a:lnTo>
                    <a:pt x="171" y="1079"/>
                  </a:lnTo>
                  <a:lnTo>
                    <a:pt x="114" y="981"/>
                  </a:lnTo>
                  <a:close/>
                  <a:moveTo>
                    <a:pt x="227" y="981"/>
                  </a:moveTo>
                  <a:lnTo>
                    <a:pt x="171" y="1079"/>
                  </a:lnTo>
                  <a:lnTo>
                    <a:pt x="284" y="1079"/>
                  </a:lnTo>
                  <a:lnTo>
                    <a:pt x="227" y="981"/>
                  </a:lnTo>
                  <a:close/>
                  <a:moveTo>
                    <a:pt x="340" y="981"/>
                  </a:moveTo>
                  <a:lnTo>
                    <a:pt x="284" y="1079"/>
                  </a:lnTo>
                  <a:lnTo>
                    <a:pt x="397" y="1079"/>
                  </a:lnTo>
                  <a:lnTo>
                    <a:pt x="340" y="981"/>
                  </a:lnTo>
                  <a:close/>
                  <a:moveTo>
                    <a:pt x="454" y="981"/>
                  </a:moveTo>
                  <a:lnTo>
                    <a:pt x="397" y="1079"/>
                  </a:lnTo>
                  <a:lnTo>
                    <a:pt x="510" y="1079"/>
                  </a:lnTo>
                  <a:lnTo>
                    <a:pt x="454" y="981"/>
                  </a:lnTo>
                  <a:close/>
                  <a:moveTo>
                    <a:pt x="567" y="981"/>
                  </a:moveTo>
                  <a:lnTo>
                    <a:pt x="510" y="1079"/>
                  </a:lnTo>
                  <a:lnTo>
                    <a:pt x="624" y="1079"/>
                  </a:lnTo>
                  <a:lnTo>
                    <a:pt x="567" y="981"/>
                  </a:lnTo>
                  <a:close/>
                  <a:moveTo>
                    <a:pt x="681" y="981"/>
                  </a:moveTo>
                  <a:lnTo>
                    <a:pt x="624" y="1079"/>
                  </a:lnTo>
                  <a:lnTo>
                    <a:pt x="737" y="1079"/>
                  </a:lnTo>
                  <a:lnTo>
                    <a:pt x="681" y="981"/>
                  </a:lnTo>
                  <a:close/>
                  <a:moveTo>
                    <a:pt x="794" y="981"/>
                  </a:moveTo>
                  <a:lnTo>
                    <a:pt x="737" y="1079"/>
                  </a:lnTo>
                  <a:lnTo>
                    <a:pt x="851" y="1079"/>
                  </a:lnTo>
                  <a:lnTo>
                    <a:pt x="794" y="981"/>
                  </a:lnTo>
                  <a:close/>
                  <a:moveTo>
                    <a:pt x="908" y="981"/>
                  </a:moveTo>
                  <a:lnTo>
                    <a:pt x="851" y="1079"/>
                  </a:lnTo>
                  <a:lnTo>
                    <a:pt x="964" y="1079"/>
                  </a:lnTo>
                  <a:lnTo>
                    <a:pt x="908" y="981"/>
                  </a:lnTo>
                  <a:close/>
                  <a:moveTo>
                    <a:pt x="1021" y="981"/>
                  </a:moveTo>
                  <a:lnTo>
                    <a:pt x="964" y="1079"/>
                  </a:lnTo>
                  <a:lnTo>
                    <a:pt x="1077" y="1079"/>
                  </a:lnTo>
                  <a:lnTo>
                    <a:pt x="1021" y="981"/>
                  </a:lnTo>
                  <a:close/>
                  <a:moveTo>
                    <a:pt x="1134" y="981"/>
                  </a:moveTo>
                  <a:lnTo>
                    <a:pt x="1077" y="1079"/>
                  </a:lnTo>
                  <a:lnTo>
                    <a:pt x="1191" y="1079"/>
                  </a:lnTo>
                  <a:lnTo>
                    <a:pt x="1134" y="981"/>
                  </a:lnTo>
                  <a:close/>
                  <a:moveTo>
                    <a:pt x="1247" y="981"/>
                  </a:moveTo>
                  <a:lnTo>
                    <a:pt x="1191" y="1079"/>
                  </a:lnTo>
                  <a:lnTo>
                    <a:pt x="1304" y="1079"/>
                  </a:lnTo>
                  <a:lnTo>
                    <a:pt x="1247" y="981"/>
                  </a:lnTo>
                  <a:close/>
                  <a:moveTo>
                    <a:pt x="1361" y="981"/>
                  </a:moveTo>
                  <a:lnTo>
                    <a:pt x="1304" y="1079"/>
                  </a:lnTo>
                  <a:lnTo>
                    <a:pt x="1418" y="1079"/>
                  </a:lnTo>
                  <a:lnTo>
                    <a:pt x="1361" y="981"/>
                  </a:lnTo>
                  <a:close/>
                  <a:moveTo>
                    <a:pt x="1474" y="981"/>
                  </a:moveTo>
                  <a:lnTo>
                    <a:pt x="1418" y="1079"/>
                  </a:lnTo>
                  <a:lnTo>
                    <a:pt x="1531" y="1079"/>
                  </a:lnTo>
                  <a:lnTo>
                    <a:pt x="1474" y="981"/>
                  </a:lnTo>
                  <a:close/>
                  <a:moveTo>
                    <a:pt x="1587" y="981"/>
                  </a:moveTo>
                  <a:lnTo>
                    <a:pt x="1531" y="1079"/>
                  </a:lnTo>
                  <a:lnTo>
                    <a:pt x="1644" y="1079"/>
                  </a:lnTo>
                  <a:lnTo>
                    <a:pt x="1587" y="981"/>
                  </a:lnTo>
                  <a:close/>
                  <a:moveTo>
                    <a:pt x="1701" y="981"/>
                  </a:moveTo>
                  <a:lnTo>
                    <a:pt x="1644" y="1079"/>
                  </a:lnTo>
                  <a:lnTo>
                    <a:pt x="1758" y="1079"/>
                  </a:lnTo>
                  <a:lnTo>
                    <a:pt x="1701" y="981"/>
                  </a:lnTo>
                  <a:close/>
                  <a:moveTo>
                    <a:pt x="1814" y="981"/>
                  </a:moveTo>
                  <a:lnTo>
                    <a:pt x="1758" y="1079"/>
                  </a:lnTo>
                  <a:lnTo>
                    <a:pt x="1871" y="1079"/>
                  </a:lnTo>
                  <a:lnTo>
                    <a:pt x="1814" y="981"/>
                  </a:lnTo>
                  <a:close/>
                  <a:moveTo>
                    <a:pt x="1928" y="981"/>
                  </a:moveTo>
                  <a:lnTo>
                    <a:pt x="1871" y="1079"/>
                  </a:lnTo>
                  <a:lnTo>
                    <a:pt x="1984" y="1079"/>
                  </a:lnTo>
                  <a:lnTo>
                    <a:pt x="1928" y="981"/>
                  </a:lnTo>
                  <a:close/>
                  <a:moveTo>
                    <a:pt x="2041" y="981"/>
                  </a:moveTo>
                  <a:lnTo>
                    <a:pt x="1984" y="1079"/>
                  </a:lnTo>
                  <a:lnTo>
                    <a:pt x="2097" y="1079"/>
                  </a:lnTo>
                  <a:lnTo>
                    <a:pt x="2041" y="981"/>
                  </a:lnTo>
                  <a:close/>
                  <a:moveTo>
                    <a:pt x="2154" y="981"/>
                  </a:moveTo>
                  <a:lnTo>
                    <a:pt x="2097" y="1079"/>
                  </a:lnTo>
                  <a:lnTo>
                    <a:pt x="2211" y="1079"/>
                  </a:lnTo>
                  <a:lnTo>
                    <a:pt x="2154" y="981"/>
                  </a:lnTo>
                  <a:close/>
                  <a:moveTo>
                    <a:pt x="2268" y="981"/>
                  </a:moveTo>
                  <a:lnTo>
                    <a:pt x="2211" y="1079"/>
                  </a:lnTo>
                  <a:lnTo>
                    <a:pt x="2324" y="1079"/>
                  </a:lnTo>
                  <a:lnTo>
                    <a:pt x="2268" y="981"/>
                  </a:lnTo>
                  <a:close/>
                  <a:moveTo>
                    <a:pt x="2381" y="981"/>
                  </a:moveTo>
                  <a:lnTo>
                    <a:pt x="2324" y="1079"/>
                  </a:lnTo>
                  <a:lnTo>
                    <a:pt x="2438" y="1079"/>
                  </a:lnTo>
                  <a:lnTo>
                    <a:pt x="2381" y="981"/>
                  </a:lnTo>
                  <a:close/>
                  <a:moveTo>
                    <a:pt x="2495" y="981"/>
                  </a:moveTo>
                  <a:lnTo>
                    <a:pt x="2438" y="1079"/>
                  </a:lnTo>
                  <a:lnTo>
                    <a:pt x="2551" y="1079"/>
                  </a:lnTo>
                  <a:lnTo>
                    <a:pt x="2495" y="981"/>
                  </a:lnTo>
                  <a:close/>
                  <a:moveTo>
                    <a:pt x="2607" y="981"/>
                  </a:moveTo>
                  <a:lnTo>
                    <a:pt x="2551" y="1079"/>
                  </a:lnTo>
                  <a:lnTo>
                    <a:pt x="2665" y="1079"/>
                  </a:lnTo>
                  <a:lnTo>
                    <a:pt x="2607" y="981"/>
                  </a:lnTo>
                  <a:close/>
                  <a:moveTo>
                    <a:pt x="2721" y="981"/>
                  </a:moveTo>
                  <a:lnTo>
                    <a:pt x="2665" y="1079"/>
                  </a:lnTo>
                  <a:lnTo>
                    <a:pt x="2778" y="1079"/>
                  </a:lnTo>
                  <a:lnTo>
                    <a:pt x="2721" y="981"/>
                  </a:lnTo>
                  <a:close/>
                  <a:moveTo>
                    <a:pt x="2834" y="981"/>
                  </a:moveTo>
                  <a:lnTo>
                    <a:pt x="2778" y="1079"/>
                  </a:lnTo>
                  <a:lnTo>
                    <a:pt x="2834" y="1079"/>
                  </a:lnTo>
                  <a:lnTo>
                    <a:pt x="2834" y="981"/>
                  </a:lnTo>
                  <a:close/>
                  <a:moveTo>
                    <a:pt x="57" y="1178"/>
                  </a:moveTo>
                  <a:lnTo>
                    <a:pt x="0" y="1178"/>
                  </a:lnTo>
                  <a:lnTo>
                    <a:pt x="0" y="1079"/>
                  </a:lnTo>
                  <a:lnTo>
                    <a:pt x="57" y="1178"/>
                  </a:lnTo>
                  <a:close/>
                  <a:moveTo>
                    <a:pt x="114" y="1079"/>
                  </a:moveTo>
                  <a:lnTo>
                    <a:pt x="57" y="1178"/>
                  </a:lnTo>
                  <a:lnTo>
                    <a:pt x="171" y="1178"/>
                  </a:lnTo>
                  <a:lnTo>
                    <a:pt x="114" y="1079"/>
                  </a:lnTo>
                  <a:close/>
                  <a:moveTo>
                    <a:pt x="227" y="1079"/>
                  </a:moveTo>
                  <a:lnTo>
                    <a:pt x="171" y="1178"/>
                  </a:lnTo>
                  <a:lnTo>
                    <a:pt x="284" y="1178"/>
                  </a:lnTo>
                  <a:lnTo>
                    <a:pt x="227" y="1079"/>
                  </a:lnTo>
                  <a:close/>
                  <a:moveTo>
                    <a:pt x="340" y="1079"/>
                  </a:moveTo>
                  <a:lnTo>
                    <a:pt x="284" y="1178"/>
                  </a:lnTo>
                  <a:lnTo>
                    <a:pt x="397" y="1178"/>
                  </a:lnTo>
                  <a:lnTo>
                    <a:pt x="340" y="1079"/>
                  </a:lnTo>
                  <a:close/>
                  <a:moveTo>
                    <a:pt x="454" y="1079"/>
                  </a:moveTo>
                  <a:lnTo>
                    <a:pt x="397" y="1178"/>
                  </a:lnTo>
                  <a:lnTo>
                    <a:pt x="510" y="1178"/>
                  </a:lnTo>
                  <a:lnTo>
                    <a:pt x="454" y="1079"/>
                  </a:lnTo>
                  <a:close/>
                  <a:moveTo>
                    <a:pt x="567" y="1079"/>
                  </a:moveTo>
                  <a:lnTo>
                    <a:pt x="510" y="1178"/>
                  </a:lnTo>
                  <a:lnTo>
                    <a:pt x="624" y="1178"/>
                  </a:lnTo>
                  <a:lnTo>
                    <a:pt x="567" y="1079"/>
                  </a:lnTo>
                  <a:close/>
                  <a:moveTo>
                    <a:pt x="681" y="1079"/>
                  </a:moveTo>
                  <a:lnTo>
                    <a:pt x="624" y="1178"/>
                  </a:lnTo>
                  <a:lnTo>
                    <a:pt x="737" y="1178"/>
                  </a:lnTo>
                  <a:lnTo>
                    <a:pt x="681" y="1079"/>
                  </a:lnTo>
                  <a:close/>
                  <a:moveTo>
                    <a:pt x="794" y="1079"/>
                  </a:moveTo>
                  <a:lnTo>
                    <a:pt x="737" y="1178"/>
                  </a:lnTo>
                  <a:lnTo>
                    <a:pt x="851" y="1178"/>
                  </a:lnTo>
                  <a:lnTo>
                    <a:pt x="794" y="1079"/>
                  </a:lnTo>
                  <a:close/>
                  <a:moveTo>
                    <a:pt x="908" y="1079"/>
                  </a:moveTo>
                  <a:lnTo>
                    <a:pt x="851" y="1178"/>
                  </a:lnTo>
                  <a:lnTo>
                    <a:pt x="964" y="1178"/>
                  </a:lnTo>
                  <a:lnTo>
                    <a:pt x="908" y="1079"/>
                  </a:lnTo>
                  <a:close/>
                  <a:moveTo>
                    <a:pt x="1021" y="1079"/>
                  </a:moveTo>
                  <a:lnTo>
                    <a:pt x="964" y="1178"/>
                  </a:lnTo>
                  <a:lnTo>
                    <a:pt x="1077" y="1178"/>
                  </a:lnTo>
                  <a:lnTo>
                    <a:pt x="1021" y="1079"/>
                  </a:lnTo>
                  <a:close/>
                  <a:moveTo>
                    <a:pt x="1134" y="1079"/>
                  </a:moveTo>
                  <a:lnTo>
                    <a:pt x="1077" y="1178"/>
                  </a:lnTo>
                  <a:lnTo>
                    <a:pt x="1191" y="1178"/>
                  </a:lnTo>
                  <a:lnTo>
                    <a:pt x="1134" y="1079"/>
                  </a:lnTo>
                  <a:close/>
                  <a:moveTo>
                    <a:pt x="1247" y="1079"/>
                  </a:moveTo>
                  <a:lnTo>
                    <a:pt x="1191" y="1178"/>
                  </a:lnTo>
                  <a:lnTo>
                    <a:pt x="1304" y="1178"/>
                  </a:lnTo>
                  <a:lnTo>
                    <a:pt x="1247" y="1079"/>
                  </a:lnTo>
                  <a:close/>
                  <a:moveTo>
                    <a:pt x="1361" y="1079"/>
                  </a:moveTo>
                  <a:lnTo>
                    <a:pt x="1304" y="1178"/>
                  </a:lnTo>
                  <a:lnTo>
                    <a:pt x="1418" y="1178"/>
                  </a:lnTo>
                  <a:lnTo>
                    <a:pt x="1361" y="1079"/>
                  </a:lnTo>
                  <a:close/>
                  <a:moveTo>
                    <a:pt x="1474" y="1079"/>
                  </a:moveTo>
                  <a:lnTo>
                    <a:pt x="1418" y="1178"/>
                  </a:lnTo>
                  <a:lnTo>
                    <a:pt x="1531" y="1178"/>
                  </a:lnTo>
                  <a:lnTo>
                    <a:pt x="1474" y="1079"/>
                  </a:lnTo>
                  <a:close/>
                  <a:moveTo>
                    <a:pt x="1587" y="1079"/>
                  </a:moveTo>
                  <a:lnTo>
                    <a:pt x="1531" y="1178"/>
                  </a:lnTo>
                  <a:lnTo>
                    <a:pt x="1644" y="1178"/>
                  </a:lnTo>
                  <a:lnTo>
                    <a:pt x="1587" y="1079"/>
                  </a:lnTo>
                  <a:close/>
                  <a:moveTo>
                    <a:pt x="1701" y="1079"/>
                  </a:moveTo>
                  <a:lnTo>
                    <a:pt x="1644" y="1178"/>
                  </a:lnTo>
                  <a:lnTo>
                    <a:pt x="1758" y="1178"/>
                  </a:lnTo>
                  <a:lnTo>
                    <a:pt x="1701" y="1079"/>
                  </a:lnTo>
                  <a:close/>
                  <a:moveTo>
                    <a:pt x="1814" y="1079"/>
                  </a:moveTo>
                  <a:lnTo>
                    <a:pt x="1758" y="1178"/>
                  </a:lnTo>
                  <a:lnTo>
                    <a:pt x="1871" y="1178"/>
                  </a:lnTo>
                  <a:lnTo>
                    <a:pt x="1814" y="1079"/>
                  </a:lnTo>
                  <a:close/>
                  <a:moveTo>
                    <a:pt x="1928" y="1079"/>
                  </a:moveTo>
                  <a:lnTo>
                    <a:pt x="1871" y="1178"/>
                  </a:lnTo>
                  <a:lnTo>
                    <a:pt x="1984" y="1178"/>
                  </a:lnTo>
                  <a:lnTo>
                    <a:pt x="1928" y="1079"/>
                  </a:lnTo>
                  <a:close/>
                  <a:moveTo>
                    <a:pt x="2041" y="1079"/>
                  </a:moveTo>
                  <a:lnTo>
                    <a:pt x="1984" y="1178"/>
                  </a:lnTo>
                  <a:lnTo>
                    <a:pt x="2097" y="1178"/>
                  </a:lnTo>
                  <a:lnTo>
                    <a:pt x="2041" y="1079"/>
                  </a:lnTo>
                  <a:close/>
                  <a:moveTo>
                    <a:pt x="2154" y="1079"/>
                  </a:moveTo>
                  <a:lnTo>
                    <a:pt x="2097" y="1178"/>
                  </a:lnTo>
                  <a:lnTo>
                    <a:pt x="2211" y="1178"/>
                  </a:lnTo>
                  <a:lnTo>
                    <a:pt x="2154" y="1079"/>
                  </a:lnTo>
                  <a:close/>
                  <a:moveTo>
                    <a:pt x="2268" y="1079"/>
                  </a:moveTo>
                  <a:lnTo>
                    <a:pt x="2211" y="1178"/>
                  </a:lnTo>
                  <a:lnTo>
                    <a:pt x="2324" y="1178"/>
                  </a:lnTo>
                  <a:lnTo>
                    <a:pt x="2268" y="1079"/>
                  </a:lnTo>
                  <a:close/>
                  <a:moveTo>
                    <a:pt x="2381" y="1079"/>
                  </a:moveTo>
                  <a:lnTo>
                    <a:pt x="2324" y="1178"/>
                  </a:lnTo>
                  <a:lnTo>
                    <a:pt x="2438" y="1178"/>
                  </a:lnTo>
                  <a:lnTo>
                    <a:pt x="2381" y="1079"/>
                  </a:lnTo>
                  <a:close/>
                  <a:moveTo>
                    <a:pt x="2495" y="1079"/>
                  </a:moveTo>
                  <a:lnTo>
                    <a:pt x="2438" y="1178"/>
                  </a:lnTo>
                  <a:lnTo>
                    <a:pt x="2551" y="1178"/>
                  </a:lnTo>
                  <a:lnTo>
                    <a:pt x="2495" y="1079"/>
                  </a:lnTo>
                  <a:close/>
                  <a:moveTo>
                    <a:pt x="2607" y="1079"/>
                  </a:moveTo>
                  <a:lnTo>
                    <a:pt x="2551" y="1178"/>
                  </a:lnTo>
                  <a:lnTo>
                    <a:pt x="2665" y="1178"/>
                  </a:lnTo>
                  <a:lnTo>
                    <a:pt x="2607" y="1079"/>
                  </a:lnTo>
                  <a:close/>
                  <a:moveTo>
                    <a:pt x="2721" y="1079"/>
                  </a:moveTo>
                  <a:lnTo>
                    <a:pt x="2665" y="1178"/>
                  </a:lnTo>
                  <a:lnTo>
                    <a:pt x="2778" y="1178"/>
                  </a:lnTo>
                  <a:lnTo>
                    <a:pt x="2721" y="1079"/>
                  </a:lnTo>
                  <a:close/>
                  <a:moveTo>
                    <a:pt x="2834" y="1079"/>
                  </a:moveTo>
                  <a:lnTo>
                    <a:pt x="2778" y="1178"/>
                  </a:lnTo>
                  <a:lnTo>
                    <a:pt x="2834" y="1178"/>
                  </a:lnTo>
                  <a:lnTo>
                    <a:pt x="2834" y="1079"/>
                  </a:lnTo>
                  <a:close/>
                  <a:moveTo>
                    <a:pt x="57" y="1276"/>
                  </a:moveTo>
                  <a:lnTo>
                    <a:pt x="0" y="1276"/>
                  </a:lnTo>
                  <a:lnTo>
                    <a:pt x="0" y="1178"/>
                  </a:lnTo>
                  <a:lnTo>
                    <a:pt x="57" y="1276"/>
                  </a:lnTo>
                  <a:close/>
                  <a:moveTo>
                    <a:pt x="114" y="1178"/>
                  </a:moveTo>
                  <a:lnTo>
                    <a:pt x="57" y="1276"/>
                  </a:lnTo>
                  <a:lnTo>
                    <a:pt x="171" y="1276"/>
                  </a:lnTo>
                  <a:lnTo>
                    <a:pt x="114" y="1178"/>
                  </a:lnTo>
                  <a:close/>
                  <a:moveTo>
                    <a:pt x="227" y="1178"/>
                  </a:moveTo>
                  <a:lnTo>
                    <a:pt x="171" y="1276"/>
                  </a:lnTo>
                  <a:lnTo>
                    <a:pt x="284" y="1276"/>
                  </a:lnTo>
                  <a:lnTo>
                    <a:pt x="227" y="1178"/>
                  </a:lnTo>
                  <a:close/>
                  <a:moveTo>
                    <a:pt x="340" y="1178"/>
                  </a:moveTo>
                  <a:lnTo>
                    <a:pt x="284" y="1276"/>
                  </a:lnTo>
                  <a:lnTo>
                    <a:pt x="397" y="1276"/>
                  </a:lnTo>
                  <a:lnTo>
                    <a:pt x="340" y="1178"/>
                  </a:lnTo>
                  <a:close/>
                  <a:moveTo>
                    <a:pt x="454" y="1178"/>
                  </a:moveTo>
                  <a:lnTo>
                    <a:pt x="397" y="1276"/>
                  </a:lnTo>
                  <a:lnTo>
                    <a:pt x="510" y="1276"/>
                  </a:lnTo>
                  <a:lnTo>
                    <a:pt x="454" y="1178"/>
                  </a:lnTo>
                  <a:close/>
                  <a:moveTo>
                    <a:pt x="567" y="1178"/>
                  </a:moveTo>
                  <a:lnTo>
                    <a:pt x="510" y="1276"/>
                  </a:lnTo>
                  <a:lnTo>
                    <a:pt x="624" y="1276"/>
                  </a:lnTo>
                  <a:lnTo>
                    <a:pt x="567" y="1178"/>
                  </a:lnTo>
                  <a:close/>
                  <a:moveTo>
                    <a:pt x="681" y="1178"/>
                  </a:moveTo>
                  <a:lnTo>
                    <a:pt x="624" y="1276"/>
                  </a:lnTo>
                  <a:lnTo>
                    <a:pt x="737" y="1276"/>
                  </a:lnTo>
                  <a:lnTo>
                    <a:pt x="681" y="1178"/>
                  </a:lnTo>
                  <a:close/>
                  <a:moveTo>
                    <a:pt x="794" y="1178"/>
                  </a:moveTo>
                  <a:lnTo>
                    <a:pt x="737" y="1276"/>
                  </a:lnTo>
                  <a:lnTo>
                    <a:pt x="851" y="1276"/>
                  </a:lnTo>
                  <a:lnTo>
                    <a:pt x="794" y="1178"/>
                  </a:lnTo>
                  <a:close/>
                  <a:moveTo>
                    <a:pt x="908" y="1178"/>
                  </a:moveTo>
                  <a:lnTo>
                    <a:pt x="851" y="1276"/>
                  </a:lnTo>
                  <a:lnTo>
                    <a:pt x="964" y="1276"/>
                  </a:lnTo>
                  <a:lnTo>
                    <a:pt x="908" y="1178"/>
                  </a:lnTo>
                  <a:close/>
                  <a:moveTo>
                    <a:pt x="1021" y="1178"/>
                  </a:moveTo>
                  <a:lnTo>
                    <a:pt x="964" y="1276"/>
                  </a:lnTo>
                  <a:lnTo>
                    <a:pt x="1077" y="1276"/>
                  </a:lnTo>
                  <a:lnTo>
                    <a:pt x="1021" y="1178"/>
                  </a:lnTo>
                  <a:close/>
                  <a:moveTo>
                    <a:pt x="1134" y="1178"/>
                  </a:moveTo>
                  <a:lnTo>
                    <a:pt x="1077" y="1276"/>
                  </a:lnTo>
                  <a:lnTo>
                    <a:pt x="1191" y="1276"/>
                  </a:lnTo>
                  <a:lnTo>
                    <a:pt x="1134" y="1178"/>
                  </a:lnTo>
                  <a:close/>
                  <a:moveTo>
                    <a:pt x="1247" y="1178"/>
                  </a:moveTo>
                  <a:lnTo>
                    <a:pt x="1191" y="1276"/>
                  </a:lnTo>
                  <a:lnTo>
                    <a:pt x="1304" y="1276"/>
                  </a:lnTo>
                  <a:lnTo>
                    <a:pt x="1247" y="1178"/>
                  </a:lnTo>
                  <a:close/>
                  <a:moveTo>
                    <a:pt x="1361" y="1178"/>
                  </a:moveTo>
                  <a:lnTo>
                    <a:pt x="1304" y="1276"/>
                  </a:lnTo>
                  <a:lnTo>
                    <a:pt x="1418" y="1276"/>
                  </a:lnTo>
                  <a:lnTo>
                    <a:pt x="1361" y="1178"/>
                  </a:lnTo>
                  <a:close/>
                  <a:moveTo>
                    <a:pt x="1474" y="1178"/>
                  </a:moveTo>
                  <a:lnTo>
                    <a:pt x="1418" y="1276"/>
                  </a:lnTo>
                  <a:lnTo>
                    <a:pt x="1531" y="1276"/>
                  </a:lnTo>
                  <a:lnTo>
                    <a:pt x="1474" y="1178"/>
                  </a:lnTo>
                  <a:close/>
                  <a:moveTo>
                    <a:pt x="1587" y="1178"/>
                  </a:moveTo>
                  <a:lnTo>
                    <a:pt x="1531" y="1276"/>
                  </a:lnTo>
                  <a:lnTo>
                    <a:pt x="1644" y="1276"/>
                  </a:lnTo>
                  <a:lnTo>
                    <a:pt x="1587" y="1178"/>
                  </a:lnTo>
                  <a:close/>
                  <a:moveTo>
                    <a:pt x="1701" y="1178"/>
                  </a:moveTo>
                  <a:lnTo>
                    <a:pt x="1644" y="1276"/>
                  </a:lnTo>
                  <a:lnTo>
                    <a:pt x="1758" y="1276"/>
                  </a:lnTo>
                  <a:lnTo>
                    <a:pt x="1701" y="1178"/>
                  </a:lnTo>
                  <a:close/>
                  <a:moveTo>
                    <a:pt x="1814" y="1178"/>
                  </a:moveTo>
                  <a:lnTo>
                    <a:pt x="1758" y="1276"/>
                  </a:lnTo>
                  <a:lnTo>
                    <a:pt x="1871" y="1276"/>
                  </a:lnTo>
                  <a:lnTo>
                    <a:pt x="1814" y="1178"/>
                  </a:lnTo>
                  <a:close/>
                  <a:moveTo>
                    <a:pt x="1928" y="1178"/>
                  </a:moveTo>
                  <a:lnTo>
                    <a:pt x="1871" y="1276"/>
                  </a:lnTo>
                  <a:lnTo>
                    <a:pt x="1984" y="1276"/>
                  </a:lnTo>
                  <a:lnTo>
                    <a:pt x="1928" y="1178"/>
                  </a:lnTo>
                  <a:close/>
                  <a:moveTo>
                    <a:pt x="2041" y="1178"/>
                  </a:moveTo>
                  <a:lnTo>
                    <a:pt x="1984" y="1276"/>
                  </a:lnTo>
                  <a:lnTo>
                    <a:pt x="2097" y="1276"/>
                  </a:lnTo>
                  <a:lnTo>
                    <a:pt x="2041" y="1178"/>
                  </a:lnTo>
                  <a:close/>
                  <a:moveTo>
                    <a:pt x="2154" y="1178"/>
                  </a:moveTo>
                  <a:lnTo>
                    <a:pt x="2097" y="1276"/>
                  </a:lnTo>
                  <a:lnTo>
                    <a:pt x="2211" y="1276"/>
                  </a:lnTo>
                  <a:lnTo>
                    <a:pt x="2154" y="1178"/>
                  </a:lnTo>
                  <a:close/>
                  <a:moveTo>
                    <a:pt x="2268" y="1178"/>
                  </a:moveTo>
                  <a:lnTo>
                    <a:pt x="2211" y="1276"/>
                  </a:lnTo>
                  <a:lnTo>
                    <a:pt x="2324" y="1276"/>
                  </a:lnTo>
                  <a:lnTo>
                    <a:pt x="2268" y="1178"/>
                  </a:lnTo>
                  <a:close/>
                  <a:moveTo>
                    <a:pt x="2381" y="1178"/>
                  </a:moveTo>
                  <a:lnTo>
                    <a:pt x="2324" y="1276"/>
                  </a:lnTo>
                  <a:lnTo>
                    <a:pt x="2438" y="1276"/>
                  </a:lnTo>
                  <a:lnTo>
                    <a:pt x="2381" y="1178"/>
                  </a:lnTo>
                  <a:close/>
                  <a:moveTo>
                    <a:pt x="2495" y="1178"/>
                  </a:moveTo>
                  <a:lnTo>
                    <a:pt x="2438" y="1276"/>
                  </a:lnTo>
                  <a:lnTo>
                    <a:pt x="2551" y="1276"/>
                  </a:lnTo>
                  <a:lnTo>
                    <a:pt x="2495" y="1178"/>
                  </a:lnTo>
                  <a:close/>
                  <a:moveTo>
                    <a:pt x="2607" y="1178"/>
                  </a:moveTo>
                  <a:lnTo>
                    <a:pt x="2551" y="1276"/>
                  </a:lnTo>
                  <a:lnTo>
                    <a:pt x="2665" y="1276"/>
                  </a:lnTo>
                  <a:lnTo>
                    <a:pt x="2607" y="1178"/>
                  </a:lnTo>
                  <a:close/>
                  <a:moveTo>
                    <a:pt x="2721" y="1178"/>
                  </a:moveTo>
                  <a:lnTo>
                    <a:pt x="2665" y="1276"/>
                  </a:lnTo>
                  <a:lnTo>
                    <a:pt x="2778" y="1276"/>
                  </a:lnTo>
                  <a:lnTo>
                    <a:pt x="2721" y="1178"/>
                  </a:lnTo>
                  <a:close/>
                  <a:moveTo>
                    <a:pt x="2834" y="1178"/>
                  </a:moveTo>
                  <a:lnTo>
                    <a:pt x="2778" y="1276"/>
                  </a:lnTo>
                  <a:lnTo>
                    <a:pt x="2834" y="1276"/>
                  </a:lnTo>
                  <a:lnTo>
                    <a:pt x="2834" y="1178"/>
                  </a:lnTo>
                  <a:close/>
                  <a:moveTo>
                    <a:pt x="57" y="1374"/>
                  </a:moveTo>
                  <a:lnTo>
                    <a:pt x="0" y="1374"/>
                  </a:lnTo>
                  <a:lnTo>
                    <a:pt x="0" y="1276"/>
                  </a:lnTo>
                  <a:lnTo>
                    <a:pt x="57" y="1374"/>
                  </a:lnTo>
                  <a:close/>
                  <a:moveTo>
                    <a:pt x="114" y="1276"/>
                  </a:moveTo>
                  <a:lnTo>
                    <a:pt x="57" y="1374"/>
                  </a:lnTo>
                  <a:lnTo>
                    <a:pt x="171" y="1374"/>
                  </a:lnTo>
                  <a:lnTo>
                    <a:pt x="114" y="1276"/>
                  </a:lnTo>
                  <a:close/>
                  <a:moveTo>
                    <a:pt x="227" y="1276"/>
                  </a:moveTo>
                  <a:lnTo>
                    <a:pt x="171" y="1374"/>
                  </a:lnTo>
                  <a:lnTo>
                    <a:pt x="284" y="1374"/>
                  </a:lnTo>
                  <a:lnTo>
                    <a:pt x="227" y="1276"/>
                  </a:lnTo>
                  <a:close/>
                  <a:moveTo>
                    <a:pt x="340" y="1276"/>
                  </a:moveTo>
                  <a:lnTo>
                    <a:pt x="284" y="1374"/>
                  </a:lnTo>
                  <a:lnTo>
                    <a:pt x="397" y="1374"/>
                  </a:lnTo>
                  <a:lnTo>
                    <a:pt x="340" y="1276"/>
                  </a:lnTo>
                  <a:close/>
                  <a:moveTo>
                    <a:pt x="454" y="1276"/>
                  </a:moveTo>
                  <a:lnTo>
                    <a:pt x="397" y="1374"/>
                  </a:lnTo>
                  <a:lnTo>
                    <a:pt x="510" y="1374"/>
                  </a:lnTo>
                  <a:lnTo>
                    <a:pt x="454" y="1276"/>
                  </a:lnTo>
                  <a:close/>
                  <a:moveTo>
                    <a:pt x="567" y="1276"/>
                  </a:moveTo>
                  <a:lnTo>
                    <a:pt x="510" y="1374"/>
                  </a:lnTo>
                  <a:lnTo>
                    <a:pt x="624" y="1374"/>
                  </a:lnTo>
                  <a:lnTo>
                    <a:pt x="567" y="1276"/>
                  </a:lnTo>
                  <a:close/>
                  <a:moveTo>
                    <a:pt x="681" y="1276"/>
                  </a:moveTo>
                  <a:lnTo>
                    <a:pt x="624" y="1374"/>
                  </a:lnTo>
                  <a:lnTo>
                    <a:pt x="737" y="1374"/>
                  </a:lnTo>
                  <a:lnTo>
                    <a:pt x="681" y="1276"/>
                  </a:lnTo>
                  <a:close/>
                  <a:moveTo>
                    <a:pt x="794" y="1276"/>
                  </a:moveTo>
                  <a:lnTo>
                    <a:pt x="737" y="1374"/>
                  </a:lnTo>
                  <a:lnTo>
                    <a:pt x="851" y="1374"/>
                  </a:lnTo>
                  <a:lnTo>
                    <a:pt x="794" y="1276"/>
                  </a:lnTo>
                  <a:close/>
                  <a:moveTo>
                    <a:pt x="908" y="1276"/>
                  </a:moveTo>
                  <a:lnTo>
                    <a:pt x="851" y="1374"/>
                  </a:lnTo>
                  <a:lnTo>
                    <a:pt x="964" y="1374"/>
                  </a:lnTo>
                  <a:lnTo>
                    <a:pt x="908" y="1276"/>
                  </a:lnTo>
                  <a:close/>
                  <a:moveTo>
                    <a:pt x="1021" y="1276"/>
                  </a:moveTo>
                  <a:lnTo>
                    <a:pt x="964" y="1374"/>
                  </a:lnTo>
                  <a:lnTo>
                    <a:pt x="1077" y="1374"/>
                  </a:lnTo>
                  <a:lnTo>
                    <a:pt x="1021" y="1276"/>
                  </a:lnTo>
                  <a:close/>
                  <a:moveTo>
                    <a:pt x="1134" y="1276"/>
                  </a:moveTo>
                  <a:lnTo>
                    <a:pt x="1077" y="1374"/>
                  </a:lnTo>
                  <a:lnTo>
                    <a:pt x="1191" y="1374"/>
                  </a:lnTo>
                  <a:lnTo>
                    <a:pt x="1134" y="1276"/>
                  </a:lnTo>
                  <a:close/>
                  <a:moveTo>
                    <a:pt x="1247" y="1276"/>
                  </a:moveTo>
                  <a:lnTo>
                    <a:pt x="1191" y="1374"/>
                  </a:lnTo>
                  <a:lnTo>
                    <a:pt x="1304" y="1374"/>
                  </a:lnTo>
                  <a:lnTo>
                    <a:pt x="1247" y="1276"/>
                  </a:lnTo>
                  <a:close/>
                  <a:moveTo>
                    <a:pt x="1361" y="1276"/>
                  </a:moveTo>
                  <a:lnTo>
                    <a:pt x="1304" y="1374"/>
                  </a:lnTo>
                  <a:lnTo>
                    <a:pt x="1418" y="1374"/>
                  </a:lnTo>
                  <a:lnTo>
                    <a:pt x="1361" y="1276"/>
                  </a:lnTo>
                  <a:close/>
                  <a:moveTo>
                    <a:pt x="1474" y="1276"/>
                  </a:moveTo>
                  <a:lnTo>
                    <a:pt x="1418" y="1374"/>
                  </a:lnTo>
                  <a:lnTo>
                    <a:pt x="1531" y="1374"/>
                  </a:lnTo>
                  <a:lnTo>
                    <a:pt x="1474" y="1276"/>
                  </a:lnTo>
                  <a:close/>
                  <a:moveTo>
                    <a:pt x="1587" y="1276"/>
                  </a:moveTo>
                  <a:lnTo>
                    <a:pt x="1531" y="1374"/>
                  </a:lnTo>
                  <a:lnTo>
                    <a:pt x="1644" y="1374"/>
                  </a:lnTo>
                  <a:lnTo>
                    <a:pt x="1587" y="1276"/>
                  </a:lnTo>
                  <a:close/>
                  <a:moveTo>
                    <a:pt x="1701" y="1276"/>
                  </a:moveTo>
                  <a:lnTo>
                    <a:pt x="1644" y="1374"/>
                  </a:lnTo>
                  <a:lnTo>
                    <a:pt x="1758" y="1374"/>
                  </a:lnTo>
                  <a:lnTo>
                    <a:pt x="1701" y="1276"/>
                  </a:lnTo>
                  <a:close/>
                  <a:moveTo>
                    <a:pt x="1814" y="1276"/>
                  </a:moveTo>
                  <a:lnTo>
                    <a:pt x="1758" y="1374"/>
                  </a:lnTo>
                  <a:lnTo>
                    <a:pt x="1871" y="1374"/>
                  </a:lnTo>
                  <a:lnTo>
                    <a:pt x="1814" y="1276"/>
                  </a:lnTo>
                  <a:close/>
                  <a:moveTo>
                    <a:pt x="1928" y="1276"/>
                  </a:moveTo>
                  <a:lnTo>
                    <a:pt x="1871" y="1374"/>
                  </a:lnTo>
                  <a:lnTo>
                    <a:pt x="1984" y="1374"/>
                  </a:lnTo>
                  <a:lnTo>
                    <a:pt x="1928" y="1276"/>
                  </a:lnTo>
                  <a:close/>
                  <a:moveTo>
                    <a:pt x="2041" y="1276"/>
                  </a:moveTo>
                  <a:lnTo>
                    <a:pt x="1984" y="1374"/>
                  </a:lnTo>
                  <a:lnTo>
                    <a:pt x="2097" y="1374"/>
                  </a:lnTo>
                  <a:lnTo>
                    <a:pt x="2041" y="1276"/>
                  </a:lnTo>
                  <a:close/>
                  <a:moveTo>
                    <a:pt x="2154" y="1276"/>
                  </a:moveTo>
                  <a:lnTo>
                    <a:pt x="2097" y="1374"/>
                  </a:lnTo>
                  <a:lnTo>
                    <a:pt x="2211" y="1374"/>
                  </a:lnTo>
                  <a:lnTo>
                    <a:pt x="2154" y="1276"/>
                  </a:lnTo>
                  <a:close/>
                  <a:moveTo>
                    <a:pt x="2268" y="1276"/>
                  </a:moveTo>
                  <a:lnTo>
                    <a:pt x="2211" y="1374"/>
                  </a:lnTo>
                  <a:lnTo>
                    <a:pt x="2324" y="1374"/>
                  </a:lnTo>
                  <a:lnTo>
                    <a:pt x="2268" y="1276"/>
                  </a:lnTo>
                  <a:close/>
                  <a:moveTo>
                    <a:pt x="2381" y="1276"/>
                  </a:moveTo>
                  <a:lnTo>
                    <a:pt x="2324" y="1374"/>
                  </a:lnTo>
                  <a:lnTo>
                    <a:pt x="2438" y="1374"/>
                  </a:lnTo>
                  <a:lnTo>
                    <a:pt x="2381" y="1276"/>
                  </a:lnTo>
                  <a:close/>
                  <a:moveTo>
                    <a:pt x="2495" y="1276"/>
                  </a:moveTo>
                  <a:lnTo>
                    <a:pt x="2438" y="1374"/>
                  </a:lnTo>
                  <a:lnTo>
                    <a:pt x="2551" y="1374"/>
                  </a:lnTo>
                  <a:lnTo>
                    <a:pt x="2495" y="1276"/>
                  </a:lnTo>
                  <a:close/>
                  <a:moveTo>
                    <a:pt x="2607" y="1276"/>
                  </a:moveTo>
                  <a:lnTo>
                    <a:pt x="2551" y="1374"/>
                  </a:lnTo>
                  <a:lnTo>
                    <a:pt x="2665" y="1374"/>
                  </a:lnTo>
                  <a:lnTo>
                    <a:pt x="2607" y="1276"/>
                  </a:lnTo>
                  <a:close/>
                  <a:moveTo>
                    <a:pt x="2721" y="1276"/>
                  </a:moveTo>
                  <a:lnTo>
                    <a:pt x="2665" y="1374"/>
                  </a:lnTo>
                  <a:lnTo>
                    <a:pt x="2778" y="1374"/>
                  </a:lnTo>
                  <a:lnTo>
                    <a:pt x="2721" y="1276"/>
                  </a:lnTo>
                  <a:close/>
                  <a:moveTo>
                    <a:pt x="2834" y="1276"/>
                  </a:moveTo>
                  <a:lnTo>
                    <a:pt x="2778" y="1374"/>
                  </a:lnTo>
                  <a:lnTo>
                    <a:pt x="2834" y="1374"/>
                  </a:lnTo>
                  <a:lnTo>
                    <a:pt x="2834" y="1276"/>
                  </a:lnTo>
                  <a:close/>
                  <a:moveTo>
                    <a:pt x="57" y="1472"/>
                  </a:moveTo>
                  <a:lnTo>
                    <a:pt x="0" y="1472"/>
                  </a:lnTo>
                  <a:lnTo>
                    <a:pt x="0" y="1374"/>
                  </a:lnTo>
                  <a:lnTo>
                    <a:pt x="57" y="1472"/>
                  </a:lnTo>
                  <a:close/>
                  <a:moveTo>
                    <a:pt x="114" y="1374"/>
                  </a:moveTo>
                  <a:lnTo>
                    <a:pt x="57" y="1472"/>
                  </a:lnTo>
                  <a:lnTo>
                    <a:pt x="171" y="1472"/>
                  </a:lnTo>
                  <a:lnTo>
                    <a:pt x="114" y="1374"/>
                  </a:lnTo>
                  <a:close/>
                  <a:moveTo>
                    <a:pt x="227" y="1374"/>
                  </a:moveTo>
                  <a:lnTo>
                    <a:pt x="171" y="1472"/>
                  </a:lnTo>
                  <a:lnTo>
                    <a:pt x="284" y="1472"/>
                  </a:lnTo>
                  <a:lnTo>
                    <a:pt x="227" y="1374"/>
                  </a:lnTo>
                  <a:close/>
                  <a:moveTo>
                    <a:pt x="340" y="1374"/>
                  </a:moveTo>
                  <a:lnTo>
                    <a:pt x="284" y="1472"/>
                  </a:lnTo>
                  <a:lnTo>
                    <a:pt x="397" y="1472"/>
                  </a:lnTo>
                  <a:lnTo>
                    <a:pt x="340" y="1374"/>
                  </a:lnTo>
                  <a:close/>
                  <a:moveTo>
                    <a:pt x="454" y="1374"/>
                  </a:moveTo>
                  <a:lnTo>
                    <a:pt x="397" y="1472"/>
                  </a:lnTo>
                  <a:lnTo>
                    <a:pt x="510" y="1472"/>
                  </a:lnTo>
                  <a:lnTo>
                    <a:pt x="454" y="1374"/>
                  </a:lnTo>
                  <a:close/>
                  <a:moveTo>
                    <a:pt x="567" y="1374"/>
                  </a:moveTo>
                  <a:lnTo>
                    <a:pt x="510" y="1472"/>
                  </a:lnTo>
                  <a:lnTo>
                    <a:pt x="624" y="1472"/>
                  </a:lnTo>
                  <a:lnTo>
                    <a:pt x="567" y="1374"/>
                  </a:lnTo>
                  <a:close/>
                  <a:moveTo>
                    <a:pt x="681" y="1374"/>
                  </a:moveTo>
                  <a:lnTo>
                    <a:pt x="624" y="1472"/>
                  </a:lnTo>
                  <a:lnTo>
                    <a:pt x="737" y="1472"/>
                  </a:lnTo>
                  <a:lnTo>
                    <a:pt x="681" y="1374"/>
                  </a:lnTo>
                  <a:close/>
                  <a:moveTo>
                    <a:pt x="794" y="1374"/>
                  </a:moveTo>
                  <a:lnTo>
                    <a:pt x="737" y="1472"/>
                  </a:lnTo>
                  <a:lnTo>
                    <a:pt x="851" y="1472"/>
                  </a:lnTo>
                  <a:lnTo>
                    <a:pt x="794" y="1374"/>
                  </a:lnTo>
                  <a:close/>
                  <a:moveTo>
                    <a:pt x="908" y="1374"/>
                  </a:moveTo>
                  <a:lnTo>
                    <a:pt x="851" y="1472"/>
                  </a:lnTo>
                  <a:lnTo>
                    <a:pt x="964" y="1472"/>
                  </a:lnTo>
                  <a:lnTo>
                    <a:pt x="908" y="1374"/>
                  </a:lnTo>
                  <a:close/>
                  <a:moveTo>
                    <a:pt x="1021" y="1374"/>
                  </a:moveTo>
                  <a:lnTo>
                    <a:pt x="964" y="1472"/>
                  </a:lnTo>
                  <a:lnTo>
                    <a:pt x="1077" y="1472"/>
                  </a:lnTo>
                  <a:lnTo>
                    <a:pt x="1021" y="1374"/>
                  </a:lnTo>
                  <a:close/>
                  <a:moveTo>
                    <a:pt x="1134" y="1374"/>
                  </a:moveTo>
                  <a:lnTo>
                    <a:pt x="1077" y="1472"/>
                  </a:lnTo>
                  <a:lnTo>
                    <a:pt x="1191" y="1472"/>
                  </a:lnTo>
                  <a:lnTo>
                    <a:pt x="1134" y="1374"/>
                  </a:lnTo>
                  <a:close/>
                  <a:moveTo>
                    <a:pt x="1247" y="1374"/>
                  </a:moveTo>
                  <a:lnTo>
                    <a:pt x="1191" y="1472"/>
                  </a:lnTo>
                  <a:lnTo>
                    <a:pt x="1304" y="1472"/>
                  </a:lnTo>
                  <a:lnTo>
                    <a:pt x="1247" y="1374"/>
                  </a:lnTo>
                  <a:close/>
                  <a:moveTo>
                    <a:pt x="1361" y="1374"/>
                  </a:moveTo>
                  <a:lnTo>
                    <a:pt x="1304" y="1472"/>
                  </a:lnTo>
                  <a:lnTo>
                    <a:pt x="1418" y="1472"/>
                  </a:lnTo>
                  <a:lnTo>
                    <a:pt x="1361" y="1374"/>
                  </a:lnTo>
                  <a:close/>
                  <a:moveTo>
                    <a:pt x="1474" y="1374"/>
                  </a:moveTo>
                  <a:lnTo>
                    <a:pt x="1418" y="1472"/>
                  </a:lnTo>
                  <a:lnTo>
                    <a:pt x="1531" y="1472"/>
                  </a:lnTo>
                  <a:lnTo>
                    <a:pt x="1474" y="1374"/>
                  </a:lnTo>
                  <a:close/>
                  <a:moveTo>
                    <a:pt x="1587" y="1374"/>
                  </a:moveTo>
                  <a:lnTo>
                    <a:pt x="1531" y="1472"/>
                  </a:lnTo>
                  <a:lnTo>
                    <a:pt x="1644" y="1472"/>
                  </a:lnTo>
                  <a:lnTo>
                    <a:pt x="1587" y="1374"/>
                  </a:lnTo>
                  <a:close/>
                  <a:moveTo>
                    <a:pt x="1701" y="1374"/>
                  </a:moveTo>
                  <a:lnTo>
                    <a:pt x="1644" y="1472"/>
                  </a:lnTo>
                  <a:lnTo>
                    <a:pt x="1758" y="1472"/>
                  </a:lnTo>
                  <a:lnTo>
                    <a:pt x="1701" y="1374"/>
                  </a:lnTo>
                  <a:close/>
                  <a:moveTo>
                    <a:pt x="1814" y="1374"/>
                  </a:moveTo>
                  <a:lnTo>
                    <a:pt x="1758" y="1472"/>
                  </a:lnTo>
                  <a:lnTo>
                    <a:pt x="1871" y="1472"/>
                  </a:lnTo>
                  <a:lnTo>
                    <a:pt x="1814" y="1374"/>
                  </a:lnTo>
                  <a:close/>
                  <a:moveTo>
                    <a:pt x="1928" y="1374"/>
                  </a:moveTo>
                  <a:lnTo>
                    <a:pt x="1871" y="1472"/>
                  </a:lnTo>
                  <a:lnTo>
                    <a:pt x="1984" y="1472"/>
                  </a:lnTo>
                  <a:lnTo>
                    <a:pt x="1928" y="1374"/>
                  </a:lnTo>
                  <a:close/>
                  <a:moveTo>
                    <a:pt x="2041" y="1374"/>
                  </a:moveTo>
                  <a:lnTo>
                    <a:pt x="1984" y="1472"/>
                  </a:lnTo>
                  <a:lnTo>
                    <a:pt x="2097" y="1472"/>
                  </a:lnTo>
                  <a:lnTo>
                    <a:pt x="2041" y="1374"/>
                  </a:lnTo>
                  <a:close/>
                  <a:moveTo>
                    <a:pt x="2154" y="1374"/>
                  </a:moveTo>
                  <a:lnTo>
                    <a:pt x="2097" y="1472"/>
                  </a:lnTo>
                  <a:lnTo>
                    <a:pt x="2211" y="1472"/>
                  </a:lnTo>
                  <a:lnTo>
                    <a:pt x="2154" y="1374"/>
                  </a:lnTo>
                  <a:close/>
                  <a:moveTo>
                    <a:pt x="2268" y="1374"/>
                  </a:moveTo>
                  <a:lnTo>
                    <a:pt x="2211" y="1472"/>
                  </a:lnTo>
                  <a:lnTo>
                    <a:pt x="2324" y="1472"/>
                  </a:lnTo>
                  <a:lnTo>
                    <a:pt x="2268" y="1374"/>
                  </a:lnTo>
                  <a:close/>
                  <a:moveTo>
                    <a:pt x="2381" y="1374"/>
                  </a:moveTo>
                  <a:lnTo>
                    <a:pt x="2324" y="1472"/>
                  </a:lnTo>
                  <a:lnTo>
                    <a:pt x="2438" y="1472"/>
                  </a:lnTo>
                  <a:lnTo>
                    <a:pt x="2381" y="1374"/>
                  </a:lnTo>
                  <a:close/>
                  <a:moveTo>
                    <a:pt x="2495" y="1374"/>
                  </a:moveTo>
                  <a:lnTo>
                    <a:pt x="2438" y="1472"/>
                  </a:lnTo>
                  <a:lnTo>
                    <a:pt x="2551" y="1472"/>
                  </a:lnTo>
                  <a:lnTo>
                    <a:pt x="2495" y="1374"/>
                  </a:lnTo>
                  <a:close/>
                  <a:moveTo>
                    <a:pt x="2607" y="1374"/>
                  </a:moveTo>
                  <a:lnTo>
                    <a:pt x="2551" y="1472"/>
                  </a:lnTo>
                  <a:lnTo>
                    <a:pt x="2665" y="1472"/>
                  </a:lnTo>
                  <a:lnTo>
                    <a:pt x="2607" y="1374"/>
                  </a:lnTo>
                  <a:close/>
                  <a:moveTo>
                    <a:pt x="2721" y="1374"/>
                  </a:moveTo>
                  <a:lnTo>
                    <a:pt x="2665" y="1472"/>
                  </a:lnTo>
                  <a:lnTo>
                    <a:pt x="2778" y="1472"/>
                  </a:lnTo>
                  <a:lnTo>
                    <a:pt x="2721" y="1374"/>
                  </a:lnTo>
                  <a:close/>
                  <a:moveTo>
                    <a:pt x="2834" y="1374"/>
                  </a:moveTo>
                  <a:lnTo>
                    <a:pt x="2778" y="1472"/>
                  </a:lnTo>
                  <a:lnTo>
                    <a:pt x="2834" y="1472"/>
                  </a:lnTo>
                  <a:lnTo>
                    <a:pt x="2834" y="1374"/>
                  </a:lnTo>
                  <a:close/>
                  <a:moveTo>
                    <a:pt x="57" y="1570"/>
                  </a:moveTo>
                  <a:lnTo>
                    <a:pt x="0" y="1570"/>
                  </a:lnTo>
                  <a:lnTo>
                    <a:pt x="0" y="1472"/>
                  </a:lnTo>
                  <a:lnTo>
                    <a:pt x="57" y="1570"/>
                  </a:lnTo>
                  <a:close/>
                  <a:moveTo>
                    <a:pt x="114" y="1472"/>
                  </a:moveTo>
                  <a:lnTo>
                    <a:pt x="57" y="1570"/>
                  </a:lnTo>
                  <a:lnTo>
                    <a:pt x="171" y="1570"/>
                  </a:lnTo>
                  <a:lnTo>
                    <a:pt x="114" y="1472"/>
                  </a:lnTo>
                  <a:close/>
                  <a:moveTo>
                    <a:pt x="227" y="1472"/>
                  </a:moveTo>
                  <a:lnTo>
                    <a:pt x="171" y="1570"/>
                  </a:lnTo>
                  <a:lnTo>
                    <a:pt x="284" y="1570"/>
                  </a:lnTo>
                  <a:lnTo>
                    <a:pt x="227" y="1472"/>
                  </a:lnTo>
                  <a:close/>
                  <a:moveTo>
                    <a:pt x="340" y="1472"/>
                  </a:moveTo>
                  <a:lnTo>
                    <a:pt x="284" y="1570"/>
                  </a:lnTo>
                  <a:lnTo>
                    <a:pt x="397" y="1570"/>
                  </a:lnTo>
                  <a:lnTo>
                    <a:pt x="340" y="1472"/>
                  </a:lnTo>
                  <a:close/>
                  <a:moveTo>
                    <a:pt x="454" y="1472"/>
                  </a:moveTo>
                  <a:lnTo>
                    <a:pt x="397" y="1570"/>
                  </a:lnTo>
                  <a:lnTo>
                    <a:pt x="510" y="1570"/>
                  </a:lnTo>
                  <a:lnTo>
                    <a:pt x="454" y="1472"/>
                  </a:lnTo>
                  <a:close/>
                  <a:moveTo>
                    <a:pt x="567" y="1472"/>
                  </a:moveTo>
                  <a:lnTo>
                    <a:pt x="510" y="1570"/>
                  </a:lnTo>
                  <a:lnTo>
                    <a:pt x="624" y="1570"/>
                  </a:lnTo>
                  <a:lnTo>
                    <a:pt x="567" y="1472"/>
                  </a:lnTo>
                  <a:close/>
                  <a:moveTo>
                    <a:pt x="681" y="1472"/>
                  </a:moveTo>
                  <a:lnTo>
                    <a:pt x="624" y="1570"/>
                  </a:lnTo>
                  <a:lnTo>
                    <a:pt x="737" y="1570"/>
                  </a:lnTo>
                  <a:lnTo>
                    <a:pt x="681" y="1472"/>
                  </a:lnTo>
                  <a:close/>
                  <a:moveTo>
                    <a:pt x="794" y="1472"/>
                  </a:moveTo>
                  <a:lnTo>
                    <a:pt x="737" y="1570"/>
                  </a:lnTo>
                  <a:lnTo>
                    <a:pt x="851" y="1570"/>
                  </a:lnTo>
                  <a:lnTo>
                    <a:pt x="794" y="1472"/>
                  </a:lnTo>
                  <a:close/>
                  <a:moveTo>
                    <a:pt x="908" y="1472"/>
                  </a:moveTo>
                  <a:lnTo>
                    <a:pt x="851" y="1570"/>
                  </a:lnTo>
                  <a:lnTo>
                    <a:pt x="964" y="1570"/>
                  </a:lnTo>
                  <a:lnTo>
                    <a:pt x="908" y="1472"/>
                  </a:lnTo>
                  <a:close/>
                  <a:moveTo>
                    <a:pt x="1021" y="1472"/>
                  </a:moveTo>
                  <a:lnTo>
                    <a:pt x="964" y="1570"/>
                  </a:lnTo>
                  <a:lnTo>
                    <a:pt x="1077" y="1570"/>
                  </a:lnTo>
                  <a:lnTo>
                    <a:pt x="1021" y="1472"/>
                  </a:lnTo>
                  <a:close/>
                  <a:moveTo>
                    <a:pt x="1134" y="1472"/>
                  </a:moveTo>
                  <a:lnTo>
                    <a:pt x="1077" y="1570"/>
                  </a:lnTo>
                  <a:lnTo>
                    <a:pt x="1191" y="1570"/>
                  </a:lnTo>
                  <a:lnTo>
                    <a:pt x="1134" y="1472"/>
                  </a:lnTo>
                  <a:close/>
                  <a:moveTo>
                    <a:pt x="1247" y="1472"/>
                  </a:moveTo>
                  <a:lnTo>
                    <a:pt x="1191" y="1570"/>
                  </a:lnTo>
                  <a:lnTo>
                    <a:pt x="1304" y="1570"/>
                  </a:lnTo>
                  <a:lnTo>
                    <a:pt x="1247" y="1472"/>
                  </a:lnTo>
                  <a:close/>
                  <a:moveTo>
                    <a:pt x="1361" y="1472"/>
                  </a:moveTo>
                  <a:lnTo>
                    <a:pt x="1304" y="1570"/>
                  </a:lnTo>
                  <a:lnTo>
                    <a:pt x="1418" y="1570"/>
                  </a:lnTo>
                  <a:lnTo>
                    <a:pt x="1361" y="1472"/>
                  </a:lnTo>
                  <a:close/>
                  <a:moveTo>
                    <a:pt x="1474" y="1472"/>
                  </a:moveTo>
                  <a:lnTo>
                    <a:pt x="1418" y="1570"/>
                  </a:lnTo>
                  <a:lnTo>
                    <a:pt x="1531" y="1570"/>
                  </a:lnTo>
                  <a:lnTo>
                    <a:pt x="1474" y="1472"/>
                  </a:lnTo>
                  <a:close/>
                  <a:moveTo>
                    <a:pt x="1587" y="1472"/>
                  </a:moveTo>
                  <a:lnTo>
                    <a:pt x="1531" y="1570"/>
                  </a:lnTo>
                  <a:lnTo>
                    <a:pt x="1644" y="1570"/>
                  </a:lnTo>
                  <a:lnTo>
                    <a:pt x="1587" y="1472"/>
                  </a:lnTo>
                  <a:close/>
                  <a:moveTo>
                    <a:pt x="1701" y="1472"/>
                  </a:moveTo>
                  <a:lnTo>
                    <a:pt x="1644" y="1570"/>
                  </a:lnTo>
                  <a:lnTo>
                    <a:pt x="1758" y="1570"/>
                  </a:lnTo>
                  <a:lnTo>
                    <a:pt x="1701" y="1472"/>
                  </a:lnTo>
                  <a:close/>
                  <a:moveTo>
                    <a:pt x="1814" y="1472"/>
                  </a:moveTo>
                  <a:lnTo>
                    <a:pt x="1758" y="1570"/>
                  </a:lnTo>
                  <a:lnTo>
                    <a:pt x="1871" y="1570"/>
                  </a:lnTo>
                  <a:lnTo>
                    <a:pt x="1814" y="1472"/>
                  </a:lnTo>
                  <a:close/>
                  <a:moveTo>
                    <a:pt x="1928" y="1472"/>
                  </a:moveTo>
                  <a:lnTo>
                    <a:pt x="1871" y="1570"/>
                  </a:lnTo>
                  <a:lnTo>
                    <a:pt x="1984" y="1570"/>
                  </a:lnTo>
                  <a:lnTo>
                    <a:pt x="1928" y="1472"/>
                  </a:lnTo>
                  <a:close/>
                  <a:moveTo>
                    <a:pt x="2041" y="1472"/>
                  </a:moveTo>
                  <a:lnTo>
                    <a:pt x="1984" y="1570"/>
                  </a:lnTo>
                  <a:lnTo>
                    <a:pt x="2097" y="1570"/>
                  </a:lnTo>
                  <a:lnTo>
                    <a:pt x="2041" y="1472"/>
                  </a:lnTo>
                  <a:close/>
                  <a:moveTo>
                    <a:pt x="2154" y="1472"/>
                  </a:moveTo>
                  <a:lnTo>
                    <a:pt x="2097" y="1570"/>
                  </a:lnTo>
                  <a:lnTo>
                    <a:pt x="2211" y="1570"/>
                  </a:lnTo>
                  <a:lnTo>
                    <a:pt x="2154" y="1472"/>
                  </a:lnTo>
                  <a:close/>
                  <a:moveTo>
                    <a:pt x="2268" y="1472"/>
                  </a:moveTo>
                  <a:lnTo>
                    <a:pt x="2211" y="1570"/>
                  </a:lnTo>
                  <a:lnTo>
                    <a:pt x="2324" y="1570"/>
                  </a:lnTo>
                  <a:lnTo>
                    <a:pt x="2268" y="1472"/>
                  </a:lnTo>
                  <a:close/>
                  <a:moveTo>
                    <a:pt x="2381" y="1472"/>
                  </a:moveTo>
                  <a:lnTo>
                    <a:pt x="2324" y="1570"/>
                  </a:lnTo>
                  <a:lnTo>
                    <a:pt x="2438" y="1570"/>
                  </a:lnTo>
                  <a:lnTo>
                    <a:pt x="2381" y="1472"/>
                  </a:lnTo>
                  <a:close/>
                  <a:moveTo>
                    <a:pt x="2495" y="1472"/>
                  </a:moveTo>
                  <a:lnTo>
                    <a:pt x="2438" y="1570"/>
                  </a:lnTo>
                  <a:lnTo>
                    <a:pt x="2551" y="1570"/>
                  </a:lnTo>
                  <a:lnTo>
                    <a:pt x="2495" y="1472"/>
                  </a:lnTo>
                  <a:close/>
                  <a:moveTo>
                    <a:pt x="2607" y="1472"/>
                  </a:moveTo>
                  <a:lnTo>
                    <a:pt x="2551" y="1570"/>
                  </a:lnTo>
                  <a:lnTo>
                    <a:pt x="2665" y="1570"/>
                  </a:lnTo>
                  <a:lnTo>
                    <a:pt x="2607" y="1472"/>
                  </a:lnTo>
                  <a:close/>
                  <a:moveTo>
                    <a:pt x="2721" y="1472"/>
                  </a:moveTo>
                  <a:lnTo>
                    <a:pt x="2665" y="1570"/>
                  </a:lnTo>
                  <a:lnTo>
                    <a:pt x="2778" y="1570"/>
                  </a:lnTo>
                  <a:lnTo>
                    <a:pt x="2721" y="1472"/>
                  </a:lnTo>
                  <a:close/>
                  <a:moveTo>
                    <a:pt x="2834" y="1472"/>
                  </a:moveTo>
                  <a:lnTo>
                    <a:pt x="2778" y="1570"/>
                  </a:lnTo>
                  <a:lnTo>
                    <a:pt x="2834" y="1570"/>
                  </a:lnTo>
                  <a:lnTo>
                    <a:pt x="2834" y="1472"/>
                  </a:lnTo>
                  <a:close/>
                  <a:moveTo>
                    <a:pt x="57" y="1668"/>
                  </a:moveTo>
                  <a:lnTo>
                    <a:pt x="0" y="1668"/>
                  </a:lnTo>
                  <a:lnTo>
                    <a:pt x="0" y="1570"/>
                  </a:lnTo>
                  <a:lnTo>
                    <a:pt x="57" y="1668"/>
                  </a:lnTo>
                  <a:close/>
                  <a:moveTo>
                    <a:pt x="114" y="1570"/>
                  </a:moveTo>
                  <a:lnTo>
                    <a:pt x="57" y="1668"/>
                  </a:lnTo>
                  <a:lnTo>
                    <a:pt x="171" y="1668"/>
                  </a:lnTo>
                  <a:lnTo>
                    <a:pt x="114" y="1570"/>
                  </a:lnTo>
                  <a:close/>
                  <a:moveTo>
                    <a:pt x="227" y="1570"/>
                  </a:moveTo>
                  <a:lnTo>
                    <a:pt x="171" y="1668"/>
                  </a:lnTo>
                  <a:lnTo>
                    <a:pt x="284" y="1668"/>
                  </a:lnTo>
                  <a:lnTo>
                    <a:pt x="227" y="1570"/>
                  </a:lnTo>
                  <a:close/>
                  <a:moveTo>
                    <a:pt x="340" y="1570"/>
                  </a:moveTo>
                  <a:lnTo>
                    <a:pt x="284" y="1668"/>
                  </a:lnTo>
                  <a:lnTo>
                    <a:pt x="397" y="1668"/>
                  </a:lnTo>
                  <a:lnTo>
                    <a:pt x="340" y="1570"/>
                  </a:lnTo>
                  <a:close/>
                  <a:moveTo>
                    <a:pt x="454" y="1570"/>
                  </a:moveTo>
                  <a:lnTo>
                    <a:pt x="397" y="1668"/>
                  </a:lnTo>
                  <a:lnTo>
                    <a:pt x="510" y="1668"/>
                  </a:lnTo>
                  <a:lnTo>
                    <a:pt x="454" y="1570"/>
                  </a:lnTo>
                  <a:close/>
                  <a:moveTo>
                    <a:pt x="567" y="1570"/>
                  </a:moveTo>
                  <a:lnTo>
                    <a:pt x="510" y="1668"/>
                  </a:lnTo>
                  <a:lnTo>
                    <a:pt x="624" y="1668"/>
                  </a:lnTo>
                  <a:lnTo>
                    <a:pt x="567" y="1570"/>
                  </a:lnTo>
                  <a:close/>
                  <a:moveTo>
                    <a:pt x="681" y="1570"/>
                  </a:moveTo>
                  <a:lnTo>
                    <a:pt x="624" y="1668"/>
                  </a:lnTo>
                  <a:lnTo>
                    <a:pt x="737" y="1668"/>
                  </a:lnTo>
                  <a:lnTo>
                    <a:pt x="681" y="1570"/>
                  </a:lnTo>
                  <a:close/>
                  <a:moveTo>
                    <a:pt x="794" y="1570"/>
                  </a:moveTo>
                  <a:lnTo>
                    <a:pt x="737" y="1668"/>
                  </a:lnTo>
                  <a:lnTo>
                    <a:pt x="851" y="1668"/>
                  </a:lnTo>
                  <a:lnTo>
                    <a:pt x="794" y="1570"/>
                  </a:lnTo>
                  <a:close/>
                  <a:moveTo>
                    <a:pt x="908" y="1570"/>
                  </a:moveTo>
                  <a:lnTo>
                    <a:pt x="851" y="1668"/>
                  </a:lnTo>
                  <a:lnTo>
                    <a:pt x="964" y="1668"/>
                  </a:lnTo>
                  <a:lnTo>
                    <a:pt x="908" y="1570"/>
                  </a:lnTo>
                  <a:close/>
                  <a:moveTo>
                    <a:pt x="1021" y="1570"/>
                  </a:moveTo>
                  <a:lnTo>
                    <a:pt x="964" y="1668"/>
                  </a:lnTo>
                  <a:lnTo>
                    <a:pt x="1077" y="1668"/>
                  </a:lnTo>
                  <a:lnTo>
                    <a:pt x="1021" y="1570"/>
                  </a:lnTo>
                  <a:close/>
                  <a:moveTo>
                    <a:pt x="1134" y="1570"/>
                  </a:moveTo>
                  <a:lnTo>
                    <a:pt x="1077" y="1668"/>
                  </a:lnTo>
                  <a:lnTo>
                    <a:pt x="1191" y="1668"/>
                  </a:lnTo>
                  <a:lnTo>
                    <a:pt x="1134" y="1570"/>
                  </a:lnTo>
                  <a:close/>
                  <a:moveTo>
                    <a:pt x="1247" y="1570"/>
                  </a:moveTo>
                  <a:lnTo>
                    <a:pt x="1191" y="1668"/>
                  </a:lnTo>
                  <a:lnTo>
                    <a:pt x="1304" y="1668"/>
                  </a:lnTo>
                  <a:lnTo>
                    <a:pt x="1247" y="1570"/>
                  </a:lnTo>
                  <a:close/>
                  <a:moveTo>
                    <a:pt x="1361" y="1570"/>
                  </a:moveTo>
                  <a:lnTo>
                    <a:pt x="1304" y="1668"/>
                  </a:lnTo>
                  <a:lnTo>
                    <a:pt x="1418" y="1668"/>
                  </a:lnTo>
                  <a:lnTo>
                    <a:pt x="1361" y="1570"/>
                  </a:lnTo>
                  <a:close/>
                  <a:moveTo>
                    <a:pt x="1474" y="1570"/>
                  </a:moveTo>
                  <a:lnTo>
                    <a:pt x="1418" y="1668"/>
                  </a:lnTo>
                  <a:lnTo>
                    <a:pt x="1531" y="1668"/>
                  </a:lnTo>
                  <a:lnTo>
                    <a:pt x="1474" y="1570"/>
                  </a:lnTo>
                  <a:close/>
                  <a:moveTo>
                    <a:pt x="1587" y="1570"/>
                  </a:moveTo>
                  <a:lnTo>
                    <a:pt x="1531" y="1668"/>
                  </a:lnTo>
                  <a:lnTo>
                    <a:pt x="1644" y="1668"/>
                  </a:lnTo>
                  <a:lnTo>
                    <a:pt x="1587" y="1570"/>
                  </a:lnTo>
                  <a:close/>
                  <a:moveTo>
                    <a:pt x="1701" y="1570"/>
                  </a:moveTo>
                  <a:lnTo>
                    <a:pt x="1644" y="1668"/>
                  </a:lnTo>
                  <a:lnTo>
                    <a:pt x="1758" y="1668"/>
                  </a:lnTo>
                  <a:lnTo>
                    <a:pt x="1701" y="1570"/>
                  </a:lnTo>
                  <a:close/>
                  <a:moveTo>
                    <a:pt x="1814" y="1570"/>
                  </a:moveTo>
                  <a:lnTo>
                    <a:pt x="1758" y="1668"/>
                  </a:lnTo>
                  <a:lnTo>
                    <a:pt x="1871" y="1668"/>
                  </a:lnTo>
                  <a:lnTo>
                    <a:pt x="1814" y="1570"/>
                  </a:lnTo>
                  <a:close/>
                  <a:moveTo>
                    <a:pt x="1928" y="1570"/>
                  </a:moveTo>
                  <a:lnTo>
                    <a:pt x="1871" y="1668"/>
                  </a:lnTo>
                  <a:lnTo>
                    <a:pt x="1984" y="1668"/>
                  </a:lnTo>
                  <a:lnTo>
                    <a:pt x="1928" y="1570"/>
                  </a:lnTo>
                  <a:close/>
                  <a:moveTo>
                    <a:pt x="2041" y="1570"/>
                  </a:moveTo>
                  <a:lnTo>
                    <a:pt x="1984" y="1668"/>
                  </a:lnTo>
                  <a:lnTo>
                    <a:pt x="2097" y="1668"/>
                  </a:lnTo>
                  <a:lnTo>
                    <a:pt x="2041" y="1570"/>
                  </a:lnTo>
                  <a:close/>
                  <a:moveTo>
                    <a:pt x="2154" y="1570"/>
                  </a:moveTo>
                  <a:lnTo>
                    <a:pt x="2097" y="1668"/>
                  </a:lnTo>
                  <a:lnTo>
                    <a:pt x="2211" y="1668"/>
                  </a:lnTo>
                  <a:lnTo>
                    <a:pt x="2154" y="1570"/>
                  </a:lnTo>
                  <a:close/>
                  <a:moveTo>
                    <a:pt x="2268" y="1570"/>
                  </a:moveTo>
                  <a:lnTo>
                    <a:pt x="2211" y="1668"/>
                  </a:lnTo>
                  <a:lnTo>
                    <a:pt x="2324" y="1668"/>
                  </a:lnTo>
                  <a:lnTo>
                    <a:pt x="2268" y="1570"/>
                  </a:lnTo>
                  <a:close/>
                  <a:moveTo>
                    <a:pt x="2381" y="1570"/>
                  </a:moveTo>
                  <a:lnTo>
                    <a:pt x="2324" y="1668"/>
                  </a:lnTo>
                  <a:lnTo>
                    <a:pt x="2438" y="1668"/>
                  </a:lnTo>
                  <a:lnTo>
                    <a:pt x="2381" y="1570"/>
                  </a:lnTo>
                  <a:close/>
                  <a:moveTo>
                    <a:pt x="2495" y="1570"/>
                  </a:moveTo>
                  <a:lnTo>
                    <a:pt x="2438" y="1668"/>
                  </a:lnTo>
                  <a:lnTo>
                    <a:pt x="2551" y="1668"/>
                  </a:lnTo>
                  <a:lnTo>
                    <a:pt x="2495" y="1570"/>
                  </a:lnTo>
                  <a:close/>
                  <a:moveTo>
                    <a:pt x="2607" y="1570"/>
                  </a:moveTo>
                  <a:lnTo>
                    <a:pt x="2551" y="1668"/>
                  </a:lnTo>
                  <a:lnTo>
                    <a:pt x="2665" y="1668"/>
                  </a:lnTo>
                  <a:lnTo>
                    <a:pt x="2607" y="1570"/>
                  </a:lnTo>
                  <a:close/>
                  <a:moveTo>
                    <a:pt x="2721" y="1570"/>
                  </a:moveTo>
                  <a:lnTo>
                    <a:pt x="2665" y="1668"/>
                  </a:lnTo>
                  <a:lnTo>
                    <a:pt x="2778" y="1668"/>
                  </a:lnTo>
                  <a:lnTo>
                    <a:pt x="2721" y="1570"/>
                  </a:lnTo>
                  <a:close/>
                  <a:moveTo>
                    <a:pt x="2834" y="1570"/>
                  </a:moveTo>
                  <a:lnTo>
                    <a:pt x="2778" y="1668"/>
                  </a:lnTo>
                  <a:lnTo>
                    <a:pt x="2834" y="1668"/>
                  </a:lnTo>
                  <a:lnTo>
                    <a:pt x="2834" y="1570"/>
                  </a:lnTo>
                  <a:close/>
                  <a:moveTo>
                    <a:pt x="57" y="1767"/>
                  </a:moveTo>
                  <a:lnTo>
                    <a:pt x="0" y="1767"/>
                  </a:lnTo>
                  <a:lnTo>
                    <a:pt x="0" y="1668"/>
                  </a:lnTo>
                  <a:lnTo>
                    <a:pt x="57" y="1767"/>
                  </a:lnTo>
                  <a:close/>
                  <a:moveTo>
                    <a:pt x="114" y="1668"/>
                  </a:moveTo>
                  <a:lnTo>
                    <a:pt x="57" y="1767"/>
                  </a:lnTo>
                  <a:lnTo>
                    <a:pt x="171" y="1767"/>
                  </a:lnTo>
                  <a:lnTo>
                    <a:pt x="114" y="1668"/>
                  </a:lnTo>
                  <a:close/>
                  <a:moveTo>
                    <a:pt x="227" y="1668"/>
                  </a:moveTo>
                  <a:lnTo>
                    <a:pt x="171" y="1767"/>
                  </a:lnTo>
                  <a:lnTo>
                    <a:pt x="284" y="1767"/>
                  </a:lnTo>
                  <a:lnTo>
                    <a:pt x="227" y="1668"/>
                  </a:lnTo>
                  <a:close/>
                  <a:moveTo>
                    <a:pt x="340" y="1668"/>
                  </a:moveTo>
                  <a:lnTo>
                    <a:pt x="284" y="1767"/>
                  </a:lnTo>
                  <a:lnTo>
                    <a:pt x="397" y="1767"/>
                  </a:lnTo>
                  <a:lnTo>
                    <a:pt x="340" y="1668"/>
                  </a:lnTo>
                  <a:close/>
                  <a:moveTo>
                    <a:pt x="454" y="1668"/>
                  </a:moveTo>
                  <a:lnTo>
                    <a:pt x="397" y="1767"/>
                  </a:lnTo>
                  <a:lnTo>
                    <a:pt x="510" y="1767"/>
                  </a:lnTo>
                  <a:lnTo>
                    <a:pt x="454" y="1668"/>
                  </a:lnTo>
                  <a:close/>
                  <a:moveTo>
                    <a:pt x="567" y="1668"/>
                  </a:moveTo>
                  <a:lnTo>
                    <a:pt x="510" y="1767"/>
                  </a:lnTo>
                  <a:lnTo>
                    <a:pt x="624" y="1767"/>
                  </a:lnTo>
                  <a:lnTo>
                    <a:pt x="567" y="1668"/>
                  </a:lnTo>
                  <a:close/>
                  <a:moveTo>
                    <a:pt x="681" y="1668"/>
                  </a:moveTo>
                  <a:lnTo>
                    <a:pt x="624" y="1767"/>
                  </a:lnTo>
                  <a:lnTo>
                    <a:pt x="737" y="1767"/>
                  </a:lnTo>
                  <a:lnTo>
                    <a:pt x="681" y="1668"/>
                  </a:lnTo>
                  <a:close/>
                  <a:moveTo>
                    <a:pt x="794" y="1668"/>
                  </a:moveTo>
                  <a:lnTo>
                    <a:pt x="737" y="1767"/>
                  </a:lnTo>
                  <a:lnTo>
                    <a:pt x="851" y="1767"/>
                  </a:lnTo>
                  <a:lnTo>
                    <a:pt x="794" y="1668"/>
                  </a:lnTo>
                  <a:close/>
                  <a:moveTo>
                    <a:pt x="908" y="1668"/>
                  </a:moveTo>
                  <a:lnTo>
                    <a:pt x="851" y="1767"/>
                  </a:lnTo>
                  <a:lnTo>
                    <a:pt x="964" y="1767"/>
                  </a:lnTo>
                  <a:lnTo>
                    <a:pt x="908" y="1668"/>
                  </a:lnTo>
                  <a:close/>
                  <a:moveTo>
                    <a:pt x="1021" y="1668"/>
                  </a:moveTo>
                  <a:lnTo>
                    <a:pt x="964" y="1767"/>
                  </a:lnTo>
                  <a:lnTo>
                    <a:pt x="1077" y="1767"/>
                  </a:lnTo>
                  <a:lnTo>
                    <a:pt x="1021" y="1668"/>
                  </a:lnTo>
                  <a:close/>
                  <a:moveTo>
                    <a:pt x="1134" y="1668"/>
                  </a:moveTo>
                  <a:lnTo>
                    <a:pt x="1077" y="1767"/>
                  </a:lnTo>
                  <a:lnTo>
                    <a:pt x="1191" y="1767"/>
                  </a:lnTo>
                  <a:lnTo>
                    <a:pt x="1134" y="1668"/>
                  </a:lnTo>
                  <a:close/>
                  <a:moveTo>
                    <a:pt x="1247" y="1668"/>
                  </a:moveTo>
                  <a:lnTo>
                    <a:pt x="1191" y="1767"/>
                  </a:lnTo>
                  <a:lnTo>
                    <a:pt x="1304" y="1767"/>
                  </a:lnTo>
                  <a:lnTo>
                    <a:pt x="1247" y="1668"/>
                  </a:lnTo>
                  <a:close/>
                  <a:moveTo>
                    <a:pt x="1361" y="1668"/>
                  </a:moveTo>
                  <a:lnTo>
                    <a:pt x="1304" y="1767"/>
                  </a:lnTo>
                  <a:lnTo>
                    <a:pt x="1418" y="1767"/>
                  </a:lnTo>
                  <a:lnTo>
                    <a:pt x="1361" y="1668"/>
                  </a:lnTo>
                  <a:close/>
                  <a:moveTo>
                    <a:pt x="1474" y="1668"/>
                  </a:moveTo>
                  <a:lnTo>
                    <a:pt x="1418" y="1767"/>
                  </a:lnTo>
                  <a:lnTo>
                    <a:pt x="1531" y="1767"/>
                  </a:lnTo>
                  <a:lnTo>
                    <a:pt x="1474" y="1668"/>
                  </a:lnTo>
                  <a:close/>
                  <a:moveTo>
                    <a:pt x="1587" y="1668"/>
                  </a:moveTo>
                  <a:lnTo>
                    <a:pt x="1531" y="1767"/>
                  </a:lnTo>
                  <a:lnTo>
                    <a:pt x="1644" y="1767"/>
                  </a:lnTo>
                  <a:lnTo>
                    <a:pt x="1587" y="1668"/>
                  </a:lnTo>
                  <a:close/>
                  <a:moveTo>
                    <a:pt x="1701" y="1668"/>
                  </a:moveTo>
                  <a:lnTo>
                    <a:pt x="1644" y="1767"/>
                  </a:lnTo>
                  <a:lnTo>
                    <a:pt x="1758" y="1767"/>
                  </a:lnTo>
                  <a:lnTo>
                    <a:pt x="1701" y="1668"/>
                  </a:lnTo>
                  <a:close/>
                  <a:moveTo>
                    <a:pt x="1814" y="1668"/>
                  </a:moveTo>
                  <a:lnTo>
                    <a:pt x="1758" y="1767"/>
                  </a:lnTo>
                  <a:lnTo>
                    <a:pt x="1871" y="1767"/>
                  </a:lnTo>
                  <a:lnTo>
                    <a:pt x="1814" y="1668"/>
                  </a:lnTo>
                  <a:close/>
                  <a:moveTo>
                    <a:pt x="1928" y="1668"/>
                  </a:moveTo>
                  <a:lnTo>
                    <a:pt x="1871" y="1767"/>
                  </a:lnTo>
                  <a:lnTo>
                    <a:pt x="1984" y="1767"/>
                  </a:lnTo>
                  <a:lnTo>
                    <a:pt x="1928" y="1668"/>
                  </a:lnTo>
                  <a:close/>
                  <a:moveTo>
                    <a:pt x="2041" y="1668"/>
                  </a:moveTo>
                  <a:lnTo>
                    <a:pt x="1984" y="1767"/>
                  </a:lnTo>
                  <a:lnTo>
                    <a:pt x="2097" y="1767"/>
                  </a:lnTo>
                  <a:lnTo>
                    <a:pt x="2041" y="1668"/>
                  </a:lnTo>
                  <a:close/>
                  <a:moveTo>
                    <a:pt x="2154" y="1668"/>
                  </a:moveTo>
                  <a:lnTo>
                    <a:pt x="2097" y="1767"/>
                  </a:lnTo>
                  <a:lnTo>
                    <a:pt x="2211" y="1767"/>
                  </a:lnTo>
                  <a:lnTo>
                    <a:pt x="2154" y="1668"/>
                  </a:lnTo>
                  <a:close/>
                  <a:moveTo>
                    <a:pt x="2268" y="1668"/>
                  </a:moveTo>
                  <a:lnTo>
                    <a:pt x="2211" y="1767"/>
                  </a:lnTo>
                  <a:lnTo>
                    <a:pt x="2324" y="1767"/>
                  </a:lnTo>
                  <a:lnTo>
                    <a:pt x="2268" y="1668"/>
                  </a:lnTo>
                  <a:close/>
                  <a:moveTo>
                    <a:pt x="2381" y="1668"/>
                  </a:moveTo>
                  <a:lnTo>
                    <a:pt x="2324" y="1767"/>
                  </a:lnTo>
                  <a:lnTo>
                    <a:pt x="2438" y="1767"/>
                  </a:lnTo>
                  <a:lnTo>
                    <a:pt x="2381" y="1668"/>
                  </a:lnTo>
                  <a:close/>
                  <a:moveTo>
                    <a:pt x="2495" y="1668"/>
                  </a:moveTo>
                  <a:lnTo>
                    <a:pt x="2438" y="1767"/>
                  </a:lnTo>
                  <a:lnTo>
                    <a:pt x="2551" y="1767"/>
                  </a:lnTo>
                  <a:lnTo>
                    <a:pt x="2495" y="1668"/>
                  </a:lnTo>
                  <a:close/>
                  <a:moveTo>
                    <a:pt x="2607" y="1668"/>
                  </a:moveTo>
                  <a:lnTo>
                    <a:pt x="2551" y="1767"/>
                  </a:lnTo>
                  <a:lnTo>
                    <a:pt x="2665" y="1767"/>
                  </a:lnTo>
                  <a:lnTo>
                    <a:pt x="2607" y="1668"/>
                  </a:lnTo>
                  <a:close/>
                  <a:moveTo>
                    <a:pt x="2721" y="1668"/>
                  </a:moveTo>
                  <a:lnTo>
                    <a:pt x="2665" y="1767"/>
                  </a:lnTo>
                  <a:lnTo>
                    <a:pt x="2778" y="1767"/>
                  </a:lnTo>
                  <a:lnTo>
                    <a:pt x="2721" y="1668"/>
                  </a:lnTo>
                  <a:close/>
                  <a:moveTo>
                    <a:pt x="2834" y="1668"/>
                  </a:moveTo>
                  <a:lnTo>
                    <a:pt x="2778" y="1767"/>
                  </a:lnTo>
                  <a:lnTo>
                    <a:pt x="2834" y="1767"/>
                  </a:lnTo>
                  <a:lnTo>
                    <a:pt x="2834" y="1668"/>
                  </a:lnTo>
                  <a:close/>
                  <a:moveTo>
                    <a:pt x="57" y="1865"/>
                  </a:moveTo>
                  <a:lnTo>
                    <a:pt x="0" y="1865"/>
                  </a:lnTo>
                  <a:lnTo>
                    <a:pt x="0" y="1767"/>
                  </a:lnTo>
                  <a:lnTo>
                    <a:pt x="57" y="1865"/>
                  </a:lnTo>
                  <a:close/>
                  <a:moveTo>
                    <a:pt x="114" y="1767"/>
                  </a:moveTo>
                  <a:lnTo>
                    <a:pt x="57" y="1865"/>
                  </a:lnTo>
                  <a:lnTo>
                    <a:pt x="171" y="1865"/>
                  </a:lnTo>
                  <a:lnTo>
                    <a:pt x="114" y="1767"/>
                  </a:lnTo>
                  <a:close/>
                  <a:moveTo>
                    <a:pt x="227" y="1767"/>
                  </a:moveTo>
                  <a:lnTo>
                    <a:pt x="171" y="1865"/>
                  </a:lnTo>
                  <a:lnTo>
                    <a:pt x="284" y="1865"/>
                  </a:lnTo>
                  <a:lnTo>
                    <a:pt x="227" y="1767"/>
                  </a:lnTo>
                  <a:close/>
                  <a:moveTo>
                    <a:pt x="340" y="1767"/>
                  </a:moveTo>
                  <a:lnTo>
                    <a:pt x="284" y="1865"/>
                  </a:lnTo>
                  <a:lnTo>
                    <a:pt x="397" y="1865"/>
                  </a:lnTo>
                  <a:lnTo>
                    <a:pt x="340" y="1767"/>
                  </a:lnTo>
                  <a:close/>
                  <a:moveTo>
                    <a:pt x="454" y="1767"/>
                  </a:moveTo>
                  <a:lnTo>
                    <a:pt x="397" y="1865"/>
                  </a:lnTo>
                  <a:lnTo>
                    <a:pt x="510" y="1865"/>
                  </a:lnTo>
                  <a:lnTo>
                    <a:pt x="454" y="1767"/>
                  </a:lnTo>
                  <a:close/>
                  <a:moveTo>
                    <a:pt x="567" y="1767"/>
                  </a:moveTo>
                  <a:lnTo>
                    <a:pt x="510" y="1865"/>
                  </a:lnTo>
                  <a:lnTo>
                    <a:pt x="624" y="1865"/>
                  </a:lnTo>
                  <a:lnTo>
                    <a:pt x="567" y="1767"/>
                  </a:lnTo>
                  <a:close/>
                  <a:moveTo>
                    <a:pt x="681" y="1767"/>
                  </a:moveTo>
                  <a:lnTo>
                    <a:pt x="624" y="1865"/>
                  </a:lnTo>
                  <a:lnTo>
                    <a:pt x="737" y="1865"/>
                  </a:lnTo>
                  <a:lnTo>
                    <a:pt x="681" y="1767"/>
                  </a:lnTo>
                  <a:close/>
                  <a:moveTo>
                    <a:pt x="794" y="1767"/>
                  </a:moveTo>
                  <a:lnTo>
                    <a:pt x="737" y="1865"/>
                  </a:lnTo>
                  <a:lnTo>
                    <a:pt x="851" y="1865"/>
                  </a:lnTo>
                  <a:lnTo>
                    <a:pt x="794" y="1767"/>
                  </a:lnTo>
                  <a:close/>
                  <a:moveTo>
                    <a:pt x="908" y="1767"/>
                  </a:moveTo>
                  <a:lnTo>
                    <a:pt x="851" y="1865"/>
                  </a:lnTo>
                  <a:lnTo>
                    <a:pt x="964" y="1865"/>
                  </a:lnTo>
                  <a:lnTo>
                    <a:pt x="908" y="1767"/>
                  </a:lnTo>
                  <a:close/>
                  <a:moveTo>
                    <a:pt x="1021" y="1767"/>
                  </a:moveTo>
                  <a:lnTo>
                    <a:pt x="964" y="1865"/>
                  </a:lnTo>
                  <a:lnTo>
                    <a:pt x="1077" y="1865"/>
                  </a:lnTo>
                  <a:lnTo>
                    <a:pt x="1021" y="1767"/>
                  </a:lnTo>
                  <a:close/>
                  <a:moveTo>
                    <a:pt x="1134" y="1767"/>
                  </a:moveTo>
                  <a:lnTo>
                    <a:pt x="1077" y="1865"/>
                  </a:lnTo>
                  <a:lnTo>
                    <a:pt x="1191" y="1865"/>
                  </a:lnTo>
                  <a:lnTo>
                    <a:pt x="1134" y="1767"/>
                  </a:lnTo>
                  <a:close/>
                  <a:moveTo>
                    <a:pt x="1247" y="1767"/>
                  </a:moveTo>
                  <a:lnTo>
                    <a:pt x="1191" y="1865"/>
                  </a:lnTo>
                  <a:lnTo>
                    <a:pt x="1304" y="1865"/>
                  </a:lnTo>
                  <a:lnTo>
                    <a:pt x="1247" y="1767"/>
                  </a:lnTo>
                  <a:close/>
                  <a:moveTo>
                    <a:pt x="1361" y="1767"/>
                  </a:moveTo>
                  <a:lnTo>
                    <a:pt x="1304" y="1865"/>
                  </a:lnTo>
                  <a:lnTo>
                    <a:pt x="1418" y="1865"/>
                  </a:lnTo>
                  <a:lnTo>
                    <a:pt x="1361" y="1767"/>
                  </a:lnTo>
                  <a:close/>
                  <a:moveTo>
                    <a:pt x="1474" y="1767"/>
                  </a:moveTo>
                  <a:lnTo>
                    <a:pt x="1418" y="1865"/>
                  </a:lnTo>
                  <a:lnTo>
                    <a:pt x="1531" y="1865"/>
                  </a:lnTo>
                  <a:lnTo>
                    <a:pt x="1474" y="1767"/>
                  </a:lnTo>
                  <a:close/>
                  <a:moveTo>
                    <a:pt x="1587" y="1767"/>
                  </a:moveTo>
                  <a:lnTo>
                    <a:pt x="1531" y="1865"/>
                  </a:lnTo>
                  <a:lnTo>
                    <a:pt x="1644" y="1865"/>
                  </a:lnTo>
                  <a:lnTo>
                    <a:pt x="1587" y="1767"/>
                  </a:lnTo>
                  <a:close/>
                  <a:moveTo>
                    <a:pt x="1701" y="1767"/>
                  </a:moveTo>
                  <a:lnTo>
                    <a:pt x="1644" y="1865"/>
                  </a:lnTo>
                  <a:lnTo>
                    <a:pt x="1758" y="1865"/>
                  </a:lnTo>
                  <a:lnTo>
                    <a:pt x="1701" y="1767"/>
                  </a:lnTo>
                  <a:close/>
                  <a:moveTo>
                    <a:pt x="1814" y="1767"/>
                  </a:moveTo>
                  <a:lnTo>
                    <a:pt x="1758" y="1865"/>
                  </a:lnTo>
                  <a:lnTo>
                    <a:pt x="1871" y="1865"/>
                  </a:lnTo>
                  <a:lnTo>
                    <a:pt x="1814" y="1767"/>
                  </a:lnTo>
                  <a:close/>
                  <a:moveTo>
                    <a:pt x="1928" y="1767"/>
                  </a:moveTo>
                  <a:lnTo>
                    <a:pt x="1871" y="1865"/>
                  </a:lnTo>
                  <a:lnTo>
                    <a:pt x="1984" y="1865"/>
                  </a:lnTo>
                  <a:lnTo>
                    <a:pt x="1928" y="1767"/>
                  </a:lnTo>
                  <a:close/>
                  <a:moveTo>
                    <a:pt x="2041" y="1767"/>
                  </a:moveTo>
                  <a:lnTo>
                    <a:pt x="1984" y="1865"/>
                  </a:lnTo>
                  <a:lnTo>
                    <a:pt x="2097" y="1865"/>
                  </a:lnTo>
                  <a:lnTo>
                    <a:pt x="2041" y="1767"/>
                  </a:lnTo>
                  <a:close/>
                  <a:moveTo>
                    <a:pt x="2154" y="1767"/>
                  </a:moveTo>
                  <a:lnTo>
                    <a:pt x="2097" y="1865"/>
                  </a:lnTo>
                  <a:lnTo>
                    <a:pt x="2211" y="1865"/>
                  </a:lnTo>
                  <a:lnTo>
                    <a:pt x="2154" y="1767"/>
                  </a:lnTo>
                  <a:close/>
                  <a:moveTo>
                    <a:pt x="2268" y="1767"/>
                  </a:moveTo>
                  <a:lnTo>
                    <a:pt x="2211" y="1865"/>
                  </a:lnTo>
                  <a:lnTo>
                    <a:pt x="2324" y="1865"/>
                  </a:lnTo>
                  <a:lnTo>
                    <a:pt x="2268" y="1767"/>
                  </a:lnTo>
                  <a:close/>
                  <a:moveTo>
                    <a:pt x="2381" y="1767"/>
                  </a:moveTo>
                  <a:lnTo>
                    <a:pt x="2324" y="1865"/>
                  </a:lnTo>
                  <a:lnTo>
                    <a:pt x="2438" y="1865"/>
                  </a:lnTo>
                  <a:lnTo>
                    <a:pt x="2381" y="1767"/>
                  </a:lnTo>
                  <a:close/>
                  <a:moveTo>
                    <a:pt x="2495" y="1767"/>
                  </a:moveTo>
                  <a:lnTo>
                    <a:pt x="2438" y="1865"/>
                  </a:lnTo>
                  <a:lnTo>
                    <a:pt x="2551" y="1865"/>
                  </a:lnTo>
                  <a:lnTo>
                    <a:pt x="2495" y="1767"/>
                  </a:lnTo>
                  <a:close/>
                  <a:moveTo>
                    <a:pt x="2607" y="1767"/>
                  </a:moveTo>
                  <a:lnTo>
                    <a:pt x="2551" y="1865"/>
                  </a:lnTo>
                  <a:lnTo>
                    <a:pt x="2665" y="1865"/>
                  </a:lnTo>
                  <a:lnTo>
                    <a:pt x="2607" y="1767"/>
                  </a:lnTo>
                  <a:close/>
                  <a:moveTo>
                    <a:pt x="2721" y="1767"/>
                  </a:moveTo>
                  <a:lnTo>
                    <a:pt x="2665" y="1865"/>
                  </a:lnTo>
                  <a:lnTo>
                    <a:pt x="2778" y="1865"/>
                  </a:lnTo>
                  <a:lnTo>
                    <a:pt x="2721" y="1767"/>
                  </a:lnTo>
                  <a:close/>
                  <a:moveTo>
                    <a:pt x="2834" y="1767"/>
                  </a:moveTo>
                  <a:lnTo>
                    <a:pt x="2778" y="1865"/>
                  </a:lnTo>
                  <a:lnTo>
                    <a:pt x="2834" y="1865"/>
                  </a:lnTo>
                  <a:lnTo>
                    <a:pt x="2834" y="1767"/>
                  </a:lnTo>
                  <a:close/>
                  <a:moveTo>
                    <a:pt x="57" y="1963"/>
                  </a:moveTo>
                  <a:lnTo>
                    <a:pt x="0" y="1963"/>
                  </a:lnTo>
                  <a:lnTo>
                    <a:pt x="0" y="1865"/>
                  </a:lnTo>
                  <a:lnTo>
                    <a:pt x="57" y="1963"/>
                  </a:lnTo>
                  <a:close/>
                  <a:moveTo>
                    <a:pt x="114" y="1865"/>
                  </a:moveTo>
                  <a:lnTo>
                    <a:pt x="57" y="1963"/>
                  </a:lnTo>
                  <a:lnTo>
                    <a:pt x="171" y="1963"/>
                  </a:lnTo>
                  <a:lnTo>
                    <a:pt x="114" y="1865"/>
                  </a:lnTo>
                  <a:close/>
                  <a:moveTo>
                    <a:pt x="227" y="1865"/>
                  </a:moveTo>
                  <a:lnTo>
                    <a:pt x="171" y="1963"/>
                  </a:lnTo>
                  <a:lnTo>
                    <a:pt x="284" y="1963"/>
                  </a:lnTo>
                  <a:lnTo>
                    <a:pt x="227" y="1865"/>
                  </a:lnTo>
                  <a:close/>
                  <a:moveTo>
                    <a:pt x="340" y="1865"/>
                  </a:moveTo>
                  <a:lnTo>
                    <a:pt x="284" y="1963"/>
                  </a:lnTo>
                  <a:lnTo>
                    <a:pt x="397" y="1963"/>
                  </a:lnTo>
                  <a:lnTo>
                    <a:pt x="340" y="1865"/>
                  </a:lnTo>
                  <a:close/>
                  <a:moveTo>
                    <a:pt x="454" y="1865"/>
                  </a:moveTo>
                  <a:lnTo>
                    <a:pt x="397" y="1963"/>
                  </a:lnTo>
                  <a:lnTo>
                    <a:pt x="510" y="1963"/>
                  </a:lnTo>
                  <a:lnTo>
                    <a:pt x="454" y="1865"/>
                  </a:lnTo>
                  <a:close/>
                  <a:moveTo>
                    <a:pt x="567" y="1865"/>
                  </a:moveTo>
                  <a:lnTo>
                    <a:pt x="510" y="1963"/>
                  </a:lnTo>
                  <a:lnTo>
                    <a:pt x="624" y="1963"/>
                  </a:lnTo>
                  <a:lnTo>
                    <a:pt x="567" y="1865"/>
                  </a:lnTo>
                  <a:close/>
                  <a:moveTo>
                    <a:pt x="681" y="1865"/>
                  </a:moveTo>
                  <a:lnTo>
                    <a:pt x="624" y="1963"/>
                  </a:lnTo>
                  <a:lnTo>
                    <a:pt x="737" y="1963"/>
                  </a:lnTo>
                  <a:lnTo>
                    <a:pt x="681" y="1865"/>
                  </a:lnTo>
                  <a:close/>
                  <a:moveTo>
                    <a:pt x="794" y="1865"/>
                  </a:moveTo>
                  <a:lnTo>
                    <a:pt x="737" y="1963"/>
                  </a:lnTo>
                  <a:lnTo>
                    <a:pt x="851" y="1963"/>
                  </a:lnTo>
                  <a:lnTo>
                    <a:pt x="794" y="1865"/>
                  </a:lnTo>
                  <a:close/>
                  <a:moveTo>
                    <a:pt x="908" y="1865"/>
                  </a:moveTo>
                  <a:lnTo>
                    <a:pt x="851" y="1963"/>
                  </a:lnTo>
                  <a:lnTo>
                    <a:pt x="964" y="1963"/>
                  </a:lnTo>
                  <a:lnTo>
                    <a:pt x="908" y="1865"/>
                  </a:lnTo>
                  <a:close/>
                  <a:moveTo>
                    <a:pt x="1021" y="1865"/>
                  </a:moveTo>
                  <a:lnTo>
                    <a:pt x="964" y="1963"/>
                  </a:lnTo>
                  <a:lnTo>
                    <a:pt x="1077" y="1963"/>
                  </a:lnTo>
                  <a:lnTo>
                    <a:pt x="1021" y="1865"/>
                  </a:lnTo>
                  <a:close/>
                  <a:moveTo>
                    <a:pt x="1134" y="1865"/>
                  </a:moveTo>
                  <a:lnTo>
                    <a:pt x="1077" y="1963"/>
                  </a:lnTo>
                  <a:lnTo>
                    <a:pt x="1191" y="1963"/>
                  </a:lnTo>
                  <a:lnTo>
                    <a:pt x="1134" y="1865"/>
                  </a:lnTo>
                  <a:close/>
                  <a:moveTo>
                    <a:pt x="1247" y="1865"/>
                  </a:moveTo>
                  <a:lnTo>
                    <a:pt x="1191" y="1963"/>
                  </a:lnTo>
                  <a:lnTo>
                    <a:pt x="1304" y="1963"/>
                  </a:lnTo>
                  <a:lnTo>
                    <a:pt x="1247" y="1865"/>
                  </a:lnTo>
                  <a:close/>
                  <a:moveTo>
                    <a:pt x="1361" y="1865"/>
                  </a:moveTo>
                  <a:lnTo>
                    <a:pt x="1304" y="1963"/>
                  </a:lnTo>
                  <a:lnTo>
                    <a:pt x="1418" y="1963"/>
                  </a:lnTo>
                  <a:lnTo>
                    <a:pt x="1361" y="1865"/>
                  </a:lnTo>
                  <a:close/>
                  <a:moveTo>
                    <a:pt x="1474" y="1865"/>
                  </a:moveTo>
                  <a:lnTo>
                    <a:pt x="1418" y="1963"/>
                  </a:lnTo>
                  <a:lnTo>
                    <a:pt x="1531" y="1963"/>
                  </a:lnTo>
                  <a:lnTo>
                    <a:pt x="1474" y="1865"/>
                  </a:lnTo>
                  <a:close/>
                  <a:moveTo>
                    <a:pt x="1587" y="1865"/>
                  </a:moveTo>
                  <a:lnTo>
                    <a:pt x="1531" y="1963"/>
                  </a:lnTo>
                  <a:lnTo>
                    <a:pt x="1644" y="1963"/>
                  </a:lnTo>
                  <a:lnTo>
                    <a:pt x="1587" y="1865"/>
                  </a:lnTo>
                  <a:close/>
                  <a:moveTo>
                    <a:pt x="1701" y="1865"/>
                  </a:moveTo>
                  <a:lnTo>
                    <a:pt x="1644" y="1963"/>
                  </a:lnTo>
                  <a:lnTo>
                    <a:pt x="1758" y="1963"/>
                  </a:lnTo>
                  <a:lnTo>
                    <a:pt x="1701" y="1865"/>
                  </a:lnTo>
                  <a:close/>
                  <a:moveTo>
                    <a:pt x="1814" y="1865"/>
                  </a:moveTo>
                  <a:lnTo>
                    <a:pt x="1758" y="1963"/>
                  </a:lnTo>
                  <a:lnTo>
                    <a:pt x="1871" y="1963"/>
                  </a:lnTo>
                  <a:lnTo>
                    <a:pt x="1814" y="1865"/>
                  </a:lnTo>
                  <a:close/>
                  <a:moveTo>
                    <a:pt x="1928" y="1865"/>
                  </a:moveTo>
                  <a:lnTo>
                    <a:pt x="1871" y="1963"/>
                  </a:lnTo>
                  <a:lnTo>
                    <a:pt x="1984" y="1963"/>
                  </a:lnTo>
                  <a:lnTo>
                    <a:pt x="1928" y="1865"/>
                  </a:lnTo>
                  <a:close/>
                  <a:moveTo>
                    <a:pt x="2041" y="1865"/>
                  </a:moveTo>
                  <a:lnTo>
                    <a:pt x="1984" y="1963"/>
                  </a:lnTo>
                  <a:lnTo>
                    <a:pt x="2097" y="1963"/>
                  </a:lnTo>
                  <a:lnTo>
                    <a:pt x="2041" y="1865"/>
                  </a:lnTo>
                  <a:close/>
                  <a:moveTo>
                    <a:pt x="2154" y="1865"/>
                  </a:moveTo>
                  <a:lnTo>
                    <a:pt x="2097" y="1963"/>
                  </a:lnTo>
                  <a:lnTo>
                    <a:pt x="2211" y="1963"/>
                  </a:lnTo>
                  <a:lnTo>
                    <a:pt x="2154" y="1865"/>
                  </a:lnTo>
                  <a:close/>
                  <a:moveTo>
                    <a:pt x="2268" y="1865"/>
                  </a:moveTo>
                  <a:lnTo>
                    <a:pt x="2211" y="1963"/>
                  </a:lnTo>
                  <a:lnTo>
                    <a:pt x="2324" y="1963"/>
                  </a:lnTo>
                  <a:lnTo>
                    <a:pt x="2268" y="1865"/>
                  </a:lnTo>
                  <a:close/>
                  <a:moveTo>
                    <a:pt x="2381" y="1865"/>
                  </a:moveTo>
                  <a:lnTo>
                    <a:pt x="2324" y="1963"/>
                  </a:lnTo>
                  <a:lnTo>
                    <a:pt x="2438" y="1963"/>
                  </a:lnTo>
                  <a:lnTo>
                    <a:pt x="2381" y="1865"/>
                  </a:lnTo>
                  <a:close/>
                  <a:moveTo>
                    <a:pt x="2495" y="1865"/>
                  </a:moveTo>
                  <a:lnTo>
                    <a:pt x="2438" y="1963"/>
                  </a:lnTo>
                  <a:lnTo>
                    <a:pt x="2551" y="1963"/>
                  </a:lnTo>
                  <a:lnTo>
                    <a:pt x="2495" y="1865"/>
                  </a:lnTo>
                  <a:close/>
                  <a:moveTo>
                    <a:pt x="2607" y="1865"/>
                  </a:moveTo>
                  <a:lnTo>
                    <a:pt x="2551" y="1963"/>
                  </a:lnTo>
                  <a:lnTo>
                    <a:pt x="2665" y="1963"/>
                  </a:lnTo>
                  <a:lnTo>
                    <a:pt x="2607" y="1865"/>
                  </a:lnTo>
                  <a:close/>
                  <a:moveTo>
                    <a:pt x="2721" y="1865"/>
                  </a:moveTo>
                  <a:lnTo>
                    <a:pt x="2665" y="1963"/>
                  </a:lnTo>
                  <a:lnTo>
                    <a:pt x="2778" y="1963"/>
                  </a:lnTo>
                  <a:lnTo>
                    <a:pt x="2721" y="1865"/>
                  </a:lnTo>
                  <a:close/>
                  <a:moveTo>
                    <a:pt x="2834" y="1865"/>
                  </a:moveTo>
                  <a:lnTo>
                    <a:pt x="2778" y="1963"/>
                  </a:lnTo>
                  <a:lnTo>
                    <a:pt x="2834" y="1963"/>
                  </a:lnTo>
                  <a:lnTo>
                    <a:pt x="2834" y="1865"/>
                  </a:lnTo>
                  <a:close/>
                  <a:moveTo>
                    <a:pt x="57" y="2061"/>
                  </a:moveTo>
                  <a:lnTo>
                    <a:pt x="0" y="2061"/>
                  </a:lnTo>
                  <a:lnTo>
                    <a:pt x="0" y="1963"/>
                  </a:lnTo>
                  <a:lnTo>
                    <a:pt x="57" y="2061"/>
                  </a:lnTo>
                  <a:close/>
                  <a:moveTo>
                    <a:pt x="114" y="1963"/>
                  </a:moveTo>
                  <a:lnTo>
                    <a:pt x="57" y="2061"/>
                  </a:lnTo>
                  <a:lnTo>
                    <a:pt x="171" y="2061"/>
                  </a:lnTo>
                  <a:lnTo>
                    <a:pt x="114" y="1963"/>
                  </a:lnTo>
                  <a:close/>
                  <a:moveTo>
                    <a:pt x="227" y="1963"/>
                  </a:moveTo>
                  <a:lnTo>
                    <a:pt x="171" y="2061"/>
                  </a:lnTo>
                  <a:lnTo>
                    <a:pt x="284" y="2061"/>
                  </a:lnTo>
                  <a:lnTo>
                    <a:pt x="227" y="1963"/>
                  </a:lnTo>
                  <a:close/>
                  <a:moveTo>
                    <a:pt x="340" y="1963"/>
                  </a:moveTo>
                  <a:lnTo>
                    <a:pt x="284" y="2061"/>
                  </a:lnTo>
                  <a:lnTo>
                    <a:pt x="397" y="2061"/>
                  </a:lnTo>
                  <a:lnTo>
                    <a:pt x="340" y="1963"/>
                  </a:lnTo>
                  <a:close/>
                  <a:moveTo>
                    <a:pt x="454" y="1963"/>
                  </a:moveTo>
                  <a:lnTo>
                    <a:pt x="397" y="2061"/>
                  </a:lnTo>
                  <a:lnTo>
                    <a:pt x="510" y="2061"/>
                  </a:lnTo>
                  <a:lnTo>
                    <a:pt x="454" y="1963"/>
                  </a:lnTo>
                  <a:close/>
                  <a:moveTo>
                    <a:pt x="567" y="1963"/>
                  </a:moveTo>
                  <a:lnTo>
                    <a:pt x="510" y="2061"/>
                  </a:lnTo>
                  <a:lnTo>
                    <a:pt x="624" y="2061"/>
                  </a:lnTo>
                  <a:lnTo>
                    <a:pt x="567" y="1963"/>
                  </a:lnTo>
                  <a:close/>
                  <a:moveTo>
                    <a:pt x="681" y="1963"/>
                  </a:moveTo>
                  <a:lnTo>
                    <a:pt x="624" y="2061"/>
                  </a:lnTo>
                  <a:lnTo>
                    <a:pt x="737" y="2061"/>
                  </a:lnTo>
                  <a:lnTo>
                    <a:pt x="681" y="1963"/>
                  </a:lnTo>
                  <a:close/>
                  <a:moveTo>
                    <a:pt x="794" y="1963"/>
                  </a:moveTo>
                  <a:lnTo>
                    <a:pt x="737" y="2061"/>
                  </a:lnTo>
                  <a:lnTo>
                    <a:pt x="851" y="2061"/>
                  </a:lnTo>
                  <a:lnTo>
                    <a:pt x="794" y="1963"/>
                  </a:lnTo>
                  <a:close/>
                  <a:moveTo>
                    <a:pt x="908" y="1963"/>
                  </a:moveTo>
                  <a:lnTo>
                    <a:pt x="851" y="2061"/>
                  </a:lnTo>
                  <a:lnTo>
                    <a:pt x="964" y="2061"/>
                  </a:lnTo>
                  <a:lnTo>
                    <a:pt x="908" y="1963"/>
                  </a:lnTo>
                  <a:close/>
                  <a:moveTo>
                    <a:pt x="1021" y="1963"/>
                  </a:moveTo>
                  <a:lnTo>
                    <a:pt x="964" y="2061"/>
                  </a:lnTo>
                  <a:lnTo>
                    <a:pt x="1077" y="2061"/>
                  </a:lnTo>
                  <a:lnTo>
                    <a:pt x="1021" y="1963"/>
                  </a:lnTo>
                  <a:close/>
                  <a:moveTo>
                    <a:pt x="1134" y="1963"/>
                  </a:moveTo>
                  <a:lnTo>
                    <a:pt x="1077" y="2061"/>
                  </a:lnTo>
                  <a:lnTo>
                    <a:pt x="1191" y="2061"/>
                  </a:lnTo>
                  <a:lnTo>
                    <a:pt x="1134" y="1963"/>
                  </a:lnTo>
                  <a:close/>
                  <a:moveTo>
                    <a:pt x="1247" y="1963"/>
                  </a:moveTo>
                  <a:lnTo>
                    <a:pt x="1191" y="2061"/>
                  </a:lnTo>
                  <a:lnTo>
                    <a:pt x="1304" y="2061"/>
                  </a:lnTo>
                  <a:lnTo>
                    <a:pt x="1247" y="1963"/>
                  </a:lnTo>
                  <a:close/>
                  <a:moveTo>
                    <a:pt x="1361" y="1963"/>
                  </a:moveTo>
                  <a:lnTo>
                    <a:pt x="1304" y="2061"/>
                  </a:lnTo>
                  <a:lnTo>
                    <a:pt x="1418" y="2061"/>
                  </a:lnTo>
                  <a:lnTo>
                    <a:pt x="1361" y="1963"/>
                  </a:lnTo>
                  <a:close/>
                  <a:moveTo>
                    <a:pt x="1474" y="1963"/>
                  </a:moveTo>
                  <a:lnTo>
                    <a:pt x="1418" y="2061"/>
                  </a:lnTo>
                  <a:lnTo>
                    <a:pt x="1531" y="2061"/>
                  </a:lnTo>
                  <a:lnTo>
                    <a:pt x="1474" y="1963"/>
                  </a:lnTo>
                  <a:close/>
                  <a:moveTo>
                    <a:pt x="1587" y="1963"/>
                  </a:moveTo>
                  <a:lnTo>
                    <a:pt x="1531" y="2061"/>
                  </a:lnTo>
                  <a:lnTo>
                    <a:pt x="1644" y="2061"/>
                  </a:lnTo>
                  <a:lnTo>
                    <a:pt x="1587" y="1963"/>
                  </a:lnTo>
                  <a:close/>
                  <a:moveTo>
                    <a:pt x="1701" y="1963"/>
                  </a:moveTo>
                  <a:lnTo>
                    <a:pt x="1644" y="2061"/>
                  </a:lnTo>
                  <a:lnTo>
                    <a:pt x="1758" y="2061"/>
                  </a:lnTo>
                  <a:lnTo>
                    <a:pt x="1701" y="1963"/>
                  </a:lnTo>
                  <a:close/>
                  <a:moveTo>
                    <a:pt x="1814" y="1963"/>
                  </a:moveTo>
                  <a:lnTo>
                    <a:pt x="1758" y="2061"/>
                  </a:lnTo>
                  <a:lnTo>
                    <a:pt x="1871" y="2061"/>
                  </a:lnTo>
                  <a:lnTo>
                    <a:pt x="1814" y="1963"/>
                  </a:lnTo>
                  <a:close/>
                  <a:moveTo>
                    <a:pt x="1928" y="1963"/>
                  </a:moveTo>
                  <a:lnTo>
                    <a:pt x="1871" y="2061"/>
                  </a:lnTo>
                  <a:lnTo>
                    <a:pt x="1984" y="2061"/>
                  </a:lnTo>
                  <a:lnTo>
                    <a:pt x="1928" y="1963"/>
                  </a:lnTo>
                  <a:close/>
                  <a:moveTo>
                    <a:pt x="2041" y="1963"/>
                  </a:moveTo>
                  <a:lnTo>
                    <a:pt x="1984" y="2061"/>
                  </a:lnTo>
                  <a:lnTo>
                    <a:pt x="2097" y="2061"/>
                  </a:lnTo>
                  <a:lnTo>
                    <a:pt x="2041" y="1963"/>
                  </a:lnTo>
                  <a:close/>
                  <a:moveTo>
                    <a:pt x="2154" y="1963"/>
                  </a:moveTo>
                  <a:lnTo>
                    <a:pt x="2097" y="2061"/>
                  </a:lnTo>
                  <a:lnTo>
                    <a:pt x="2211" y="2061"/>
                  </a:lnTo>
                  <a:lnTo>
                    <a:pt x="2154" y="1963"/>
                  </a:lnTo>
                  <a:close/>
                  <a:moveTo>
                    <a:pt x="2268" y="1963"/>
                  </a:moveTo>
                  <a:lnTo>
                    <a:pt x="2211" y="2061"/>
                  </a:lnTo>
                  <a:lnTo>
                    <a:pt x="2324" y="2061"/>
                  </a:lnTo>
                  <a:lnTo>
                    <a:pt x="2268" y="1963"/>
                  </a:lnTo>
                  <a:close/>
                  <a:moveTo>
                    <a:pt x="2381" y="1963"/>
                  </a:moveTo>
                  <a:lnTo>
                    <a:pt x="2324" y="2061"/>
                  </a:lnTo>
                  <a:lnTo>
                    <a:pt x="2438" y="2061"/>
                  </a:lnTo>
                  <a:lnTo>
                    <a:pt x="2381" y="1963"/>
                  </a:lnTo>
                  <a:close/>
                  <a:moveTo>
                    <a:pt x="2495" y="1963"/>
                  </a:moveTo>
                  <a:lnTo>
                    <a:pt x="2438" y="2061"/>
                  </a:lnTo>
                  <a:lnTo>
                    <a:pt x="2551" y="2061"/>
                  </a:lnTo>
                  <a:lnTo>
                    <a:pt x="2495" y="1963"/>
                  </a:lnTo>
                  <a:close/>
                  <a:moveTo>
                    <a:pt x="2607" y="1963"/>
                  </a:moveTo>
                  <a:lnTo>
                    <a:pt x="2551" y="2061"/>
                  </a:lnTo>
                  <a:lnTo>
                    <a:pt x="2665" y="2061"/>
                  </a:lnTo>
                  <a:lnTo>
                    <a:pt x="2607" y="1963"/>
                  </a:lnTo>
                  <a:close/>
                  <a:moveTo>
                    <a:pt x="2721" y="1963"/>
                  </a:moveTo>
                  <a:lnTo>
                    <a:pt x="2665" y="2061"/>
                  </a:lnTo>
                  <a:lnTo>
                    <a:pt x="2778" y="2061"/>
                  </a:lnTo>
                  <a:lnTo>
                    <a:pt x="2721" y="1963"/>
                  </a:lnTo>
                  <a:close/>
                  <a:moveTo>
                    <a:pt x="2834" y="1963"/>
                  </a:moveTo>
                  <a:lnTo>
                    <a:pt x="2778" y="2061"/>
                  </a:lnTo>
                  <a:lnTo>
                    <a:pt x="2834" y="2061"/>
                  </a:lnTo>
                  <a:lnTo>
                    <a:pt x="2834" y="1963"/>
                  </a:lnTo>
                  <a:close/>
                  <a:moveTo>
                    <a:pt x="57" y="2159"/>
                  </a:moveTo>
                  <a:lnTo>
                    <a:pt x="0" y="2159"/>
                  </a:lnTo>
                  <a:lnTo>
                    <a:pt x="0" y="2061"/>
                  </a:lnTo>
                  <a:lnTo>
                    <a:pt x="57" y="2159"/>
                  </a:lnTo>
                  <a:close/>
                  <a:moveTo>
                    <a:pt x="114" y="2061"/>
                  </a:moveTo>
                  <a:lnTo>
                    <a:pt x="57" y="2159"/>
                  </a:lnTo>
                  <a:lnTo>
                    <a:pt x="171" y="2159"/>
                  </a:lnTo>
                  <a:lnTo>
                    <a:pt x="114" y="2061"/>
                  </a:lnTo>
                  <a:close/>
                  <a:moveTo>
                    <a:pt x="227" y="2061"/>
                  </a:moveTo>
                  <a:lnTo>
                    <a:pt x="171" y="2159"/>
                  </a:lnTo>
                  <a:lnTo>
                    <a:pt x="284" y="2159"/>
                  </a:lnTo>
                  <a:lnTo>
                    <a:pt x="227" y="2061"/>
                  </a:lnTo>
                  <a:close/>
                  <a:moveTo>
                    <a:pt x="340" y="2061"/>
                  </a:moveTo>
                  <a:lnTo>
                    <a:pt x="284" y="2159"/>
                  </a:lnTo>
                  <a:lnTo>
                    <a:pt x="397" y="2159"/>
                  </a:lnTo>
                  <a:lnTo>
                    <a:pt x="340" y="2061"/>
                  </a:lnTo>
                  <a:close/>
                  <a:moveTo>
                    <a:pt x="454" y="2061"/>
                  </a:moveTo>
                  <a:lnTo>
                    <a:pt x="397" y="2159"/>
                  </a:lnTo>
                  <a:lnTo>
                    <a:pt x="510" y="2159"/>
                  </a:lnTo>
                  <a:lnTo>
                    <a:pt x="454" y="2061"/>
                  </a:lnTo>
                  <a:close/>
                  <a:moveTo>
                    <a:pt x="567" y="2061"/>
                  </a:moveTo>
                  <a:lnTo>
                    <a:pt x="510" y="2159"/>
                  </a:lnTo>
                  <a:lnTo>
                    <a:pt x="624" y="2159"/>
                  </a:lnTo>
                  <a:lnTo>
                    <a:pt x="567" y="2061"/>
                  </a:lnTo>
                  <a:close/>
                  <a:moveTo>
                    <a:pt x="681" y="2061"/>
                  </a:moveTo>
                  <a:lnTo>
                    <a:pt x="624" y="2159"/>
                  </a:lnTo>
                  <a:lnTo>
                    <a:pt x="737" y="2159"/>
                  </a:lnTo>
                  <a:lnTo>
                    <a:pt x="681" y="2061"/>
                  </a:lnTo>
                  <a:close/>
                  <a:moveTo>
                    <a:pt x="794" y="2061"/>
                  </a:moveTo>
                  <a:lnTo>
                    <a:pt x="737" y="2159"/>
                  </a:lnTo>
                  <a:lnTo>
                    <a:pt x="851" y="2159"/>
                  </a:lnTo>
                  <a:lnTo>
                    <a:pt x="794" y="2061"/>
                  </a:lnTo>
                  <a:close/>
                  <a:moveTo>
                    <a:pt x="908" y="2061"/>
                  </a:moveTo>
                  <a:lnTo>
                    <a:pt x="851" y="2159"/>
                  </a:lnTo>
                  <a:lnTo>
                    <a:pt x="964" y="2159"/>
                  </a:lnTo>
                  <a:lnTo>
                    <a:pt x="908" y="2061"/>
                  </a:lnTo>
                  <a:close/>
                  <a:moveTo>
                    <a:pt x="1021" y="2061"/>
                  </a:moveTo>
                  <a:lnTo>
                    <a:pt x="964" y="2159"/>
                  </a:lnTo>
                  <a:lnTo>
                    <a:pt x="1077" y="2159"/>
                  </a:lnTo>
                  <a:lnTo>
                    <a:pt x="1021" y="2061"/>
                  </a:lnTo>
                  <a:close/>
                  <a:moveTo>
                    <a:pt x="1134" y="2061"/>
                  </a:moveTo>
                  <a:lnTo>
                    <a:pt x="1077" y="2159"/>
                  </a:lnTo>
                  <a:lnTo>
                    <a:pt x="1191" y="2159"/>
                  </a:lnTo>
                  <a:lnTo>
                    <a:pt x="1134" y="2061"/>
                  </a:lnTo>
                  <a:close/>
                  <a:moveTo>
                    <a:pt x="1247" y="2061"/>
                  </a:moveTo>
                  <a:lnTo>
                    <a:pt x="1191" y="2159"/>
                  </a:lnTo>
                  <a:lnTo>
                    <a:pt x="1304" y="2159"/>
                  </a:lnTo>
                  <a:lnTo>
                    <a:pt x="1247" y="2061"/>
                  </a:lnTo>
                  <a:close/>
                  <a:moveTo>
                    <a:pt x="1361" y="2061"/>
                  </a:moveTo>
                  <a:lnTo>
                    <a:pt x="1304" y="2159"/>
                  </a:lnTo>
                  <a:lnTo>
                    <a:pt x="1418" y="2159"/>
                  </a:lnTo>
                  <a:lnTo>
                    <a:pt x="1361" y="2061"/>
                  </a:lnTo>
                  <a:close/>
                  <a:moveTo>
                    <a:pt x="1474" y="2061"/>
                  </a:moveTo>
                  <a:lnTo>
                    <a:pt x="1418" y="2159"/>
                  </a:lnTo>
                  <a:lnTo>
                    <a:pt x="1531" y="2159"/>
                  </a:lnTo>
                  <a:lnTo>
                    <a:pt x="1474" y="2061"/>
                  </a:lnTo>
                  <a:close/>
                  <a:moveTo>
                    <a:pt x="1587" y="2061"/>
                  </a:moveTo>
                  <a:lnTo>
                    <a:pt x="1531" y="2159"/>
                  </a:lnTo>
                  <a:lnTo>
                    <a:pt x="1644" y="2159"/>
                  </a:lnTo>
                  <a:lnTo>
                    <a:pt x="1587" y="2061"/>
                  </a:lnTo>
                  <a:close/>
                  <a:moveTo>
                    <a:pt x="1701" y="2061"/>
                  </a:moveTo>
                  <a:lnTo>
                    <a:pt x="1644" y="2159"/>
                  </a:lnTo>
                  <a:lnTo>
                    <a:pt x="1758" y="2159"/>
                  </a:lnTo>
                  <a:lnTo>
                    <a:pt x="1701" y="2061"/>
                  </a:lnTo>
                  <a:close/>
                  <a:moveTo>
                    <a:pt x="1814" y="2061"/>
                  </a:moveTo>
                  <a:lnTo>
                    <a:pt x="1758" y="2159"/>
                  </a:lnTo>
                  <a:lnTo>
                    <a:pt x="1871" y="2159"/>
                  </a:lnTo>
                  <a:lnTo>
                    <a:pt x="1814" y="2061"/>
                  </a:lnTo>
                  <a:close/>
                  <a:moveTo>
                    <a:pt x="1928" y="2061"/>
                  </a:moveTo>
                  <a:lnTo>
                    <a:pt x="1871" y="2159"/>
                  </a:lnTo>
                  <a:lnTo>
                    <a:pt x="1984" y="2159"/>
                  </a:lnTo>
                  <a:lnTo>
                    <a:pt x="1928" y="2061"/>
                  </a:lnTo>
                  <a:close/>
                  <a:moveTo>
                    <a:pt x="2041" y="2061"/>
                  </a:moveTo>
                  <a:lnTo>
                    <a:pt x="1984" y="2159"/>
                  </a:lnTo>
                  <a:lnTo>
                    <a:pt x="2097" y="2159"/>
                  </a:lnTo>
                  <a:lnTo>
                    <a:pt x="2041" y="2061"/>
                  </a:lnTo>
                  <a:close/>
                  <a:moveTo>
                    <a:pt x="2154" y="2061"/>
                  </a:moveTo>
                  <a:lnTo>
                    <a:pt x="2097" y="2159"/>
                  </a:lnTo>
                  <a:lnTo>
                    <a:pt x="2211" y="2159"/>
                  </a:lnTo>
                  <a:lnTo>
                    <a:pt x="2154" y="2061"/>
                  </a:lnTo>
                  <a:close/>
                  <a:moveTo>
                    <a:pt x="2268" y="2061"/>
                  </a:moveTo>
                  <a:lnTo>
                    <a:pt x="2211" y="2159"/>
                  </a:lnTo>
                  <a:lnTo>
                    <a:pt x="2324" y="2159"/>
                  </a:lnTo>
                  <a:lnTo>
                    <a:pt x="2268" y="2061"/>
                  </a:lnTo>
                  <a:close/>
                  <a:moveTo>
                    <a:pt x="2381" y="2061"/>
                  </a:moveTo>
                  <a:lnTo>
                    <a:pt x="2324" y="2159"/>
                  </a:lnTo>
                  <a:lnTo>
                    <a:pt x="2438" y="2159"/>
                  </a:lnTo>
                  <a:lnTo>
                    <a:pt x="2381" y="2061"/>
                  </a:lnTo>
                  <a:close/>
                  <a:moveTo>
                    <a:pt x="2495" y="2061"/>
                  </a:moveTo>
                  <a:lnTo>
                    <a:pt x="2438" y="2159"/>
                  </a:lnTo>
                  <a:lnTo>
                    <a:pt x="2551" y="2159"/>
                  </a:lnTo>
                  <a:lnTo>
                    <a:pt x="2495" y="2061"/>
                  </a:lnTo>
                  <a:close/>
                  <a:moveTo>
                    <a:pt x="2607" y="2061"/>
                  </a:moveTo>
                  <a:lnTo>
                    <a:pt x="2551" y="2159"/>
                  </a:lnTo>
                  <a:lnTo>
                    <a:pt x="2665" y="2159"/>
                  </a:lnTo>
                  <a:lnTo>
                    <a:pt x="2607" y="2061"/>
                  </a:lnTo>
                  <a:close/>
                  <a:moveTo>
                    <a:pt x="2721" y="2061"/>
                  </a:moveTo>
                  <a:lnTo>
                    <a:pt x="2665" y="2159"/>
                  </a:lnTo>
                  <a:lnTo>
                    <a:pt x="2778" y="2159"/>
                  </a:lnTo>
                  <a:lnTo>
                    <a:pt x="2721" y="2061"/>
                  </a:lnTo>
                  <a:close/>
                  <a:moveTo>
                    <a:pt x="2834" y="2061"/>
                  </a:moveTo>
                  <a:lnTo>
                    <a:pt x="2778" y="2159"/>
                  </a:lnTo>
                  <a:lnTo>
                    <a:pt x="2834" y="2159"/>
                  </a:lnTo>
                  <a:lnTo>
                    <a:pt x="2834" y="2061"/>
                  </a:lnTo>
                  <a:close/>
                  <a:moveTo>
                    <a:pt x="57" y="2257"/>
                  </a:moveTo>
                  <a:lnTo>
                    <a:pt x="0" y="2257"/>
                  </a:lnTo>
                  <a:lnTo>
                    <a:pt x="0" y="2159"/>
                  </a:lnTo>
                  <a:lnTo>
                    <a:pt x="57" y="2257"/>
                  </a:lnTo>
                  <a:close/>
                  <a:moveTo>
                    <a:pt x="114" y="2159"/>
                  </a:moveTo>
                  <a:lnTo>
                    <a:pt x="57" y="2257"/>
                  </a:lnTo>
                  <a:lnTo>
                    <a:pt x="171" y="2257"/>
                  </a:lnTo>
                  <a:lnTo>
                    <a:pt x="114" y="2159"/>
                  </a:lnTo>
                  <a:close/>
                  <a:moveTo>
                    <a:pt x="227" y="2159"/>
                  </a:moveTo>
                  <a:lnTo>
                    <a:pt x="171" y="2257"/>
                  </a:lnTo>
                  <a:lnTo>
                    <a:pt x="284" y="2257"/>
                  </a:lnTo>
                  <a:lnTo>
                    <a:pt x="227" y="2159"/>
                  </a:lnTo>
                  <a:close/>
                  <a:moveTo>
                    <a:pt x="340" y="2159"/>
                  </a:moveTo>
                  <a:lnTo>
                    <a:pt x="284" y="2257"/>
                  </a:lnTo>
                  <a:lnTo>
                    <a:pt x="397" y="2257"/>
                  </a:lnTo>
                  <a:lnTo>
                    <a:pt x="340" y="2159"/>
                  </a:lnTo>
                  <a:close/>
                  <a:moveTo>
                    <a:pt x="454" y="2159"/>
                  </a:moveTo>
                  <a:lnTo>
                    <a:pt x="397" y="2257"/>
                  </a:lnTo>
                  <a:lnTo>
                    <a:pt x="510" y="2257"/>
                  </a:lnTo>
                  <a:lnTo>
                    <a:pt x="454" y="2159"/>
                  </a:lnTo>
                  <a:close/>
                  <a:moveTo>
                    <a:pt x="567" y="2159"/>
                  </a:moveTo>
                  <a:lnTo>
                    <a:pt x="510" y="2257"/>
                  </a:lnTo>
                  <a:lnTo>
                    <a:pt x="624" y="2257"/>
                  </a:lnTo>
                  <a:lnTo>
                    <a:pt x="567" y="2159"/>
                  </a:lnTo>
                  <a:close/>
                  <a:moveTo>
                    <a:pt x="681" y="2159"/>
                  </a:moveTo>
                  <a:lnTo>
                    <a:pt x="624" y="2257"/>
                  </a:lnTo>
                  <a:lnTo>
                    <a:pt x="737" y="2257"/>
                  </a:lnTo>
                  <a:lnTo>
                    <a:pt x="681" y="2159"/>
                  </a:lnTo>
                  <a:close/>
                  <a:moveTo>
                    <a:pt x="794" y="2159"/>
                  </a:moveTo>
                  <a:lnTo>
                    <a:pt x="737" y="2257"/>
                  </a:lnTo>
                  <a:lnTo>
                    <a:pt x="851" y="2257"/>
                  </a:lnTo>
                  <a:lnTo>
                    <a:pt x="794" y="2159"/>
                  </a:lnTo>
                  <a:close/>
                  <a:moveTo>
                    <a:pt x="908" y="2159"/>
                  </a:moveTo>
                  <a:lnTo>
                    <a:pt x="851" y="2257"/>
                  </a:lnTo>
                  <a:lnTo>
                    <a:pt x="964" y="2257"/>
                  </a:lnTo>
                  <a:lnTo>
                    <a:pt x="908" y="2159"/>
                  </a:lnTo>
                  <a:close/>
                  <a:moveTo>
                    <a:pt x="1021" y="2159"/>
                  </a:moveTo>
                  <a:lnTo>
                    <a:pt x="964" y="2257"/>
                  </a:lnTo>
                  <a:lnTo>
                    <a:pt x="1077" y="2257"/>
                  </a:lnTo>
                  <a:lnTo>
                    <a:pt x="1021" y="2159"/>
                  </a:lnTo>
                  <a:close/>
                  <a:moveTo>
                    <a:pt x="1134" y="2159"/>
                  </a:moveTo>
                  <a:lnTo>
                    <a:pt x="1077" y="2257"/>
                  </a:lnTo>
                  <a:lnTo>
                    <a:pt x="1191" y="2257"/>
                  </a:lnTo>
                  <a:lnTo>
                    <a:pt x="1134" y="2159"/>
                  </a:lnTo>
                  <a:close/>
                  <a:moveTo>
                    <a:pt x="1247" y="2159"/>
                  </a:moveTo>
                  <a:lnTo>
                    <a:pt x="1191" y="2257"/>
                  </a:lnTo>
                  <a:lnTo>
                    <a:pt x="1304" y="2257"/>
                  </a:lnTo>
                  <a:lnTo>
                    <a:pt x="1247" y="2159"/>
                  </a:lnTo>
                  <a:close/>
                  <a:moveTo>
                    <a:pt x="1361" y="2159"/>
                  </a:moveTo>
                  <a:lnTo>
                    <a:pt x="1304" y="2257"/>
                  </a:lnTo>
                  <a:lnTo>
                    <a:pt x="1418" y="2257"/>
                  </a:lnTo>
                  <a:lnTo>
                    <a:pt x="1361" y="2159"/>
                  </a:lnTo>
                  <a:close/>
                  <a:moveTo>
                    <a:pt x="1474" y="2159"/>
                  </a:moveTo>
                  <a:lnTo>
                    <a:pt x="1418" y="2257"/>
                  </a:lnTo>
                  <a:lnTo>
                    <a:pt x="1531" y="2257"/>
                  </a:lnTo>
                  <a:lnTo>
                    <a:pt x="1474" y="2159"/>
                  </a:lnTo>
                  <a:close/>
                  <a:moveTo>
                    <a:pt x="1587" y="2159"/>
                  </a:moveTo>
                  <a:lnTo>
                    <a:pt x="1531" y="2257"/>
                  </a:lnTo>
                  <a:lnTo>
                    <a:pt x="1644" y="2257"/>
                  </a:lnTo>
                  <a:lnTo>
                    <a:pt x="1587" y="2159"/>
                  </a:lnTo>
                  <a:close/>
                  <a:moveTo>
                    <a:pt x="1701" y="2159"/>
                  </a:moveTo>
                  <a:lnTo>
                    <a:pt x="1644" y="2257"/>
                  </a:lnTo>
                  <a:lnTo>
                    <a:pt x="1758" y="2257"/>
                  </a:lnTo>
                  <a:lnTo>
                    <a:pt x="1701" y="2159"/>
                  </a:lnTo>
                  <a:close/>
                  <a:moveTo>
                    <a:pt x="1814" y="2159"/>
                  </a:moveTo>
                  <a:lnTo>
                    <a:pt x="1758" y="2257"/>
                  </a:lnTo>
                  <a:lnTo>
                    <a:pt x="1871" y="2257"/>
                  </a:lnTo>
                  <a:lnTo>
                    <a:pt x="1814" y="2159"/>
                  </a:lnTo>
                  <a:close/>
                  <a:moveTo>
                    <a:pt x="1928" y="2159"/>
                  </a:moveTo>
                  <a:lnTo>
                    <a:pt x="1871" y="2257"/>
                  </a:lnTo>
                  <a:lnTo>
                    <a:pt x="1984" y="2257"/>
                  </a:lnTo>
                  <a:lnTo>
                    <a:pt x="1928" y="2159"/>
                  </a:lnTo>
                  <a:close/>
                  <a:moveTo>
                    <a:pt x="2041" y="2159"/>
                  </a:moveTo>
                  <a:lnTo>
                    <a:pt x="1984" y="2257"/>
                  </a:lnTo>
                  <a:lnTo>
                    <a:pt x="2097" y="2257"/>
                  </a:lnTo>
                  <a:lnTo>
                    <a:pt x="2041" y="2159"/>
                  </a:lnTo>
                  <a:close/>
                  <a:moveTo>
                    <a:pt x="2154" y="2159"/>
                  </a:moveTo>
                  <a:lnTo>
                    <a:pt x="2097" y="2257"/>
                  </a:lnTo>
                  <a:lnTo>
                    <a:pt x="2211" y="2257"/>
                  </a:lnTo>
                  <a:lnTo>
                    <a:pt x="2154" y="2159"/>
                  </a:lnTo>
                  <a:close/>
                  <a:moveTo>
                    <a:pt x="2268" y="2159"/>
                  </a:moveTo>
                  <a:lnTo>
                    <a:pt x="2211" y="2257"/>
                  </a:lnTo>
                  <a:lnTo>
                    <a:pt x="2324" y="2257"/>
                  </a:lnTo>
                  <a:lnTo>
                    <a:pt x="2268" y="2159"/>
                  </a:lnTo>
                  <a:close/>
                  <a:moveTo>
                    <a:pt x="2381" y="2159"/>
                  </a:moveTo>
                  <a:lnTo>
                    <a:pt x="2324" y="2257"/>
                  </a:lnTo>
                  <a:lnTo>
                    <a:pt x="2438" y="2257"/>
                  </a:lnTo>
                  <a:lnTo>
                    <a:pt x="2381" y="2159"/>
                  </a:lnTo>
                  <a:close/>
                  <a:moveTo>
                    <a:pt x="2495" y="2159"/>
                  </a:moveTo>
                  <a:lnTo>
                    <a:pt x="2438" y="2257"/>
                  </a:lnTo>
                  <a:lnTo>
                    <a:pt x="2551" y="2257"/>
                  </a:lnTo>
                  <a:lnTo>
                    <a:pt x="2495" y="2159"/>
                  </a:lnTo>
                  <a:close/>
                  <a:moveTo>
                    <a:pt x="2607" y="2159"/>
                  </a:moveTo>
                  <a:lnTo>
                    <a:pt x="2551" y="2257"/>
                  </a:lnTo>
                  <a:lnTo>
                    <a:pt x="2665" y="2257"/>
                  </a:lnTo>
                  <a:lnTo>
                    <a:pt x="2607" y="2159"/>
                  </a:lnTo>
                  <a:close/>
                  <a:moveTo>
                    <a:pt x="2721" y="2159"/>
                  </a:moveTo>
                  <a:lnTo>
                    <a:pt x="2665" y="2257"/>
                  </a:lnTo>
                  <a:lnTo>
                    <a:pt x="2778" y="2257"/>
                  </a:lnTo>
                  <a:lnTo>
                    <a:pt x="2721" y="2159"/>
                  </a:lnTo>
                  <a:close/>
                  <a:moveTo>
                    <a:pt x="2834" y="2159"/>
                  </a:moveTo>
                  <a:lnTo>
                    <a:pt x="2778" y="2257"/>
                  </a:lnTo>
                  <a:lnTo>
                    <a:pt x="2834" y="2257"/>
                  </a:lnTo>
                  <a:lnTo>
                    <a:pt x="2834" y="2159"/>
                  </a:lnTo>
                  <a:close/>
                  <a:moveTo>
                    <a:pt x="57" y="2356"/>
                  </a:moveTo>
                  <a:lnTo>
                    <a:pt x="0" y="2356"/>
                  </a:lnTo>
                  <a:lnTo>
                    <a:pt x="0" y="2257"/>
                  </a:lnTo>
                  <a:lnTo>
                    <a:pt x="57" y="2356"/>
                  </a:lnTo>
                  <a:close/>
                  <a:moveTo>
                    <a:pt x="114" y="2257"/>
                  </a:moveTo>
                  <a:lnTo>
                    <a:pt x="57" y="2356"/>
                  </a:lnTo>
                  <a:lnTo>
                    <a:pt x="171" y="2356"/>
                  </a:lnTo>
                  <a:lnTo>
                    <a:pt x="114" y="2257"/>
                  </a:lnTo>
                  <a:close/>
                  <a:moveTo>
                    <a:pt x="227" y="2257"/>
                  </a:moveTo>
                  <a:lnTo>
                    <a:pt x="171" y="2356"/>
                  </a:lnTo>
                  <a:lnTo>
                    <a:pt x="284" y="2356"/>
                  </a:lnTo>
                  <a:lnTo>
                    <a:pt x="227" y="2257"/>
                  </a:lnTo>
                  <a:close/>
                  <a:moveTo>
                    <a:pt x="340" y="2257"/>
                  </a:moveTo>
                  <a:lnTo>
                    <a:pt x="284" y="2356"/>
                  </a:lnTo>
                  <a:lnTo>
                    <a:pt x="397" y="2356"/>
                  </a:lnTo>
                  <a:lnTo>
                    <a:pt x="340" y="2257"/>
                  </a:lnTo>
                  <a:close/>
                  <a:moveTo>
                    <a:pt x="454" y="2257"/>
                  </a:moveTo>
                  <a:lnTo>
                    <a:pt x="397" y="2356"/>
                  </a:lnTo>
                  <a:lnTo>
                    <a:pt x="510" y="2356"/>
                  </a:lnTo>
                  <a:lnTo>
                    <a:pt x="454" y="2257"/>
                  </a:lnTo>
                  <a:close/>
                  <a:moveTo>
                    <a:pt x="567" y="2257"/>
                  </a:moveTo>
                  <a:lnTo>
                    <a:pt x="510" y="2356"/>
                  </a:lnTo>
                  <a:lnTo>
                    <a:pt x="624" y="2356"/>
                  </a:lnTo>
                  <a:lnTo>
                    <a:pt x="567" y="2257"/>
                  </a:lnTo>
                  <a:close/>
                  <a:moveTo>
                    <a:pt x="681" y="2257"/>
                  </a:moveTo>
                  <a:lnTo>
                    <a:pt x="624" y="2356"/>
                  </a:lnTo>
                  <a:lnTo>
                    <a:pt x="737" y="2356"/>
                  </a:lnTo>
                  <a:lnTo>
                    <a:pt x="681" y="2257"/>
                  </a:lnTo>
                  <a:close/>
                  <a:moveTo>
                    <a:pt x="794" y="2257"/>
                  </a:moveTo>
                  <a:lnTo>
                    <a:pt x="737" y="2356"/>
                  </a:lnTo>
                  <a:lnTo>
                    <a:pt x="851" y="2356"/>
                  </a:lnTo>
                  <a:lnTo>
                    <a:pt x="794" y="2257"/>
                  </a:lnTo>
                  <a:close/>
                  <a:moveTo>
                    <a:pt x="908" y="2257"/>
                  </a:moveTo>
                  <a:lnTo>
                    <a:pt x="851" y="2356"/>
                  </a:lnTo>
                  <a:lnTo>
                    <a:pt x="964" y="2356"/>
                  </a:lnTo>
                  <a:lnTo>
                    <a:pt x="908" y="2257"/>
                  </a:lnTo>
                  <a:close/>
                  <a:moveTo>
                    <a:pt x="1021" y="2257"/>
                  </a:moveTo>
                  <a:lnTo>
                    <a:pt x="964" y="2356"/>
                  </a:lnTo>
                  <a:lnTo>
                    <a:pt x="1077" y="2356"/>
                  </a:lnTo>
                  <a:lnTo>
                    <a:pt x="1021" y="2257"/>
                  </a:lnTo>
                  <a:close/>
                  <a:moveTo>
                    <a:pt x="1134" y="2257"/>
                  </a:moveTo>
                  <a:lnTo>
                    <a:pt x="1077" y="2356"/>
                  </a:lnTo>
                  <a:lnTo>
                    <a:pt x="1191" y="2356"/>
                  </a:lnTo>
                  <a:lnTo>
                    <a:pt x="1134" y="2257"/>
                  </a:lnTo>
                  <a:close/>
                  <a:moveTo>
                    <a:pt x="1247" y="2257"/>
                  </a:moveTo>
                  <a:lnTo>
                    <a:pt x="1191" y="2356"/>
                  </a:lnTo>
                  <a:lnTo>
                    <a:pt x="1304" y="2356"/>
                  </a:lnTo>
                  <a:lnTo>
                    <a:pt x="1247" y="2257"/>
                  </a:lnTo>
                  <a:close/>
                  <a:moveTo>
                    <a:pt x="1361" y="2257"/>
                  </a:moveTo>
                  <a:lnTo>
                    <a:pt x="1304" y="2356"/>
                  </a:lnTo>
                  <a:lnTo>
                    <a:pt x="1418" y="2356"/>
                  </a:lnTo>
                  <a:lnTo>
                    <a:pt x="1361" y="2257"/>
                  </a:lnTo>
                  <a:close/>
                  <a:moveTo>
                    <a:pt x="1474" y="2257"/>
                  </a:moveTo>
                  <a:lnTo>
                    <a:pt x="1418" y="2356"/>
                  </a:lnTo>
                  <a:lnTo>
                    <a:pt x="1531" y="2356"/>
                  </a:lnTo>
                  <a:lnTo>
                    <a:pt x="1474" y="2257"/>
                  </a:lnTo>
                  <a:close/>
                  <a:moveTo>
                    <a:pt x="1587" y="2257"/>
                  </a:moveTo>
                  <a:lnTo>
                    <a:pt x="1531" y="2356"/>
                  </a:lnTo>
                  <a:lnTo>
                    <a:pt x="1644" y="2356"/>
                  </a:lnTo>
                  <a:lnTo>
                    <a:pt x="1587" y="2257"/>
                  </a:lnTo>
                  <a:close/>
                  <a:moveTo>
                    <a:pt x="1701" y="2257"/>
                  </a:moveTo>
                  <a:lnTo>
                    <a:pt x="1644" y="2356"/>
                  </a:lnTo>
                  <a:lnTo>
                    <a:pt x="1758" y="2356"/>
                  </a:lnTo>
                  <a:lnTo>
                    <a:pt x="1701" y="2257"/>
                  </a:lnTo>
                  <a:close/>
                  <a:moveTo>
                    <a:pt x="1814" y="2257"/>
                  </a:moveTo>
                  <a:lnTo>
                    <a:pt x="1758" y="2356"/>
                  </a:lnTo>
                  <a:lnTo>
                    <a:pt x="1871" y="2356"/>
                  </a:lnTo>
                  <a:lnTo>
                    <a:pt x="1814" y="2257"/>
                  </a:lnTo>
                  <a:close/>
                  <a:moveTo>
                    <a:pt x="1928" y="2257"/>
                  </a:moveTo>
                  <a:lnTo>
                    <a:pt x="1871" y="2356"/>
                  </a:lnTo>
                  <a:lnTo>
                    <a:pt x="1984" y="2356"/>
                  </a:lnTo>
                  <a:lnTo>
                    <a:pt x="1928" y="2257"/>
                  </a:lnTo>
                  <a:close/>
                  <a:moveTo>
                    <a:pt x="2041" y="2257"/>
                  </a:moveTo>
                  <a:lnTo>
                    <a:pt x="1984" y="2356"/>
                  </a:lnTo>
                  <a:lnTo>
                    <a:pt x="2097" y="2356"/>
                  </a:lnTo>
                  <a:lnTo>
                    <a:pt x="2041" y="2257"/>
                  </a:lnTo>
                  <a:close/>
                  <a:moveTo>
                    <a:pt x="2154" y="2257"/>
                  </a:moveTo>
                  <a:lnTo>
                    <a:pt x="2097" y="2356"/>
                  </a:lnTo>
                  <a:lnTo>
                    <a:pt x="2211" y="2356"/>
                  </a:lnTo>
                  <a:lnTo>
                    <a:pt x="2154" y="2257"/>
                  </a:lnTo>
                  <a:close/>
                  <a:moveTo>
                    <a:pt x="2268" y="2257"/>
                  </a:moveTo>
                  <a:lnTo>
                    <a:pt x="2211" y="2356"/>
                  </a:lnTo>
                  <a:lnTo>
                    <a:pt x="2324" y="2356"/>
                  </a:lnTo>
                  <a:lnTo>
                    <a:pt x="2268" y="2257"/>
                  </a:lnTo>
                  <a:close/>
                  <a:moveTo>
                    <a:pt x="2381" y="2257"/>
                  </a:moveTo>
                  <a:lnTo>
                    <a:pt x="2324" y="2356"/>
                  </a:lnTo>
                  <a:lnTo>
                    <a:pt x="2438" y="2356"/>
                  </a:lnTo>
                  <a:lnTo>
                    <a:pt x="2381" y="2257"/>
                  </a:lnTo>
                  <a:close/>
                  <a:moveTo>
                    <a:pt x="2495" y="2257"/>
                  </a:moveTo>
                  <a:lnTo>
                    <a:pt x="2438" y="2356"/>
                  </a:lnTo>
                  <a:lnTo>
                    <a:pt x="2551" y="2356"/>
                  </a:lnTo>
                  <a:lnTo>
                    <a:pt x="2495" y="2257"/>
                  </a:lnTo>
                  <a:close/>
                  <a:moveTo>
                    <a:pt x="2607" y="2257"/>
                  </a:moveTo>
                  <a:lnTo>
                    <a:pt x="2551" y="2356"/>
                  </a:lnTo>
                  <a:lnTo>
                    <a:pt x="2665" y="2356"/>
                  </a:lnTo>
                  <a:lnTo>
                    <a:pt x="2607" y="2257"/>
                  </a:lnTo>
                  <a:close/>
                  <a:moveTo>
                    <a:pt x="2721" y="2257"/>
                  </a:moveTo>
                  <a:lnTo>
                    <a:pt x="2665" y="2356"/>
                  </a:lnTo>
                  <a:lnTo>
                    <a:pt x="2778" y="2356"/>
                  </a:lnTo>
                  <a:lnTo>
                    <a:pt x="2721" y="2257"/>
                  </a:lnTo>
                  <a:close/>
                  <a:moveTo>
                    <a:pt x="2834" y="2257"/>
                  </a:moveTo>
                  <a:lnTo>
                    <a:pt x="2778" y="2356"/>
                  </a:lnTo>
                  <a:lnTo>
                    <a:pt x="2834" y="2356"/>
                  </a:lnTo>
                  <a:lnTo>
                    <a:pt x="2834" y="2257"/>
                  </a:lnTo>
                  <a:close/>
                  <a:moveTo>
                    <a:pt x="57" y="2454"/>
                  </a:moveTo>
                  <a:lnTo>
                    <a:pt x="0" y="2454"/>
                  </a:lnTo>
                  <a:lnTo>
                    <a:pt x="0" y="2356"/>
                  </a:lnTo>
                  <a:lnTo>
                    <a:pt x="57" y="2454"/>
                  </a:lnTo>
                  <a:close/>
                  <a:moveTo>
                    <a:pt x="114" y="2356"/>
                  </a:moveTo>
                  <a:lnTo>
                    <a:pt x="57" y="2454"/>
                  </a:lnTo>
                  <a:lnTo>
                    <a:pt x="171" y="2454"/>
                  </a:lnTo>
                  <a:lnTo>
                    <a:pt x="114" y="2356"/>
                  </a:lnTo>
                  <a:close/>
                  <a:moveTo>
                    <a:pt x="227" y="2356"/>
                  </a:moveTo>
                  <a:lnTo>
                    <a:pt x="171" y="2454"/>
                  </a:lnTo>
                  <a:lnTo>
                    <a:pt x="284" y="2454"/>
                  </a:lnTo>
                  <a:lnTo>
                    <a:pt x="227" y="2356"/>
                  </a:lnTo>
                  <a:close/>
                  <a:moveTo>
                    <a:pt x="340" y="2356"/>
                  </a:moveTo>
                  <a:lnTo>
                    <a:pt x="284" y="2454"/>
                  </a:lnTo>
                  <a:lnTo>
                    <a:pt x="397" y="2454"/>
                  </a:lnTo>
                  <a:lnTo>
                    <a:pt x="340" y="2356"/>
                  </a:lnTo>
                  <a:close/>
                  <a:moveTo>
                    <a:pt x="454" y="2356"/>
                  </a:moveTo>
                  <a:lnTo>
                    <a:pt x="397" y="2454"/>
                  </a:lnTo>
                  <a:lnTo>
                    <a:pt x="510" y="2454"/>
                  </a:lnTo>
                  <a:lnTo>
                    <a:pt x="454" y="2356"/>
                  </a:lnTo>
                  <a:close/>
                  <a:moveTo>
                    <a:pt x="567" y="2356"/>
                  </a:moveTo>
                  <a:lnTo>
                    <a:pt x="510" y="2454"/>
                  </a:lnTo>
                  <a:lnTo>
                    <a:pt x="624" y="2454"/>
                  </a:lnTo>
                  <a:lnTo>
                    <a:pt x="567" y="2356"/>
                  </a:lnTo>
                  <a:close/>
                  <a:moveTo>
                    <a:pt x="681" y="2356"/>
                  </a:moveTo>
                  <a:lnTo>
                    <a:pt x="624" y="2454"/>
                  </a:lnTo>
                  <a:lnTo>
                    <a:pt x="737" y="2454"/>
                  </a:lnTo>
                  <a:lnTo>
                    <a:pt x="681" y="2356"/>
                  </a:lnTo>
                  <a:close/>
                  <a:moveTo>
                    <a:pt x="794" y="2356"/>
                  </a:moveTo>
                  <a:lnTo>
                    <a:pt x="737" y="2454"/>
                  </a:lnTo>
                  <a:lnTo>
                    <a:pt x="851" y="2454"/>
                  </a:lnTo>
                  <a:lnTo>
                    <a:pt x="794" y="2356"/>
                  </a:lnTo>
                  <a:close/>
                  <a:moveTo>
                    <a:pt x="908" y="2356"/>
                  </a:moveTo>
                  <a:lnTo>
                    <a:pt x="851" y="2454"/>
                  </a:lnTo>
                  <a:lnTo>
                    <a:pt x="964" y="2454"/>
                  </a:lnTo>
                  <a:lnTo>
                    <a:pt x="908" y="2356"/>
                  </a:lnTo>
                  <a:close/>
                  <a:moveTo>
                    <a:pt x="1021" y="2356"/>
                  </a:moveTo>
                  <a:lnTo>
                    <a:pt x="964" y="2454"/>
                  </a:lnTo>
                  <a:lnTo>
                    <a:pt x="1077" y="2454"/>
                  </a:lnTo>
                  <a:lnTo>
                    <a:pt x="1021" y="2356"/>
                  </a:lnTo>
                  <a:close/>
                  <a:moveTo>
                    <a:pt x="1134" y="2356"/>
                  </a:moveTo>
                  <a:lnTo>
                    <a:pt x="1077" y="2454"/>
                  </a:lnTo>
                  <a:lnTo>
                    <a:pt x="1191" y="2454"/>
                  </a:lnTo>
                  <a:lnTo>
                    <a:pt x="1134" y="2356"/>
                  </a:lnTo>
                  <a:close/>
                  <a:moveTo>
                    <a:pt x="1247" y="2356"/>
                  </a:moveTo>
                  <a:lnTo>
                    <a:pt x="1191" y="2454"/>
                  </a:lnTo>
                  <a:lnTo>
                    <a:pt x="1304" y="2454"/>
                  </a:lnTo>
                  <a:lnTo>
                    <a:pt x="1247" y="2356"/>
                  </a:lnTo>
                  <a:close/>
                  <a:moveTo>
                    <a:pt x="1361" y="2356"/>
                  </a:moveTo>
                  <a:lnTo>
                    <a:pt x="1304" y="2454"/>
                  </a:lnTo>
                  <a:lnTo>
                    <a:pt x="1418" y="2454"/>
                  </a:lnTo>
                  <a:lnTo>
                    <a:pt x="1361" y="2356"/>
                  </a:lnTo>
                  <a:close/>
                  <a:moveTo>
                    <a:pt x="1474" y="2356"/>
                  </a:moveTo>
                  <a:lnTo>
                    <a:pt x="1418" y="2454"/>
                  </a:lnTo>
                  <a:lnTo>
                    <a:pt x="1531" y="2454"/>
                  </a:lnTo>
                  <a:lnTo>
                    <a:pt x="1474" y="2356"/>
                  </a:lnTo>
                  <a:close/>
                  <a:moveTo>
                    <a:pt x="1587" y="2356"/>
                  </a:moveTo>
                  <a:lnTo>
                    <a:pt x="1531" y="2454"/>
                  </a:lnTo>
                  <a:lnTo>
                    <a:pt x="1644" y="2454"/>
                  </a:lnTo>
                  <a:lnTo>
                    <a:pt x="1587" y="2356"/>
                  </a:lnTo>
                  <a:close/>
                  <a:moveTo>
                    <a:pt x="1701" y="2356"/>
                  </a:moveTo>
                  <a:lnTo>
                    <a:pt x="1644" y="2454"/>
                  </a:lnTo>
                  <a:lnTo>
                    <a:pt x="1758" y="2454"/>
                  </a:lnTo>
                  <a:lnTo>
                    <a:pt x="1701" y="2356"/>
                  </a:lnTo>
                  <a:close/>
                  <a:moveTo>
                    <a:pt x="1814" y="2356"/>
                  </a:moveTo>
                  <a:lnTo>
                    <a:pt x="1758" y="2454"/>
                  </a:lnTo>
                  <a:lnTo>
                    <a:pt x="1871" y="2454"/>
                  </a:lnTo>
                  <a:lnTo>
                    <a:pt x="1814" y="2356"/>
                  </a:lnTo>
                  <a:close/>
                  <a:moveTo>
                    <a:pt x="1928" y="2356"/>
                  </a:moveTo>
                  <a:lnTo>
                    <a:pt x="1871" y="2454"/>
                  </a:lnTo>
                  <a:lnTo>
                    <a:pt x="1984" y="2454"/>
                  </a:lnTo>
                  <a:lnTo>
                    <a:pt x="1928" y="2356"/>
                  </a:lnTo>
                  <a:close/>
                  <a:moveTo>
                    <a:pt x="2041" y="2356"/>
                  </a:moveTo>
                  <a:lnTo>
                    <a:pt x="1984" y="2454"/>
                  </a:lnTo>
                  <a:lnTo>
                    <a:pt x="2097" y="2454"/>
                  </a:lnTo>
                  <a:lnTo>
                    <a:pt x="2041" y="2356"/>
                  </a:lnTo>
                  <a:close/>
                  <a:moveTo>
                    <a:pt x="2154" y="2356"/>
                  </a:moveTo>
                  <a:lnTo>
                    <a:pt x="2097" y="2454"/>
                  </a:lnTo>
                  <a:lnTo>
                    <a:pt x="2211" y="2454"/>
                  </a:lnTo>
                  <a:lnTo>
                    <a:pt x="2154" y="2356"/>
                  </a:lnTo>
                  <a:close/>
                  <a:moveTo>
                    <a:pt x="2268" y="2356"/>
                  </a:moveTo>
                  <a:lnTo>
                    <a:pt x="2211" y="2454"/>
                  </a:lnTo>
                  <a:lnTo>
                    <a:pt x="2324" y="2454"/>
                  </a:lnTo>
                  <a:lnTo>
                    <a:pt x="2268" y="2356"/>
                  </a:lnTo>
                  <a:close/>
                  <a:moveTo>
                    <a:pt x="2381" y="2356"/>
                  </a:moveTo>
                  <a:lnTo>
                    <a:pt x="2324" y="2454"/>
                  </a:lnTo>
                  <a:lnTo>
                    <a:pt x="2438" y="2454"/>
                  </a:lnTo>
                  <a:lnTo>
                    <a:pt x="2381" y="2356"/>
                  </a:lnTo>
                  <a:close/>
                  <a:moveTo>
                    <a:pt x="2495" y="2356"/>
                  </a:moveTo>
                  <a:lnTo>
                    <a:pt x="2438" y="2454"/>
                  </a:lnTo>
                  <a:lnTo>
                    <a:pt x="2551" y="2454"/>
                  </a:lnTo>
                  <a:lnTo>
                    <a:pt x="2495" y="2356"/>
                  </a:lnTo>
                  <a:close/>
                  <a:moveTo>
                    <a:pt x="2607" y="2356"/>
                  </a:moveTo>
                  <a:lnTo>
                    <a:pt x="2551" y="2454"/>
                  </a:lnTo>
                  <a:lnTo>
                    <a:pt x="2665" y="2454"/>
                  </a:lnTo>
                  <a:lnTo>
                    <a:pt x="2607" y="2356"/>
                  </a:lnTo>
                  <a:close/>
                  <a:moveTo>
                    <a:pt x="2721" y="2356"/>
                  </a:moveTo>
                  <a:lnTo>
                    <a:pt x="2665" y="2454"/>
                  </a:lnTo>
                  <a:lnTo>
                    <a:pt x="2778" y="2454"/>
                  </a:lnTo>
                  <a:lnTo>
                    <a:pt x="2721" y="2356"/>
                  </a:lnTo>
                  <a:close/>
                  <a:moveTo>
                    <a:pt x="2834" y="2356"/>
                  </a:moveTo>
                  <a:lnTo>
                    <a:pt x="2778" y="2454"/>
                  </a:lnTo>
                  <a:lnTo>
                    <a:pt x="2834" y="2454"/>
                  </a:lnTo>
                  <a:lnTo>
                    <a:pt x="2834" y="2356"/>
                  </a:lnTo>
                  <a:close/>
                  <a:moveTo>
                    <a:pt x="57" y="2552"/>
                  </a:moveTo>
                  <a:lnTo>
                    <a:pt x="0" y="2552"/>
                  </a:lnTo>
                  <a:lnTo>
                    <a:pt x="0" y="2454"/>
                  </a:lnTo>
                  <a:lnTo>
                    <a:pt x="57" y="2552"/>
                  </a:lnTo>
                  <a:close/>
                  <a:moveTo>
                    <a:pt x="114" y="2454"/>
                  </a:moveTo>
                  <a:lnTo>
                    <a:pt x="57" y="2552"/>
                  </a:lnTo>
                  <a:lnTo>
                    <a:pt x="171" y="2552"/>
                  </a:lnTo>
                  <a:lnTo>
                    <a:pt x="114" y="2454"/>
                  </a:lnTo>
                  <a:close/>
                  <a:moveTo>
                    <a:pt x="227" y="2454"/>
                  </a:moveTo>
                  <a:lnTo>
                    <a:pt x="171" y="2552"/>
                  </a:lnTo>
                  <a:lnTo>
                    <a:pt x="284" y="2552"/>
                  </a:lnTo>
                  <a:lnTo>
                    <a:pt x="227" y="2454"/>
                  </a:lnTo>
                  <a:close/>
                  <a:moveTo>
                    <a:pt x="340" y="2454"/>
                  </a:moveTo>
                  <a:lnTo>
                    <a:pt x="284" y="2552"/>
                  </a:lnTo>
                  <a:lnTo>
                    <a:pt x="397" y="2552"/>
                  </a:lnTo>
                  <a:lnTo>
                    <a:pt x="340" y="2454"/>
                  </a:lnTo>
                  <a:close/>
                  <a:moveTo>
                    <a:pt x="454" y="2454"/>
                  </a:moveTo>
                  <a:lnTo>
                    <a:pt x="397" y="2552"/>
                  </a:lnTo>
                  <a:lnTo>
                    <a:pt x="510" y="2552"/>
                  </a:lnTo>
                  <a:lnTo>
                    <a:pt x="454" y="2454"/>
                  </a:lnTo>
                  <a:close/>
                  <a:moveTo>
                    <a:pt x="567" y="2454"/>
                  </a:moveTo>
                  <a:lnTo>
                    <a:pt x="510" y="2552"/>
                  </a:lnTo>
                  <a:lnTo>
                    <a:pt x="624" y="2552"/>
                  </a:lnTo>
                  <a:lnTo>
                    <a:pt x="567" y="2454"/>
                  </a:lnTo>
                  <a:close/>
                  <a:moveTo>
                    <a:pt x="681" y="2454"/>
                  </a:moveTo>
                  <a:lnTo>
                    <a:pt x="624" y="2552"/>
                  </a:lnTo>
                  <a:lnTo>
                    <a:pt x="737" y="2552"/>
                  </a:lnTo>
                  <a:lnTo>
                    <a:pt x="681" y="2454"/>
                  </a:lnTo>
                  <a:close/>
                  <a:moveTo>
                    <a:pt x="794" y="2454"/>
                  </a:moveTo>
                  <a:lnTo>
                    <a:pt x="737" y="2552"/>
                  </a:lnTo>
                  <a:lnTo>
                    <a:pt x="851" y="2552"/>
                  </a:lnTo>
                  <a:lnTo>
                    <a:pt x="794" y="2454"/>
                  </a:lnTo>
                  <a:close/>
                  <a:moveTo>
                    <a:pt x="908" y="2454"/>
                  </a:moveTo>
                  <a:lnTo>
                    <a:pt x="851" y="2552"/>
                  </a:lnTo>
                  <a:lnTo>
                    <a:pt x="964" y="2552"/>
                  </a:lnTo>
                  <a:lnTo>
                    <a:pt x="908" y="2454"/>
                  </a:lnTo>
                  <a:close/>
                  <a:moveTo>
                    <a:pt x="1021" y="2454"/>
                  </a:moveTo>
                  <a:lnTo>
                    <a:pt x="964" y="2552"/>
                  </a:lnTo>
                  <a:lnTo>
                    <a:pt x="1077" y="2552"/>
                  </a:lnTo>
                  <a:lnTo>
                    <a:pt x="1021" y="2454"/>
                  </a:lnTo>
                  <a:close/>
                  <a:moveTo>
                    <a:pt x="1134" y="2454"/>
                  </a:moveTo>
                  <a:lnTo>
                    <a:pt x="1077" y="2552"/>
                  </a:lnTo>
                  <a:lnTo>
                    <a:pt x="1191" y="2552"/>
                  </a:lnTo>
                  <a:lnTo>
                    <a:pt x="1134" y="2454"/>
                  </a:lnTo>
                  <a:close/>
                  <a:moveTo>
                    <a:pt x="1247" y="2454"/>
                  </a:moveTo>
                  <a:lnTo>
                    <a:pt x="1191" y="2552"/>
                  </a:lnTo>
                  <a:lnTo>
                    <a:pt x="1304" y="2552"/>
                  </a:lnTo>
                  <a:lnTo>
                    <a:pt x="1247" y="2454"/>
                  </a:lnTo>
                  <a:close/>
                  <a:moveTo>
                    <a:pt x="1361" y="2454"/>
                  </a:moveTo>
                  <a:lnTo>
                    <a:pt x="1304" y="2552"/>
                  </a:lnTo>
                  <a:lnTo>
                    <a:pt x="1418" y="2552"/>
                  </a:lnTo>
                  <a:lnTo>
                    <a:pt x="1361" y="2454"/>
                  </a:lnTo>
                  <a:close/>
                  <a:moveTo>
                    <a:pt x="1474" y="2454"/>
                  </a:moveTo>
                  <a:lnTo>
                    <a:pt x="1418" y="2552"/>
                  </a:lnTo>
                  <a:lnTo>
                    <a:pt x="1531" y="2552"/>
                  </a:lnTo>
                  <a:lnTo>
                    <a:pt x="1474" y="2454"/>
                  </a:lnTo>
                  <a:close/>
                  <a:moveTo>
                    <a:pt x="1587" y="2454"/>
                  </a:moveTo>
                  <a:lnTo>
                    <a:pt x="1531" y="2552"/>
                  </a:lnTo>
                  <a:lnTo>
                    <a:pt x="1644" y="2552"/>
                  </a:lnTo>
                  <a:lnTo>
                    <a:pt x="1587" y="2454"/>
                  </a:lnTo>
                  <a:close/>
                  <a:moveTo>
                    <a:pt x="1701" y="2454"/>
                  </a:moveTo>
                  <a:lnTo>
                    <a:pt x="1644" y="2552"/>
                  </a:lnTo>
                  <a:lnTo>
                    <a:pt x="1758" y="2552"/>
                  </a:lnTo>
                  <a:lnTo>
                    <a:pt x="1701" y="2454"/>
                  </a:lnTo>
                  <a:close/>
                  <a:moveTo>
                    <a:pt x="1814" y="2454"/>
                  </a:moveTo>
                  <a:lnTo>
                    <a:pt x="1758" y="2552"/>
                  </a:lnTo>
                  <a:lnTo>
                    <a:pt x="1871" y="2552"/>
                  </a:lnTo>
                  <a:lnTo>
                    <a:pt x="1814" y="2454"/>
                  </a:lnTo>
                  <a:close/>
                  <a:moveTo>
                    <a:pt x="1928" y="2454"/>
                  </a:moveTo>
                  <a:lnTo>
                    <a:pt x="1871" y="2552"/>
                  </a:lnTo>
                  <a:lnTo>
                    <a:pt x="1984" y="2552"/>
                  </a:lnTo>
                  <a:lnTo>
                    <a:pt x="1928" y="2454"/>
                  </a:lnTo>
                  <a:close/>
                  <a:moveTo>
                    <a:pt x="2041" y="2454"/>
                  </a:moveTo>
                  <a:lnTo>
                    <a:pt x="1984" y="2552"/>
                  </a:lnTo>
                  <a:lnTo>
                    <a:pt x="2097" y="2552"/>
                  </a:lnTo>
                  <a:lnTo>
                    <a:pt x="2041" y="2454"/>
                  </a:lnTo>
                  <a:close/>
                  <a:moveTo>
                    <a:pt x="2154" y="2454"/>
                  </a:moveTo>
                  <a:lnTo>
                    <a:pt x="2097" y="2552"/>
                  </a:lnTo>
                  <a:lnTo>
                    <a:pt x="2211" y="2552"/>
                  </a:lnTo>
                  <a:lnTo>
                    <a:pt x="2154" y="2454"/>
                  </a:lnTo>
                  <a:close/>
                  <a:moveTo>
                    <a:pt x="2268" y="2454"/>
                  </a:moveTo>
                  <a:lnTo>
                    <a:pt x="2211" y="2552"/>
                  </a:lnTo>
                  <a:lnTo>
                    <a:pt x="2324" y="2552"/>
                  </a:lnTo>
                  <a:lnTo>
                    <a:pt x="2268" y="2454"/>
                  </a:lnTo>
                  <a:close/>
                  <a:moveTo>
                    <a:pt x="2381" y="2454"/>
                  </a:moveTo>
                  <a:lnTo>
                    <a:pt x="2324" y="2552"/>
                  </a:lnTo>
                  <a:lnTo>
                    <a:pt x="2438" y="2552"/>
                  </a:lnTo>
                  <a:lnTo>
                    <a:pt x="2381" y="2454"/>
                  </a:lnTo>
                  <a:close/>
                  <a:moveTo>
                    <a:pt x="2495" y="2454"/>
                  </a:moveTo>
                  <a:lnTo>
                    <a:pt x="2438" y="2552"/>
                  </a:lnTo>
                  <a:lnTo>
                    <a:pt x="2551" y="2552"/>
                  </a:lnTo>
                  <a:lnTo>
                    <a:pt x="2495" y="2454"/>
                  </a:lnTo>
                  <a:close/>
                  <a:moveTo>
                    <a:pt x="2607" y="2454"/>
                  </a:moveTo>
                  <a:lnTo>
                    <a:pt x="2551" y="2552"/>
                  </a:lnTo>
                  <a:lnTo>
                    <a:pt x="2665" y="2552"/>
                  </a:lnTo>
                  <a:lnTo>
                    <a:pt x="2607" y="2454"/>
                  </a:lnTo>
                  <a:close/>
                  <a:moveTo>
                    <a:pt x="2721" y="2454"/>
                  </a:moveTo>
                  <a:lnTo>
                    <a:pt x="2665" y="2552"/>
                  </a:lnTo>
                  <a:lnTo>
                    <a:pt x="2778" y="2552"/>
                  </a:lnTo>
                  <a:lnTo>
                    <a:pt x="2721" y="2454"/>
                  </a:lnTo>
                  <a:close/>
                  <a:moveTo>
                    <a:pt x="2834" y="2454"/>
                  </a:moveTo>
                  <a:lnTo>
                    <a:pt x="2778" y="2552"/>
                  </a:lnTo>
                  <a:lnTo>
                    <a:pt x="2834" y="2552"/>
                  </a:lnTo>
                  <a:lnTo>
                    <a:pt x="2834" y="2454"/>
                  </a:lnTo>
                  <a:close/>
                  <a:moveTo>
                    <a:pt x="57" y="2650"/>
                  </a:moveTo>
                  <a:lnTo>
                    <a:pt x="0" y="2650"/>
                  </a:lnTo>
                  <a:lnTo>
                    <a:pt x="0" y="2552"/>
                  </a:lnTo>
                  <a:lnTo>
                    <a:pt x="57" y="2650"/>
                  </a:lnTo>
                  <a:close/>
                  <a:moveTo>
                    <a:pt x="114" y="2552"/>
                  </a:moveTo>
                  <a:lnTo>
                    <a:pt x="57" y="2650"/>
                  </a:lnTo>
                  <a:lnTo>
                    <a:pt x="171" y="2650"/>
                  </a:lnTo>
                  <a:lnTo>
                    <a:pt x="114" y="2552"/>
                  </a:lnTo>
                  <a:close/>
                  <a:moveTo>
                    <a:pt x="227" y="2552"/>
                  </a:moveTo>
                  <a:lnTo>
                    <a:pt x="171" y="2650"/>
                  </a:lnTo>
                  <a:lnTo>
                    <a:pt x="284" y="2650"/>
                  </a:lnTo>
                  <a:lnTo>
                    <a:pt x="227" y="2552"/>
                  </a:lnTo>
                  <a:close/>
                  <a:moveTo>
                    <a:pt x="340" y="2552"/>
                  </a:moveTo>
                  <a:lnTo>
                    <a:pt x="284" y="2650"/>
                  </a:lnTo>
                  <a:lnTo>
                    <a:pt x="397" y="2650"/>
                  </a:lnTo>
                  <a:lnTo>
                    <a:pt x="340" y="2552"/>
                  </a:lnTo>
                  <a:close/>
                  <a:moveTo>
                    <a:pt x="454" y="2552"/>
                  </a:moveTo>
                  <a:lnTo>
                    <a:pt x="397" y="2650"/>
                  </a:lnTo>
                  <a:lnTo>
                    <a:pt x="510" y="2650"/>
                  </a:lnTo>
                  <a:lnTo>
                    <a:pt x="454" y="2552"/>
                  </a:lnTo>
                  <a:close/>
                  <a:moveTo>
                    <a:pt x="567" y="2552"/>
                  </a:moveTo>
                  <a:lnTo>
                    <a:pt x="510" y="2650"/>
                  </a:lnTo>
                  <a:lnTo>
                    <a:pt x="624" y="2650"/>
                  </a:lnTo>
                  <a:lnTo>
                    <a:pt x="567" y="2552"/>
                  </a:lnTo>
                  <a:close/>
                  <a:moveTo>
                    <a:pt x="681" y="2552"/>
                  </a:moveTo>
                  <a:lnTo>
                    <a:pt x="624" y="2650"/>
                  </a:lnTo>
                  <a:lnTo>
                    <a:pt x="737" y="2650"/>
                  </a:lnTo>
                  <a:lnTo>
                    <a:pt x="681" y="2552"/>
                  </a:lnTo>
                  <a:close/>
                  <a:moveTo>
                    <a:pt x="794" y="2552"/>
                  </a:moveTo>
                  <a:lnTo>
                    <a:pt x="737" y="2650"/>
                  </a:lnTo>
                  <a:lnTo>
                    <a:pt x="851" y="2650"/>
                  </a:lnTo>
                  <a:lnTo>
                    <a:pt x="794" y="2552"/>
                  </a:lnTo>
                  <a:close/>
                  <a:moveTo>
                    <a:pt x="908" y="2552"/>
                  </a:moveTo>
                  <a:lnTo>
                    <a:pt x="851" y="2650"/>
                  </a:lnTo>
                  <a:lnTo>
                    <a:pt x="964" y="2650"/>
                  </a:lnTo>
                  <a:lnTo>
                    <a:pt x="908" y="2552"/>
                  </a:lnTo>
                  <a:close/>
                  <a:moveTo>
                    <a:pt x="1021" y="2552"/>
                  </a:moveTo>
                  <a:lnTo>
                    <a:pt x="964" y="2650"/>
                  </a:lnTo>
                  <a:lnTo>
                    <a:pt x="1077" y="2650"/>
                  </a:lnTo>
                  <a:lnTo>
                    <a:pt x="1021" y="2552"/>
                  </a:lnTo>
                  <a:close/>
                  <a:moveTo>
                    <a:pt x="1134" y="2552"/>
                  </a:moveTo>
                  <a:lnTo>
                    <a:pt x="1077" y="2650"/>
                  </a:lnTo>
                  <a:lnTo>
                    <a:pt x="1191" y="2650"/>
                  </a:lnTo>
                  <a:lnTo>
                    <a:pt x="1134" y="2552"/>
                  </a:lnTo>
                  <a:close/>
                  <a:moveTo>
                    <a:pt x="1247" y="2552"/>
                  </a:moveTo>
                  <a:lnTo>
                    <a:pt x="1191" y="2650"/>
                  </a:lnTo>
                  <a:lnTo>
                    <a:pt x="1304" y="2650"/>
                  </a:lnTo>
                  <a:lnTo>
                    <a:pt x="1247" y="2552"/>
                  </a:lnTo>
                  <a:close/>
                  <a:moveTo>
                    <a:pt x="1361" y="2552"/>
                  </a:moveTo>
                  <a:lnTo>
                    <a:pt x="1304" y="2650"/>
                  </a:lnTo>
                  <a:lnTo>
                    <a:pt x="1418" y="2650"/>
                  </a:lnTo>
                  <a:lnTo>
                    <a:pt x="1361" y="2552"/>
                  </a:lnTo>
                  <a:close/>
                  <a:moveTo>
                    <a:pt x="1474" y="2552"/>
                  </a:moveTo>
                  <a:lnTo>
                    <a:pt x="1418" y="2650"/>
                  </a:lnTo>
                  <a:lnTo>
                    <a:pt x="1531" y="2650"/>
                  </a:lnTo>
                  <a:lnTo>
                    <a:pt x="1474" y="2552"/>
                  </a:lnTo>
                  <a:close/>
                  <a:moveTo>
                    <a:pt x="1587" y="2552"/>
                  </a:moveTo>
                  <a:lnTo>
                    <a:pt x="1531" y="2650"/>
                  </a:lnTo>
                  <a:lnTo>
                    <a:pt x="1644" y="2650"/>
                  </a:lnTo>
                  <a:lnTo>
                    <a:pt x="1587" y="2552"/>
                  </a:lnTo>
                  <a:close/>
                  <a:moveTo>
                    <a:pt x="1701" y="2552"/>
                  </a:moveTo>
                  <a:lnTo>
                    <a:pt x="1644" y="2650"/>
                  </a:lnTo>
                  <a:lnTo>
                    <a:pt x="1758" y="2650"/>
                  </a:lnTo>
                  <a:lnTo>
                    <a:pt x="1701" y="2552"/>
                  </a:lnTo>
                  <a:close/>
                  <a:moveTo>
                    <a:pt x="1814" y="2552"/>
                  </a:moveTo>
                  <a:lnTo>
                    <a:pt x="1758" y="2650"/>
                  </a:lnTo>
                  <a:lnTo>
                    <a:pt x="1871" y="2650"/>
                  </a:lnTo>
                  <a:lnTo>
                    <a:pt x="1814" y="2552"/>
                  </a:lnTo>
                  <a:close/>
                  <a:moveTo>
                    <a:pt x="1928" y="2552"/>
                  </a:moveTo>
                  <a:lnTo>
                    <a:pt x="1871" y="2650"/>
                  </a:lnTo>
                  <a:lnTo>
                    <a:pt x="1984" y="2650"/>
                  </a:lnTo>
                  <a:lnTo>
                    <a:pt x="1928" y="2552"/>
                  </a:lnTo>
                  <a:close/>
                  <a:moveTo>
                    <a:pt x="2041" y="2552"/>
                  </a:moveTo>
                  <a:lnTo>
                    <a:pt x="1984" y="2650"/>
                  </a:lnTo>
                  <a:lnTo>
                    <a:pt x="2097" y="2650"/>
                  </a:lnTo>
                  <a:lnTo>
                    <a:pt x="2041" y="2552"/>
                  </a:lnTo>
                  <a:close/>
                  <a:moveTo>
                    <a:pt x="2154" y="2552"/>
                  </a:moveTo>
                  <a:lnTo>
                    <a:pt x="2097" y="2650"/>
                  </a:lnTo>
                  <a:lnTo>
                    <a:pt x="2211" y="2650"/>
                  </a:lnTo>
                  <a:lnTo>
                    <a:pt x="2154" y="2552"/>
                  </a:lnTo>
                  <a:close/>
                  <a:moveTo>
                    <a:pt x="2268" y="2552"/>
                  </a:moveTo>
                  <a:lnTo>
                    <a:pt x="2211" y="2650"/>
                  </a:lnTo>
                  <a:lnTo>
                    <a:pt x="2324" y="2650"/>
                  </a:lnTo>
                  <a:lnTo>
                    <a:pt x="2268" y="2552"/>
                  </a:lnTo>
                  <a:close/>
                  <a:moveTo>
                    <a:pt x="2381" y="2552"/>
                  </a:moveTo>
                  <a:lnTo>
                    <a:pt x="2324" y="2650"/>
                  </a:lnTo>
                  <a:lnTo>
                    <a:pt x="2438" y="2650"/>
                  </a:lnTo>
                  <a:lnTo>
                    <a:pt x="2381" y="2552"/>
                  </a:lnTo>
                  <a:close/>
                  <a:moveTo>
                    <a:pt x="2495" y="2552"/>
                  </a:moveTo>
                  <a:lnTo>
                    <a:pt x="2438" y="2650"/>
                  </a:lnTo>
                  <a:lnTo>
                    <a:pt x="2551" y="2650"/>
                  </a:lnTo>
                  <a:lnTo>
                    <a:pt x="2495" y="2552"/>
                  </a:lnTo>
                  <a:close/>
                  <a:moveTo>
                    <a:pt x="2607" y="2552"/>
                  </a:moveTo>
                  <a:lnTo>
                    <a:pt x="2551" y="2650"/>
                  </a:lnTo>
                  <a:lnTo>
                    <a:pt x="2665" y="2650"/>
                  </a:lnTo>
                  <a:lnTo>
                    <a:pt x="2607" y="2552"/>
                  </a:lnTo>
                  <a:close/>
                  <a:moveTo>
                    <a:pt x="2721" y="2552"/>
                  </a:moveTo>
                  <a:lnTo>
                    <a:pt x="2665" y="2650"/>
                  </a:lnTo>
                  <a:lnTo>
                    <a:pt x="2778" y="2650"/>
                  </a:lnTo>
                  <a:lnTo>
                    <a:pt x="2721" y="2552"/>
                  </a:lnTo>
                  <a:close/>
                  <a:moveTo>
                    <a:pt x="2834" y="2552"/>
                  </a:moveTo>
                  <a:lnTo>
                    <a:pt x="2778" y="2650"/>
                  </a:lnTo>
                  <a:lnTo>
                    <a:pt x="2834" y="2650"/>
                  </a:lnTo>
                  <a:lnTo>
                    <a:pt x="2834" y="2552"/>
                  </a:lnTo>
                  <a:close/>
                  <a:moveTo>
                    <a:pt x="57" y="2748"/>
                  </a:moveTo>
                  <a:lnTo>
                    <a:pt x="0" y="2748"/>
                  </a:lnTo>
                  <a:lnTo>
                    <a:pt x="0" y="2650"/>
                  </a:lnTo>
                  <a:lnTo>
                    <a:pt x="57" y="2748"/>
                  </a:lnTo>
                  <a:close/>
                  <a:moveTo>
                    <a:pt x="114" y="2650"/>
                  </a:moveTo>
                  <a:lnTo>
                    <a:pt x="57" y="2748"/>
                  </a:lnTo>
                  <a:lnTo>
                    <a:pt x="171" y="2748"/>
                  </a:lnTo>
                  <a:lnTo>
                    <a:pt x="114" y="2650"/>
                  </a:lnTo>
                  <a:close/>
                  <a:moveTo>
                    <a:pt x="227" y="2650"/>
                  </a:moveTo>
                  <a:lnTo>
                    <a:pt x="171" y="2748"/>
                  </a:lnTo>
                  <a:lnTo>
                    <a:pt x="284" y="2748"/>
                  </a:lnTo>
                  <a:lnTo>
                    <a:pt x="227" y="2650"/>
                  </a:lnTo>
                  <a:close/>
                  <a:moveTo>
                    <a:pt x="340" y="2650"/>
                  </a:moveTo>
                  <a:lnTo>
                    <a:pt x="284" y="2748"/>
                  </a:lnTo>
                  <a:lnTo>
                    <a:pt x="397" y="2748"/>
                  </a:lnTo>
                  <a:lnTo>
                    <a:pt x="340" y="2650"/>
                  </a:lnTo>
                  <a:close/>
                  <a:moveTo>
                    <a:pt x="454" y="2650"/>
                  </a:moveTo>
                  <a:lnTo>
                    <a:pt x="397" y="2748"/>
                  </a:lnTo>
                  <a:lnTo>
                    <a:pt x="510" y="2748"/>
                  </a:lnTo>
                  <a:lnTo>
                    <a:pt x="454" y="2650"/>
                  </a:lnTo>
                  <a:close/>
                  <a:moveTo>
                    <a:pt x="567" y="2650"/>
                  </a:moveTo>
                  <a:lnTo>
                    <a:pt x="510" y="2748"/>
                  </a:lnTo>
                  <a:lnTo>
                    <a:pt x="624" y="2748"/>
                  </a:lnTo>
                  <a:lnTo>
                    <a:pt x="567" y="2650"/>
                  </a:lnTo>
                  <a:close/>
                  <a:moveTo>
                    <a:pt x="681" y="2650"/>
                  </a:moveTo>
                  <a:lnTo>
                    <a:pt x="624" y="2748"/>
                  </a:lnTo>
                  <a:lnTo>
                    <a:pt x="737" y="2748"/>
                  </a:lnTo>
                  <a:lnTo>
                    <a:pt x="681" y="2650"/>
                  </a:lnTo>
                  <a:close/>
                  <a:moveTo>
                    <a:pt x="794" y="2650"/>
                  </a:moveTo>
                  <a:lnTo>
                    <a:pt x="737" y="2748"/>
                  </a:lnTo>
                  <a:lnTo>
                    <a:pt x="851" y="2748"/>
                  </a:lnTo>
                  <a:lnTo>
                    <a:pt x="794" y="2650"/>
                  </a:lnTo>
                  <a:close/>
                  <a:moveTo>
                    <a:pt x="908" y="2650"/>
                  </a:moveTo>
                  <a:lnTo>
                    <a:pt x="851" y="2748"/>
                  </a:lnTo>
                  <a:lnTo>
                    <a:pt x="964" y="2748"/>
                  </a:lnTo>
                  <a:lnTo>
                    <a:pt x="908" y="2650"/>
                  </a:lnTo>
                  <a:close/>
                  <a:moveTo>
                    <a:pt x="1021" y="2650"/>
                  </a:moveTo>
                  <a:lnTo>
                    <a:pt x="964" y="2748"/>
                  </a:lnTo>
                  <a:lnTo>
                    <a:pt x="1077" y="2748"/>
                  </a:lnTo>
                  <a:lnTo>
                    <a:pt x="1021" y="2650"/>
                  </a:lnTo>
                  <a:close/>
                  <a:moveTo>
                    <a:pt x="1134" y="2650"/>
                  </a:moveTo>
                  <a:lnTo>
                    <a:pt x="1077" y="2748"/>
                  </a:lnTo>
                  <a:lnTo>
                    <a:pt x="1191" y="2748"/>
                  </a:lnTo>
                  <a:lnTo>
                    <a:pt x="1134" y="2650"/>
                  </a:lnTo>
                  <a:close/>
                  <a:moveTo>
                    <a:pt x="1247" y="2650"/>
                  </a:moveTo>
                  <a:lnTo>
                    <a:pt x="1191" y="2748"/>
                  </a:lnTo>
                  <a:lnTo>
                    <a:pt x="1304" y="2748"/>
                  </a:lnTo>
                  <a:lnTo>
                    <a:pt x="1247" y="2650"/>
                  </a:lnTo>
                  <a:close/>
                  <a:moveTo>
                    <a:pt x="1361" y="2650"/>
                  </a:moveTo>
                  <a:lnTo>
                    <a:pt x="1304" y="2748"/>
                  </a:lnTo>
                  <a:lnTo>
                    <a:pt x="1418" y="2748"/>
                  </a:lnTo>
                  <a:lnTo>
                    <a:pt x="1361" y="2650"/>
                  </a:lnTo>
                  <a:close/>
                  <a:moveTo>
                    <a:pt x="1474" y="2650"/>
                  </a:moveTo>
                  <a:lnTo>
                    <a:pt x="1418" y="2748"/>
                  </a:lnTo>
                  <a:lnTo>
                    <a:pt x="1531" y="2748"/>
                  </a:lnTo>
                  <a:lnTo>
                    <a:pt x="1474" y="2650"/>
                  </a:lnTo>
                  <a:close/>
                  <a:moveTo>
                    <a:pt x="1587" y="2650"/>
                  </a:moveTo>
                  <a:lnTo>
                    <a:pt x="1531" y="2748"/>
                  </a:lnTo>
                  <a:lnTo>
                    <a:pt x="1644" y="2748"/>
                  </a:lnTo>
                  <a:lnTo>
                    <a:pt x="1587" y="2650"/>
                  </a:lnTo>
                  <a:close/>
                  <a:moveTo>
                    <a:pt x="1701" y="2650"/>
                  </a:moveTo>
                  <a:lnTo>
                    <a:pt x="1644" y="2748"/>
                  </a:lnTo>
                  <a:lnTo>
                    <a:pt x="1758" y="2748"/>
                  </a:lnTo>
                  <a:lnTo>
                    <a:pt x="1701" y="2650"/>
                  </a:lnTo>
                  <a:close/>
                  <a:moveTo>
                    <a:pt x="1814" y="2650"/>
                  </a:moveTo>
                  <a:lnTo>
                    <a:pt x="1758" y="2748"/>
                  </a:lnTo>
                  <a:lnTo>
                    <a:pt x="1871" y="2748"/>
                  </a:lnTo>
                  <a:lnTo>
                    <a:pt x="1814" y="2650"/>
                  </a:lnTo>
                  <a:close/>
                  <a:moveTo>
                    <a:pt x="1928" y="2650"/>
                  </a:moveTo>
                  <a:lnTo>
                    <a:pt x="1871" y="2748"/>
                  </a:lnTo>
                  <a:lnTo>
                    <a:pt x="1984" y="2748"/>
                  </a:lnTo>
                  <a:lnTo>
                    <a:pt x="1928" y="2650"/>
                  </a:lnTo>
                  <a:close/>
                  <a:moveTo>
                    <a:pt x="2041" y="2650"/>
                  </a:moveTo>
                  <a:lnTo>
                    <a:pt x="1984" y="2748"/>
                  </a:lnTo>
                  <a:lnTo>
                    <a:pt x="2097" y="2748"/>
                  </a:lnTo>
                  <a:lnTo>
                    <a:pt x="2041" y="2650"/>
                  </a:lnTo>
                  <a:close/>
                  <a:moveTo>
                    <a:pt x="2154" y="2650"/>
                  </a:moveTo>
                  <a:lnTo>
                    <a:pt x="2097" y="2748"/>
                  </a:lnTo>
                  <a:lnTo>
                    <a:pt x="2211" y="2748"/>
                  </a:lnTo>
                  <a:lnTo>
                    <a:pt x="2154" y="2650"/>
                  </a:lnTo>
                  <a:close/>
                  <a:moveTo>
                    <a:pt x="2268" y="2650"/>
                  </a:moveTo>
                  <a:lnTo>
                    <a:pt x="2211" y="2748"/>
                  </a:lnTo>
                  <a:lnTo>
                    <a:pt x="2324" y="2748"/>
                  </a:lnTo>
                  <a:lnTo>
                    <a:pt x="2268" y="2650"/>
                  </a:lnTo>
                  <a:close/>
                  <a:moveTo>
                    <a:pt x="2381" y="2650"/>
                  </a:moveTo>
                  <a:lnTo>
                    <a:pt x="2324" y="2748"/>
                  </a:lnTo>
                  <a:lnTo>
                    <a:pt x="2438" y="2748"/>
                  </a:lnTo>
                  <a:lnTo>
                    <a:pt x="2381" y="2650"/>
                  </a:lnTo>
                  <a:close/>
                  <a:moveTo>
                    <a:pt x="2495" y="2650"/>
                  </a:moveTo>
                  <a:lnTo>
                    <a:pt x="2438" y="2748"/>
                  </a:lnTo>
                  <a:lnTo>
                    <a:pt x="2551" y="2748"/>
                  </a:lnTo>
                  <a:lnTo>
                    <a:pt x="2495" y="2650"/>
                  </a:lnTo>
                  <a:close/>
                  <a:moveTo>
                    <a:pt x="2607" y="2650"/>
                  </a:moveTo>
                  <a:lnTo>
                    <a:pt x="2551" y="2748"/>
                  </a:lnTo>
                  <a:lnTo>
                    <a:pt x="2665" y="2748"/>
                  </a:lnTo>
                  <a:lnTo>
                    <a:pt x="2607" y="2650"/>
                  </a:lnTo>
                  <a:close/>
                  <a:moveTo>
                    <a:pt x="2721" y="2650"/>
                  </a:moveTo>
                  <a:lnTo>
                    <a:pt x="2665" y="2748"/>
                  </a:lnTo>
                  <a:lnTo>
                    <a:pt x="2778" y="2748"/>
                  </a:lnTo>
                  <a:lnTo>
                    <a:pt x="2721" y="2650"/>
                  </a:lnTo>
                  <a:close/>
                  <a:moveTo>
                    <a:pt x="2834" y="2650"/>
                  </a:moveTo>
                  <a:lnTo>
                    <a:pt x="2778" y="2748"/>
                  </a:lnTo>
                  <a:lnTo>
                    <a:pt x="2834" y="2748"/>
                  </a:lnTo>
                  <a:lnTo>
                    <a:pt x="2834" y="2650"/>
                  </a:lnTo>
                  <a:close/>
                  <a:moveTo>
                    <a:pt x="57" y="2847"/>
                  </a:moveTo>
                  <a:lnTo>
                    <a:pt x="0" y="2847"/>
                  </a:lnTo>
                  <a:lnTo>
                    <a:pt x="0" y="2748"/>
                  </a:lnTo>
                  <a:lnTo>
                    <a:pt x="57" y="2847"/>
                  </a:lnTo>
                  <a:close/>
                  <a:moveTo>
                    <a:pt x="114" y="2748"/>
                  </a:moveTo>
                  <a:lnTo>
                    <a:pt x="57" y="2847"/>
                  </a:lnTo>
                  <a:lnTo>
                    <a:pt x="171" y="2847"/>
                  </a:lnTo>
                  <a:lnTo>
                    <a:pt x="114" y="2748"/>
                  </a:lnTo>
                  <a:close/>
                  <a:moveTo>
                    <a:pt x="227" y="2748"/>
                  </a:moveTo>
                  <a:lnTo>
                    <a:pt x="171" y="2847"/>
                  </a:lnTo>
                  <a:lnTo>
                    <a:pt x="284" y="2847"/>
                  </a:lnTo>
                  <a:lnTo>
                    <a:pt x="227" y="2748"/>
                  </a:lnTo>
                  <a:close/>
                  <a:moveTo>
                    <a:pt x="340" y="2748"/>
                  </a:moveTo>
                  <a:lnTo>
                    <a:pt x="284" y="2847"/>
                  </a:lnTo>
                  <a:lnTo>
                    <a:pt x="397" y="2847"/>
                  </a:lnTo>
                  <a:lnTo>
                    <a:pt x="340" y="2748"/>
                  </a:lnTo>
                  <a:close/>
                  <a:moveTo>
                    <a:pt x="454" y="2748"/>
                  </a:moveTo>
                  <a:lnTo>
                    <a:pt x="397" y="2847"/>
                  </a:lnTo>
                  <a:lnTo>
                    <a:pt x="510" y="2847"/>
                  </a:lnTo>
                  <a:lnTo>
                    <a:pt x="454" y="2748"/>
                  </a:lnTo>
                  <a:close/>
                  <a:moveTo>
                    <a:pt x="567" y="2748"/>
                  </a:moveTo>
                  <a:lnTo>
                    <a:pt x="510" y="2847"/>
                  </a:lnTo>
                  <a:lnTo>
                    <a:pt x="624" y="2847"/>
                  </a:lnTo>
                  <a:lnTo>
                    <a:pt x="567" y="2748"/>
                  </a:lnTo>
                  <a:close/>
                  <a:moveTo>
                    <a:pt x="681" y="2748"/>
                  </a:moveTo>
                  <a:lnTo>
                    <a:pt x="624" y="2847"/>
                  </a:lnTo>
                  <a:lnTo>
                    <a:pt x="737" y="2847"/>
                  </a:lnTo>
                  <a:lnTo>
                    <a:pt x="681" y="2748"/>
                  </a:lnTo>
                  <a:close/>
                  <a:moveTo>
                    <a:pt x="794" y="2748"/>
                  </a:moveTo>
                  <a:lnTo>
                    <a:pt x="737" y="2847"/>
                  </a:lnTo>
                  <a:lnTo>
                    <a:pt x="851" y="2847"/>
                  </a:lnTo>
                  <a:lnTo>
                    <a:pt x="794" y="2748"/>
                  </a:lnTo>
                  <a:close/>
                  <a:moveTo>
                    <a:pt x="908" y="2748"/>
                  </a:moveTo>
                  <a:lnTo>
                    <a:pt x="851" y="2847"/>
                  </a:lnTo>
                  <a:lnTo>
                    <a:pt x="964" y="2847"/>
                  </a:lnTo>
                  <a:lnTo>
                    <a:pt x="908" y="2748"/>
                  </a:lnTo>
                  <a:close/>
                  <a:moveTo>
                    <a:pt x="1021" y="2748"/>
                  </a:moveTo>
                  <a:lnTo>
                    <a:pt x="964" y="2847"/>
                  </a:lnTo>
                  <a:lnTo>
                    <a:pt x="1077" y="2847"/>
                  </a:lnTo>
                  <a:lnTo>
                    <a:pt x="1021" y="2748"/>
                  </a:lnTo>
                  <a:close/>
                  <a:moveTo>
                    <a:pt x="1134" y="2748"/>
                  </a:moveTo>
                  <a:lnTo>
                    <a:pt x="1077" y="2847"/>
                  </a:lnTo>
                  <a:lnTo>
                    <a:pt x="1191" y="2847"/>
                  </a:lnTo>
                  <a:lnTo>
                    <a:pt x="1134" y="2748"/>
                  </a:lnTo>
                  <a:close/>
                  <a:moveTo>
                    <a:pt x="1247" y="2748"/>
                  </a:moveTo>
                  <a:lnTo>
                    <a:pt x="1191" y="2847"/>
                  </a:lnTo>
                  <a:lnTo>
                    <a:pt x="1304" y="2847"/>
                  </a:lnTo>
                  <a:lnTo>
                    <a:pt x="1247" y="2748"/>
                  </a:lnTo>
                  <a:close/>
                  <a:moveTo>
                    <a:pt x="1361" y="2748"/>
                  </a:moveTo>
                  <a:lnTo>
                    <a:pt x="1304" y="2847"/>
                  </a:lnTo>
                  <a:lnTo>
                    <a:pt x="1418" y="2847"/>
                  </a:lnTo>
                  <a:lnTo>
                    <a:pt x="1361" y="2748"/>
                  </a:lnTo>
                  <a:close/>
                  <a:moveTo>
                    <a:pt x="1474" y="2748"/>
                  </a:moveTo>
                  <a:lnTo>
                    <a:pt x="1418" y="2847"/>
                  </a:lnTo>
                  <a:lnTo>
                    <a:pt x="1531" y="2847"/>
                  </a:lnTo>
                  <a:lnTo>
                    <a:pt x="1474" y="2748"/>
                  </a:lnTo>
                  <a:close/>
                  <a:moveTo>
                    <a:pt x="1587" y="2748"/>
                  </a:moveTo>
                  <a:lnTo>
                    <a:pt x="1531" y="2847"/>
                  </a:lnTo>
                  <a:lnTo>
                    <a:pt x="1644" y="2847"/>
                  </a:lnTo>
                  <a:lnTo>
                    <a:pt x="1587" y="2748"/>
                  </a:lnTo>
                  <a:close/>
                  <a:moveTo>
                    <a:pt x="1701" y="2748"/>
                  </a:moveTo>
                  <a:lnTo>
                    <a:pt x="1644" y="2847"/>
                  </a:lnTo>
                  <a:lnTo>
                    <a:pt x="1758" y="2847"/>
                  </a:lnTo>
                  <a:lnTo>
                    <a:pt x="1701" y="2748"/>
                  </a:lnTo>
                  <a:close/>
                  <a:moveTo>
                    <a:pt x="1814" y="2748"/>
                  </a:moveTo>
                  <a:lnTo>
                    <a:pt x="1758" y="2847"/>
                  </a:lnTo>
                  <a:lnTo>
                    <a:pt x="1871" y="2847"/>
                  </a:lnTo>
                  <a:lnTo>
                    <a:pt x="1814" y="2748"/>
                  </a:lnTo>
                  <a:close/>
                  <a:moveTo>
                    <a:pt x="1928" y="2748"/>
                  </a:moveTo>
                  <a:lnTo>
                    <a:pt x="1871" y="2847"/>
                  </a:lnTo>
                  <a:lnTo>
                    <a:pt x="1984" y="2847"/>
                  </a:lnTo>
                  <a:lnTo>
                    <a:pt x="1928" y="2748"/>
                  </a:lnTo>
                  <a:close/>
                  <a:moveTo>
                    <a:pt x="2041" y="2748"/>
                  </a:moveTo>
                  <a:lnTo>
                    <a:pt x="1984" y="2847"/>
                  </a:lnTo>
                  <a:lnTo>
                    <a:pt x="2097" y="2847"/>
                  </a:lnTo>
                  <a:lnTo>
                    <a:pt x="2041" y="2748"/>
                  </a:lnTo>
                  <a:close/>
                  <a:moveTo>
                    <a:pt x="2154" y="2748"/>
                  </a:moveTo>
                  <a:lnTo>
                    <a:pt x="2097" y="2847"/>
                  </a:lnTo>
                  <a:lnTo>
                    <a:pt x="2211" y="2847"/>
                  </a:lnTo>
                  <a:lnTo>
                    <a:pt x="2154" y="2748"/>
                  </a:lnTo>
                  <a:close/>
                  <a:moveTo>
                    <a:pt x="2268" y="2748"/>
                  </a:moveTo>
                  <a:lnTo>
                    <a:pt x="2211" y="2847"/>
                  </a:lnTo>
                  <a:lnTo>
                    <a:pt x="2324" y="2847"/>
                  </a:lnTo>
                  <a:lnTo>
                    <a:pt x="2268" y="2748"/>
                  </a:lnTo>
                  <a:close/>
                  <a:moveTo>
                    <a:pt x="2381" y="2748"/>
                  </a:moveTo>
                  <a:lnTo>
                    <a:pt x="2324" y="2847"/>
                  </a:lnTo>
                  <a:lnTo>
                    <a:pt x="2438" y="2847"/>
                  </a:lnTo>
                  <a:lnTo>
                    <a:pt x="2381" y="2748"/>
                  </a:lnTo>
                  <a:close/>
                  <a:moveTo>
                    <a:pt x="2495" y="2748"/>
                  </a:moveTo>
                  <a:lnTo>
                    <a:pt x="2438" y="2847"/>
                  </a:lnTo>
                  <a:lnTo>
                    <a:pt x="2551" y="2847"/>
                  </a:lnTo>
                  <a:lnTo>
                    <a:pt x="2495" y="2748"/>
                  </a:lnTo>
                  <a:close/>
                  <a:moveTo>
                    <a:pt x="2607" y="2748"/>
                  </a:moveTo>
                  <a:lnTo>
                    <a:pt x="2551" y="2847"/>
                  </a:lnTo>
                  <a:lnTo>
                    <a:pt x="2665" y="2847"/>
                  </a:lnTo>
                  <a:lnTo>
                    <a:pt x="2607" y="2748"/>
                  </a:lnTo>
                  <a:close/>
                  <a:moveTo>
                    <a:pt x="2721" y="2748"/>
                  </a:moveTo>
                  <a:lnTo>
                    <a:pt x="2665" y="2847"/>
                  </a:lnTo>
                  <a:lnTo>
                    <a:pt x="2778" y="2847"/>
                  </a:lnTo>
                  <a:lnTo>
                    <a:pt x="2721" y="2748"/>
                  </a:lnTo>
                  <a:close/>
                  <a:moveTo>
                    <a:pt x="2834" y="2748"/>
                  </a:moveTo>
                  <a:lnTo>
                    <a:pt x="2778" y="2847"/>
                  </a:lnTo>
                  <a:lnTo>
                    <a:pt x="2834" y="2847"/>
                  </a:lnTo>
                  <a:lnTo>
                    <a:pt x="2834" y="2748"/>
                  </a:lnTo>
                  <a:close/>
                  <a:moveTo>
                    <a:pt x="57" y="2945"/>
                  </a:moveTo>
                  <a:lnTo>
                    <a:pt x="0" y="2945"/>
                  </a:lnTo>
                  <a:lnTo>
                    <a:pt x="0" y="2847"/>
                  </a:lnTo>
                  <a:lnTo>
                    <a:pt x="57" y="2945"/>
                  </a:lnTo>
                  <a:close/>
                  <a:moveTo>
                    <a:pt x="114" y="2847"/>
                  </a:moveTo>
                  <a:lnTo>
                    <a:pt x="57" y="2945"/>
                  </a:lnTo>
                  <a:lnTo>
                    <a:pt x="171" y="2945"/>
                  </a:lnTo>
                  <a:lnTo>
                    <a:pt x="114" y="2847"/>
                  </a:lnTo>
                  <a:close/>
                  <a:moveTo>
                    <a:pt x="227" y="2847"/>
                  </a:moveTo>
                  <a:lnTo>
                    <a:pt x="171" y="2945"/>
                  </a:lnTo>
                  <a:lnTo>
                    <a:pt x="284" y="2945"/>
                  </a:lnTo>
                  <a:lnTo>
                    <a:pt x="227" y="2847"/>
                  </a:lnTo>
                  <a:close/>
                  <a:moveTo>
                    <a:pt x="340" y="2847"/>
                  </a:moveTo>
                  <a:lnTo>
                    <a:pt x="284" y="2945"/>
                  </a:lnTo>
                  <a:lnTo>
                    <a:pt x="397" y="2945"/>
                  </a:lnTo>
                  <a:lnTo>
                    <a:pt x="340" y="2847"/>
                  </a:lnTo>
                  <a:close/>
                  <a:moveTo>
                    <a:pt x="454" y="2847"/>
                  </a:moveTo>
                  <a:lnTo>
                    <a:pt x="397" y="2945"/>
                  </a:lnTo>
                  <a:lnTo>
                    <a:pt x="510" y="2945"/>
                  </a:lnTo>
                  <a:lnTo>
                    <a:pt x="454" y="2847"/>
                  </a:lnTo>
                  <a:close/>
                  <a:moveTo>
                    <a:pt x="567" y="2847"/>
                  </a:moveTo>
                  <a:lnTo>
                    <a:pt x="510" y="2945"/>
                  </a:lnTo>
                  <a:lnTo>
                    <a:pt x="624" y="2945"/>
                  </a:lnTo>
                  <a:lnTo>
                    <a:pt x="567" y="2847"/>
                  </a:lnTo>
                  <a:close/>
                  <a:moveTo>
                    <a:pt x="681" y="2847"/>
                  </a:moveTo>
                  <a:lnTo>
                    <a:pt x="624" y="2945"/>
                  </a:lnTo>
                  <a:lnTo>
                    <a:pt x="737" y="2945"/>
                  </a:lnTo>
                  <a:lnTo>
                    <a:pt x="681" y="2847"/>
                  </a:lnTo>
                  <a:close/>
                  <a:moveTo>
                    <a:pt x="794" y="2847"/>
                  </a:moveTo>
                  <a:lnTo>
                    <a:pt x="737" y="2945"/>
                  </a:lnTo>
                  <a:lnTo>
                    <a:pt x="851" y="2945"/>
                  </a:lnTo>
                  <a:lnTo>
                    <a:pt x="794" y="2847"/>
                  </a:lnTo>
                  <a:close/>
                  <a:moveTo>
                    <a:pt x="908" y="2847"/>
                  </a:moveTo>
                  <a:lnTo>
                    <a:pt x="851" y="2945"/>
                  </a:lnTo>
                  <a:lnTo>
                    <a:pt x="964" y="2945"/>
                  </a:lnTo>
                  <a:lnTo>
                    <a:pt x="908" y="2847"/>
                  </a:lnTo>
                  <a:close/>
                  <a:moveTo>
                    <a:pt x="1021" y="2847"/>
                  </a:moveTo>
                  <a:lnTo>
                    <a:pt x="964" y="2945"/>
                  </a:lnTo>
                  <a:lnTo>
                    <a:pt x="1077" y="2945"/>
                  </a:lnTo>
                  <a:lnTo>
                    <a:pt x="1021" y="2847"/>
                  </a:lnTo>
                  <a:close/>
                  <a:moveTo>
                    <a:pt x="1134" y="2847"/>
                  </a:moveTo>
                  <a:lnTo>
                    <a:pt x="1077" y="2945"/>
                  </a:lnTo>
                  <a:lnTo>
                    <a:pt x="1191" y="2945"/>
                  </a:lnTo>
                  <a:lnTo>
                    <a:pt x="1134" y="2847"/>
                  </a:lnTo>
                  <a:close/>
                  <a:moveTo>
                    <a:pt x="1247" y="2847"/>
                  </a:moveTo>
                  <a:lnTo>
                    <a:pt x="1191" y="2945"/>
                  </a:lnTo>
                  <a:lnTo>
                    <a:pt x="1304" y="2945"/>
                  </a:lnTo>
                  <a:lnTo>
                    <a:pt x="1247" y="2847"/>
                  </a:lnTo>
                  <a:close/>
                  <a:moveTo>
                    <a:pt x="1361" y="2847"/>
                  </a:moveTo>
                  <a:lnTo>
                    <a:pt x="1304" y="2945"/>
                  </a:lnTo>
                  <a:lnTo>
                    <a:pt x="1418" y="2945"/>
                  </a:lnTo>
                  <a:lnTo>
                    <a:pt x="1361" y="2847"/>
                  </a:lnTo>
                  <a:close/>
                  <a:moveTo>
                    <a:pt x="1474" y="2847"/>
                  </a:moveTo>
                  <a:lnTo>
                    <a:pt x="1418" y="2945"/>
                  </a:lnTo>
                  <a:lnTo>
                    <a:pt x="1531" y="2945"/>
                  </a:lnTo>
                  <a:lnTo>
                    <a:pt x="1474" y="2847"/>
                  </a:lnTo>
                  <a:close/>
                  <a:moveTo>
                    <a:pt x="1587" y="2847"/>
                  </a:moveTo>
                  <a:lnTo>
                    <a:pt x="1531" y="2945"/>
                  </a:lnTo>
                  <a:lnTo>
                    <a:pt x="1644" y="2945"/>
                  </a:lnTo>
                  <a:lnTo>
                    <a:pt x="1587" y="2847"/>
                  </a:lnTo>
                  <a:close/>
                  <a:moveTo>
                    <a:pt x="1701" y="2847"/>
                  </a:moveTo>
                  <a:lnTo>
                    <a:pt x="1644" y="2945"/>
                  </a:lnTo>
                  <a:lnTo>
                    <a:pt x="1758" y="2945"/>
                  </a:lnTo>
                  <a:lnTo>
                    <a:pt x="1701" y="2847"/>
                  </a:lnTo>
                  <a:close/>
                  <a:moveTo>
                    <a:pt x="1814" y="2847"/>
                  </a:moveTo>
                  <a:lnTo>
                    <a:pt x="1758" y="2945"/>
                  </a:lnTo>
                  <a:lnTo>
                    <a:pt x="1871" y="2945"/>
                  </a:lnTo>
                  <a:lnTo>
                    <a:pt x="1814" y="2847"/>
                  </a:lnTo>
                  <a:close/>
                  <a:moveTo>
                    <a:pt x="1928" y="2847"/>
                  </a:moveTo>
                  <a:lnTo>
                    <a:pt x="1871" y="2945"/>
                  </a:lnTo>
                  <a:lnTo>
                    <a:pt x="1984" y="2945"/>
                  </a:lnTo>
                  <a:lnTo>
                    <a:pt x="1928" y="2847"/>
                  </a:lnTo>
                  <a:close/>
                  <a:moveTo>
                    <a:pt x="2041" y="2847"/>
                  </a:moveTo>
                  <a:lnTo>
                    <a:pt x="1984" y="2945"/>
                  </a:lnTo>
                  <a:lnTo>
                    <a:pt x="2097" y="2945"/>
                  </a:lnTo>
                  <a:lnTo>
                    <a:pt x="2041" y="2847"/>
                  </a:lnTo>
                  <a:close/>
                  <a:moveTo>
                    <a:pt x="2154" y="2847"/>
                  </a:moveTo>
                  <a:lnTo>
                    <a:pt x="2097" y="2945"/>
                  </a:lnTo>
                  <a:lnTo>
                    <a:pt x="2211" y="2945"/>
                  </a:lnTo>
                  <a:lnTo>
                    <a:pt x="2154" y="2847"/>
                  </a:lnTo>
                  <a:close/>
                  <a:moveTo>
                    <a:pt x="2268" y="2847"/>
                  </a:moveTo>
                  <a:lnTo>
                    <a:pt x="2211" y="2945"/>
                  </a:lnTo>
                  <a:lnTo>
                    <a:pt x="2324" y="2945"/>
                  </a:lnTo>
                  <a:lnTo>
                    <a:pt x="2268" y="2847"/>
                  </a:lnTo>
                  <a:close/>
                  <a:moveTo>
                    <a:pt x="2381" y="2847"/>
                  </a:moveTo>
                  <a:lnTo>
                    <a:pt x="2324" y="2945"/>
                  </a:lnTo>
                  <a:lnTo>
                    <a:pt x="2438" y="2945"/>
                  </a:lnTo>
                  <a:lnTo>
                    <a:pt x="2381" y="2847"/>
                  </a:lnTo>
                  <a:close/>
                  <a:moveTo>
                    <a:pt x="2495" y="2847"/>
                  </a:moveTo>
                  <a:lnTo>
                    <a:pt x="2438" y="2945"/>
                  </a:lnTo>
                  <a:lnTo>
                    <a:pt x="2551" y="2945"/>
                  </a:lnTo>
                  <a:lnTo>
                    <a:pt x="2495" y="2847"/>
                  </a:lnTo>
                  <a:close/>
                  <a:moveTo>
                    <a:pt x="2607" y="2847"/>
                  </a:moveTo>
                  <a:lnTo>
                    <a:pt x="2551" y="2945"/>
                  </a:lnTo>
                  <a:lnTo>
                    <a:pt x="2665" y="2945"/>
                  </a:lnTo>
                  <a:lnTo>
                    <a:pt x="2607" y="2847"/>
                  </a:lnTo>
                  <a:close/>
                  <a:moveTo>
                    <a:pt x="2721" y="2847"/>
                  </a:moveTo>
                  <a:lnTo>
                    <a:pt x="2665" y="2945"/>
                  </a:lnTo>
                  <a:lnTo>
                    <a:pt x="2778" y="2945"/>
                  </a:lnTo>
                  <a:lnTo>
                    <a:pt x="2721" y="2847"/>
                  </a:lnTo>
                  <a:close/>
                  <a:moveTo>
                    <a:pt x="2834" y="2847"/>
                  </a:moveTo>
                  <a:lnTo>
                    <a:pt x="2778" y="2945"/>
                  </a:lnTo>
                  <a:lnTo>
                    <a:pt x="2834" y="2945"/>
                  </a:lnTo>
                  <a:lnTo>
                    <a:pt x="2834" y="2847"/>
                  </a:lnTo>
                  <a:close/>
                  <a:moveTo>
                    <a:pt x="57" y="3043"/>
                  </a:moveTo>
                  <a:lnTo>
                    <a:pt x="0" y="3043"/>
                  </a:lnTo>
                  <a:lnTo>
                    <a:pt x="0" y="2945"/>
                  </a:lnTo>
                  <a:lnTo>
                    <a:pt x="57" y="3043"/>
                  </a:lnTo>
                  <a:close/>
                  <a:moveTo>
                    <a:pt x="114" y="2945"/>
                  </a:moveTo>
                  <a:lnTo>
                    <a:pt x="57" y="3043"/>
                  </a:lnTo>
                  <a:lnTo>
                    <a:pt x="171" y="3043"/>
                  </a:lnTo>
                  <a:lnTo>
                    <a:pt x="114" y="2945"/>
                  </a:lnTo>
                  <a:close/>
                  <a:moveTo>
                    <a:pt x="227" y="2945"/>
                  </a:moveTo>
                  <a:lnTo>
                    <a:pt x="171" y="3043"/>
                  </a:lnTo>
                  <a:lnTo>
                    <a:pt x="284" y="3043"/>
                  </a:lnTo>
                  <a:lnTo>
                    <a:pt x="227" y="2945"/>
                  </a:lnTo>
                  <a:close/>
                  <a:moveTo>
                    <a:pt x="340" y="2945"/>
                  </a:moveTo>
                  <a:lnTo>
                    <a:pt x="284" y="3043"/>
                  </a:lnTo>
                  <a:lnTo>
                    <a:pt x="397" y="3043"/>
                  </a:lnTo>
                  <a:lnTo>
                    <a:pt x="340" y="2945"/>
                  </a:lnTo>
                  <a:close/>
                  <a:moveTo>
                    <a:pt x="454" y="2945"/>
                  </a:moveTo>
                  <a:lnTo>
                    <a:pt x="397" y="3043"/>
                  </a:lnTo>
                  <a:lnTo>
                    <a:pt x="510" y="3043"/>
                  </a:lnTo>
                  <a:lnTo>
                    <a:pt x="454" y="2945"/>
                  </a:lnTo>
                  <a:close/>
                  <a:moveTo>
                    <a:pt x="567" y="2945"/>
                  </a:moveTo>
                  <a:lnTo>
                    <a:pt x="510" y="3043"/>
                  </a:lnTo>
                  <a:lnTo>
                    <a:pt x="624" y="3043"/>
                  </a:lnTo>
                  <a:lnTo>
                    <a:pt x="567" y="2945"/>
                  </a:lnTo>
                  <a:close/>
                  <a:moveTo>
                    <a:pt x="681" y="2945"/>
                  </a:moveTo>
                  <a:lnTo>
                    <a:pt x="624" y="3043"/>
                  </a:lnTo>
                  <a:lnTo>
                    <a:pt x="737" y="3043"/>
                  </a:lnTo>
                  <a:lnTo>
                    <a:pt x="681" y="2945"/>
                  </a:lnTo>
                  <a:close/>
                  <a:moveTo>
                    <a:pt x="794" y="2945"/>
                  </a:moveTo>
                  <a:lnTo>
                    <a:pt x="737" y="3043"/>
                  </a:lnTo>
                  <a:lnTo>
                    <a:pt x="851" y="3043"/>
                  </a:lnTo>
                  <a:lnTo>
                    <a:pt x="794" y="2945"/>
                  </a:lnTo>
                  <a:close/>
                  <a:moveTo>
                    <a:pt x="908" y="2945"/>
                  </a:moveTo>
                  <a:lnTo>
                    <a:pt x="851" y="3043"/>
                  </a:lnTo>
                  <a:lnTo>
                    <a:pt x="964" y="3043"/>
                  </a:lnTo>
                  <a:lnTo>
                    <a:pt x="908" y="2945"/>
                  </a:lnTo>
                  <a:close/>
                  <a:moveTo>
                    <a:pt x="1021" y="2945"/>
                  </a:moveTo>
                  <a:lnTo>
                    <a:pt x="964" y="3043"/>
                  </a:lnTo>
                  <a:lnTo>
                    <a:pt x="1077" y="3043"/>
                  </a:lnTo>
                  <a:lnTo>
                    <a:pt x="1021" y="2945"/>
                  </a:lnTo>
                  <a:close/>
                  <a:moveTo>
                    <a:pt x="1134" y="2945"/>
                  </a:moveTo>
                  <a:lnTo>
                    <a:pt x="1077" y="3043"/>
                  </a:lnTo>
                  <a:lnTo>
                    <a:pt x="1191" y="3043"/>
                  </a:lnTo>
                  <a:lnTo>
                    <a:pt x="1134" y="2945"/>
                  </a:lnTo>
                  <a:close/>
                  <a:moveTo>
                    <a:pt x="1247" y="2945"/>
                  </a:moveTo>
                  <a:lnTo>
                    <a:pt x="1191" y="3043"/>
                  </a:lnTo>
                  <a:lnTo>
                    <a:pt x="1304" y="3043"/>
                  </a:lnTo>
                  <a:lnTo>
                    <a:pt x="1247" y="2945"/>
                  </a:lnTo>
                  <a:close/>
                  <a:moveTo>
                    <a:pt x="1361" y="2945"/>
                  </a:moveTo>
                  <a:lnTo>
                    <a:pt x="1304" y="3043"/>
                  </a:lnTo>
                  <a:lnTo>
                    <a:pt x="1418" y="3043"/>
                  </a:lnTo>
                  <a:lnTo>
                    <a:pt x="1361" y="2945"/>
                  </a:lnTo>
                  <a:close/>
                  <a:moveTo>
                    <a:pt x="1474" y="2945"/>
                  </a:moveTo>
                  <a:lnTo>
                    <a:pt x="1418" y="3043"/>
                  </a:lnTo>
                  <a:lnTo>
                    <a:pt x="1531" y="3043"/>
                  </a:lnTo>
                  <a:lnTo>
                    <a:pt x="1474" y="2945"/>
                  </a:lnTo>
                  <a:close/>
                  <a:moveTo>
                    <a:pt x="1587" y="2945"/>
                  </a:moveTo>
                  <a:lnTo>
                    <a:pt x="1531" y="3043"/>
                  </a:lnTo>
                  <a:lnTo>
                    <a:pt x="1644" y="3043"/>
                  </a:lnTo>
                  <a:lnTo>
                    <a:pt x="1587" y="2945"/>
                  </a:lnTo>
                  <a:close/>
                  <a:moveTo>
                    <a:pt x="1701" y="2945"/>
                  </a:moveTo>
                  <a:lnTo>
                    <a:pt x="1644" y="3043"/>
                  </a:lnTo>
                  <a:lnTo>
                    <a:pt x="1758" y="3043"/>
                  </a:lnTo>
                  <a:lnTo>
                    <a:pt x="1701" y="2945"/>
                  </a:lnTo>
                  <a:close/>
                  <a:moveTo>
                    <a:pt x="1814" y="2945"/>
                  </a:moveTo>
                  <a:lnTo>
                    <a:pt x="1758" y="3043"/>
                  </a:lnTo>
                  <a:lnTo>
                    <a:pt x="1871" y="3043"/>
                  </a:lnTo>
                  <a:lnTo>
                    <a:pt x="1814" y="2945"/>
                  </a:lnTo>
                  <a:close/>
                  <a:moveTo>
                    <a:pt x="1928" y="2945"/>
                  </a:moveTo>
                  <a:lnTo>
                    <a:pt x="1871" y="3043"/>
                  </a:lnTo>
                  <a:lnTo>
                    <a:pt x="1984" y="3043"/>
                  </a:lnTo>
                  <a:lnTo>
                    <a:pt x="1928" y="2945"/>
                  </a:lnTo>
                  <a:close/>
                  <a:moveTo>
                    <a:pt x="2041" y="2945"/>
                  </a:moveTo>
                  <a:lnTo>
                    <a:pt x="1984" y="3043"/>
                  </a:lnTo>
                  <a:lnTo>
                    <a:pt x="2097" y="3043"/>
                  </a:lnTo>
                  <a:lnTo>
                    <a:pt x="2041" y="2945"/>
                  </a:lnTo>
                  <a:close/>
                  <a:moveTo>
                    <a:pt x="2154" y="2945"/>
                  </a:moveTo>
                  <a:lnTo>
                    <a:pt x="2097" y="3043"/>
                  </a:lnTo>
                  <a:lnTo>
                    <a:pt x="2211" y="3043"/>
                  </a:lnTo>
                  <a:lnTo>
                    <a:pt x="2154" y="2945"/>
                  </a:lnTo>
                  <a:close/>
                  <a:moveTo>
                    <a:pt x="2268" y="2945"/>
                  </a:moveTo>
                  <a:lnTo>
                    <a:pt x="2211" y="3043"/>
                  </a:lnTo>
                  <a:lnTo>
                    <a:pt x="2324" y="3043"/>
                  </a:lnTo>
                  <a:lnTo>
                    <a:pt x="2268" y="2945"/>
                  </a:lnTo>
                  <a:close/>
                  <a:moveTo>
                    <a:pt x="2381" y="2945"/>
                  </a:moveTo>
                  <a:lnTo>
                    <a:pt x="2324" y="3043"/>
                  </a:lnTo>
                  <a:lnTo>
                    <a:pt x="2438" y="3043"/>
                  </a:lnTo>
                  <a:lnTo>
                    <a:pt x="2381" y="2945"/>
                  </a:lnTo>
                  <a:close/>
                  <a:moveTo>
                    <a:pt x="2495" y="2945"/>
                  </a:moveTo>
                  <a:lnTo>
                    <a:pt x="2438" y="3043"/>
                  </a:lnTo>
                  <a:lnTo>
                    <a:pt x="2551" y="3043"/>
                  </a:lnTo>
                  <a:lnTo>
                    <a:pt x="2495" y="2945"/>
                  </a:lnTo>
                  <a:close/>
                  <a:moveTo>
                    <a:pt x="2607" y="2945"/>
                  </a:moveTo>
                  <a:lnTo>
                    <a:pt x="2551" y="3043"/>
                  </a:lnTo>
                  <a:lnTo>
                    <a:pt x="2665" y="3043"/>
                  </a:lnTo>
                  <a:lnTo>
                    <a:pt x="2607" y="2945"/>
                  </a:lnTo>
                  <a:close/>
                  <a:moveTo>
                    <a:pt x="2721" y="2945"/>
                  </a:moveTo>
                  <a:lnTo>
                    <a:pt x="2665" y="3043"/>
                  </a:lnTo>
                  <a:lnTo>
                    <a:pt x="2778" y="3043"/>
                  </a:lnTo>
                  <a:lnTo>
                    <a:pt x="2721" y="2945"/>
                  </a:lnTo>
                  <a:close/>
                  <a:moveTo>
                    <a:pt x="2834" y="2945"/>
                  </a:moveTo>
                  <a:lnTo>
                    <a:pt x="2778" y="3043"/>
                  </a:lnTo>
                  <a:lnTo>
                    <a:pt x="2834" y="3043"/>
                  </a:lnTo>
                  <a:lnTo>
                    <a:pt x="2834" y="2945"/>
                  </a:lnTo>
                  <a:close/>
                  <a:moveTo>
                    <a:pt x="57" y="3141"/>
                  </a:moveTo>
                  <a:lnTo>
                    <a:pt x="0" y="3141"/>
                  </a:lnTo>
                  <a:lnTo>
                    <a:pt x="0" y="3043"/>
                  </a:lnTo>
                  <a:lnTo>
                    <a:pt x="57" y="3141"/>
                  </a:lnTo>
                  <a:close/>
                  <a:moveTo>
                    <a:pt x="114" y="3043"/>
                  </a:moveTo>
                  <a:lnTo>
                    <a:pt x="57" y="3141"/>
                  </a:lnTo>
                  <a:lnTo>
                    <a:pt x="171" y="3141"/>
                  </a:lnTo>
                  <a:lnTo>
                    <a:pt x="114" y="3043"/>
                  </a:lnTo>
                  <a:close/>
                  <a:moveTo>
                    <a:pt x="227" y="3043"/>
                  </a:moveTo>
                  <a:lnTo>
                    <a:pt x="171" y="3141"/>
                  </a:lnTo>
                  <a:lnTo>
                    <a:pt x="284" y="3141"/>
                  </a:lnTo>
                  <a:lnTo>
                    <a:pt x="227" y="3043"/>
                  </a:lnTo>
                  <a:close/>
                  <a:moveTo>
                    <a:pt x="340" y="3043"/>
                  </a:moveTo>
                  <a:lnTo>
                    <a:pt x="284" y="3141"/>
                  </a:lnTo>
                  <a:lnTo>
                    <a:pt x="397" y="3141"/>
                  </a:lnTo>
                  <a:lnTo>
                    <a:pt x="340" y="3043"/>
                  </a:lnTo>
                  <a:close/>
                  <a:moveTo>
                    <a:pt x="454" y="3043"/>
                  </a:moveTo>
                  <a:lnTo>
                    <a:pt x="397" y="3141"/>
                  </a:lnTo>
                  <a:lnTo>
                    <a:pt x="510" y="3141"/>
                  </a:lnTo>
                  <a:lnTo>
                    <a:pt x="454" y="3043"/>
                  </a:lnTo>
                  <a:close/>
                  <a:moveTo>
                    <a:pt x="567" y="3043"/>
                  </a:moveTo>
                  <a:lnTo>
                    <a:pt x="510" y="3141"/>
                  </a:lnTo>
                  <a:lnTo>
                    <a:pt x="624" y="3141"/>
                  </a:lnTo>
                  <a:lnTo>
                    <a:pt x="567" y="3043"/>
                  </a:lnTo>
                  <a:close/>
                  <a:moveTo>
                    <a:pt x="681" y="3043"/>
                  </a:moveTo>
                  <a:lnTo>
                    <a:pt x="624" y="3141"/>
                  </a:lnTo>
                  <a:lnTo>
                    <a:pt x="737" y="3141"/>
                  </a:lnTo>
                  <a:lnTo>
                    <a:pt x="681" y="3043"/>
                  </a:lnTo>
                  <a:close/>
                  <a:moveTo>
                    <a:pt x="794" y="3043"/>
                  </a:moveTo>
                  <a:lnTo>
                    <a:pt x="737" y="3141"/>
                  </a:lnTo>
                  <a:lnTo>
                    <a:pt x="851" y="3141"/>
                  </a:lnTo>
                  <a:lnTo>
                    <a:pt x="794" y="3043"/>
                  </a:lnTo>
                  <a:close/>
                  <a:moveTo>
                    <a:pt x="908" y="3043"/>
                  </a:moveTo>
                  <a:lnTo>
                    <a:pt x="851" y="3141"/>
                  </a:lnTo>
                  <a:lnTo>
                    <a:pt x="964" y="3141"/>
                  </a:lnTo>
                  <a:lnTo>
                    <a:pt x="908" y="3043"/>
                  </a:lnTo>
                  <a:close/>
                  <a:moveTo>
                    <a:pt x="1021" y="3043"/>
                  </a:moveTo>
                  <a:lnTo>
                    <a:pt x="964" y="3141"/>
                  </a:lnTo>
                  <a:lnTo>
                    <a:pt x="1077" y="3141"/>
                  </a:lnTo>
                  <a:lnTo>
                    <a:pt x="1021" y="3043"/>
                  </a:lnTo>
                  <a:close/>
                  <a:moveTo>
                    <a:pt x="1134" y="3043"/>
                  </a:moveTo>
                  <a:lnTo>
                    <a:pt x="1077" y="3141"/>
                  </a:lnTo>
                  <a:lnTo>
                    <a:pt x="1191" y="3141"/>
                  </a:lnTo>
                  <a:lnTo>
                    <a:pt x="1134" y="3043"/>
                  </a:lnTo>
                  <a:close/>
                  <a:moveTo>
                    <a:pt x="1247" y="3043"/>
                  </a:moveTo>
                  <a:lnTo>
                    <a:pt x="1191" y="3141"/>
                  </a:lnTo>
                  <a:lnTo>
                    <a:pt x="1304" y="3141"/>
                  </a:lnTo>
                  <a:lnTo>
                    <a:pt x="1247" y="3043"/>
                  </a:lnTo>
                  <a:close/>
                  <a:moveTo>
                    <a:pt x="1361" y="3043"/>
                  </a:moveTo>
                  <a:lnTo>
                    <a:pt x="1304" y="3141"/>
                  </a:lnTo>
                  <a:lnTo>
                    <a:pt x="1418" y="3141"/>
                  </a:lnTo>
                  <a:lnTo>
                    <a:pt x="1361" y="3043"/>
                  </a:lnTo>
                  <a:close/>
                  <a:moveTo>
                    <a:pt x="1474" y="3043"/>
                  </a:moveTo>
                  <a:lnTo>
                    <a:pt x="1418" y="3141"/>
                  </a:lnTo>
                  <a:lnTo>
                    <a:pt x="1531" y="3141"/>
                  </a:lnTo>
                  <a:lnTo>
                    <a:pt x="1474" y="3043"/>
                  </a:lnTo>
                  <a:close/>
                  <a:moveTo>
                    <a:pt x="1587" y="3043"/>
                  </a:moveTo>
                  <a:lnTo>
                    <a:pt x="1531" y="3141"/>
                  </a:lnTo>
                  <a:lnTo>
                    <a:pt x="1644" y="3141"/>
                  </a:lnTo>
                  <a:lnTo>
                    <a:pt x="1587" y="3043"/>
                  </a:lnTo>
                  <a:close/>
                  <a:moveTo>
                    <a:pt x="1701" y="3043"/>
                  </a:moveTo>
                  <a:lnTo>
                    <a:pt x="1644" y="3141"/>
                  </a:lnTo>
                  <a:lnTo>
                    <a:pt x="1758" y="3141"/>
                  </a:lnTo>
                  <a:lnTo>
                    <a:pt x="1701" y="3043"/>
                  </a:lnTo>
                  <a:close/>
                  <a:moveTo>
                    <a:pt x="1814" y="3043"/>
                  </a:moveTo>
                  <a:lnTo>
                    <a:pt x="1758" y="3141"/>
                  </a:lnTo>
                  <a:lnTo>
                    <a:pt x="1871" y="3141"/>
                  </a:lnTo>
                  <a:lnTo>
                    <a:pt x="1814" y="3043"/>
                  </a:lnTo>
                  <a:close/>
                  <a:moveTo>
                    <a:pt x="1928" y="3043"/>
                  </a:moveTo>
                  <a:lnTo>
                    <a:pt x="1871" y="3141"/>
                  </a:lnTo>
                  <a:lnTo>
                    <a:pt x="1984" y="3141"/>
                  </a:lnTo>
                  <a:lnTo>
                    <a:pt x="1928" y="3043"/>
                  </a:lnTo>
                  <a:close/>
                  <a:moveTo>
                    <a:pt x="2041" y="3043"/>
                  </a:moveTo>
                  <a:lnTo>
                    <a:pt x="1984" y="3141"/>
                  </a:lnTo>
                  <a:lnTo>
                    <a:pt x="2097" y="3141"/>
                  </a:lnTo>
                  <a:lnTo>
                    <a:pt x="2041" y="3043"/>
                  </a:lnTo>
                  <a:close/>
                  <a:moveTo>
                    <a:pt x="2154" y="3043"/>
                  </a:moveTo>
                  <a:lnTo>
                    <a:pt x="2097" y="3141"/>
                  </a:lnTo>
                  <a:lnTo>
                    <a:pt x="2211" y="3141"/>
                  </a:lnTo>
                  <a:lnTo>
                    <a:pt x="2154" y="3043"/>
                  </a:lnTo>
                  <a:close/>
                  <a:moveTo>
                    <a:pt x="2268" y="3043"/>
                  </a:moveTo>
                  <a:lnTo>
                    <a:pt x="2211" y="3141"/>
                  </a:lnTo>
                  <a:lnTo>
                    <a:pt x="2324" y="3141"/>
                  </a:lnTo>
                  <a:lnTo>
                    <a:pt x="2268" y="3043"/>
                  </a:lnTo>
                  <a:close/>
                  <a:moveTo>
                    <a:pt x="2381" y="3043"/>
                  </a:moveTo>
                  <a:lnTo>
                    <a:pt x="2324" y="3141"/>
                  </a:lnTo>
                  <a:lnTo>
                    <a:pt x="2438" y="3141"/>
                  </a:lnTo>
                  <a:lnTo>
                    <a:pt x="2381" y="3043"/>
                  </a:lnTo>
                  <a:close/>
                  <a:moveTo>
                    <a:pt x="2495" y="3043"/>
                  </a:moveTo>
                  <a:lnTo>
                    <a:pt x="2438" y="3141"/>
                  </a:lnTo>
                  <a:lnTo>
                    <a:pt x="2551" y="3141"/>
                  </a:lnTo>
                  <a:lnTo>
                    <a:pt x="2495" y="3043"/>
                  </a:lnTo>
                  <a:close/>
                  <a:moveTo>
                    <a:pt x="2607" y="3043"/>
                  </a:moveTo>
                  <a:lnTo>
                    <a:pt x="2551" y="3141"/>
                  </a:lnTo>
                  <a:lnTo>
                    <a:pt x="2665" y="3141"/>
                  </a:lnTo>
                  <a:lnTo>
                    <a:pt x="2607" y="3043"/>
                  </a:lnTo>
                  <a:close/>
                  <a:moveTo>
                    <a:pt x="2721" y="3043"/>
                  </a:moveTo>
                  <a:lnTo>
                    <a:pt x="2665" y="3141"/>
                  </a:lnTo>
                  <a:lnTo>
                    <a:pt x="2778" y="3141"/>
                  </a:lnTo>
                  <a:lnTo>
                    <a:pt x="2721" y="3043"/>
                  </a:lnTo>
                  <a:close/>
                  <a:moveTo>
                    <a:pt x="2834" y="3043"/>
                  </a:moveTo>
                  <a:lnTo>
                    <a:pt x="2778" y="3141"/>
                  </a:lnTo>
                  <a:lnTo>
                    <a:pt x="2834" y="3141"/>
                  </a:lnTo>
                  <a:lnTo>
                    <a:pt x="2834" y="3043"/>
                  </a:lnTo>
                  <a:close/>
                  <a:moveTo>
                    <a:pt x="57" y="3239"/>
                  </a:moveTo>
                  <a:lnTo>
                    <a:pt x="0" y="3239"/>
                  </a:lnTo>
                  <a:lnTo>
                    <a:pt x="0" y="3141"/>
                  </a:lnTo>
                  <a:lnTo>
                    <a:pt x="57" y="3239"/>
                  </a:lnTo>
                  <a:close/>
                  <a:moveTo>
                    <a:pt x="114" y="3141"/>
                  </a:moveTo>
                  <a:lnTo>
                    <a:pt x="57" y="3239"/>
                  </a:lnTo>
                  <a:lnTo>
                    <a:pt x="171" y="3239"/>
                  </a:lnTo>
                  <a:lnTo>
                    <a:pt x="114" y="3141"/>
                  </a:lnTo>
                  <a:close/>
                  <a:moveTo>
                    <a:pt x="227" y="3141"/>
                  </a:moveTo>
                  <a:lnTo>
                    <a:pt x="171" y="3239"/>
                  </a:lnTo>
                  <a:lnTo>
                    <a:pt x="284" y="3239"/>
                  </a:lnTo>
                  <a:lnTo>
                    <a:pt x="227" y="3141"/>
                  </a:lnTo>
                  <a:close/>
                  <a:moveTo>
                    <a:pt x="340" y="3141"/>
                  </a:moveTo>
                  <a:lnTo>
                    <a:pt x="284" y="3239"/>
                  </a:lnTo>
                  <a:lnTo>
                    <a:pt x="397" y="3239"/>
                  </a:lnTo>
                  <a:lnTo>
                    <a:pt x="340" y="3141"/>
                  </a:lnTo>
                  <a:close/>
                  <a:moveTo>
                    <a:pt x="454" y="3141"/>
                  </a:moveTo>
                  <a:lnTo>
                    <a:pt x="397" y="3239"/>
                  </a:lnTo>
                  <a:lnTo>
                    <a:pt x="510" y="3239"/>
                  </a:lnTo>
                  <a:lnTo>
                    <a:pt x="454" y="3141"/>
                  </a:lnTo>
                  <a:close/>
                  <a:moveTo>
                    <a:pt x="567" y="3141"/>
                  </a:moveTo>
                  <a:lnTo>
                    <a:pt x="510" y="3239"/>
                  </a:lnTo>
                  <a:lnTo>
                    <a:pt x="624" y="3239"/>
                  </a:lnTo>
                  <a:lnTo>
                    <a:pt x="567" y="3141"/>
                  </a:lnTo>
                  <a:close/>
                  <a:moveTo>
                    <a:pt x="681" y="3141"/>
                  </a:moveTo>
                  <a:lnTo>
                    <a:pt x="624" y="3239"/>
                  </a:lnTo>
                  <a:lnTo>
                    <a:pt x="737" y="3239"/>
                  </a:lnTo>
                  <a:lnTo>
                    <a:pt x="681" y="3141"/>
                  </a:lnTo>
                  <a:close/>
                  <a:moveTo>
                    <a:pt x="794" y="3141"/>
                  </a:moveTo>
                  <a:lnTo>
                    <a:pt x="737" y="3239"/>
                  </a:lnTo>
                  <a:lnTo>
                    <a:pt x="851" y="3239"/>
                  </a:lnTo>
                  <a:lnTo>
                    <a:pt x="794" y="3141"/>
                  </a:lnTo>
                  <a:close/>
                  <a:moveTo>
                    <a:pt x="908" y="3141"/>
                  </a:moveTo>
                  <a:lnTo>
                    <a:pt x="851" y="3239"/>
                  </a:lnTo>
                  <a:lnTo>
                    <a:pt x="964" y="3239"/>
                  </a:lnTo>
                  <a:lnTo>
                    <a:pt x="908" y="3141"/>
                  </a:lnTo>
                  <a:close/>
                  <a:moveTo>
                    <a:pt x="1021" y="3141"/>
                  </a:moveTo>
                  <a:lnTo>
                    <a:pt x="964" y="3239"/>
                  </a:lnTo>
                  <a:lnTo>
                    <a:pt x="1077" y="3239"/>
                  </a:lnTo>
                  <a:lnTo>
                    <a:pt x="1021" y="3141"/>
                  </a:lnTo>
                  <a:close/>
                  <a:moveTo>
                    <a:pt x="1134" y="3141"/>
                  </a:moveTo>
                  <a:lnTo>
                    <a:pt x="1077" y="3239"/>
                  </a:lnTo>
                  <a:lnTo>
                    <a:pt x="1191" y="3239"/>
                  </a:lnTo>
                  <a:lnTo>
                    <a:pt x="1134" y="3141"/>
                  </a:lnTo>
                  <a:close/>
                  <a:moveTo>
                    <a:pt x="1247" y="3141"/>
                  </a:moveTo>
                  <a:lnTo>
                    <a:pt x="1191" y="3239"/>
                  </a:lnTo>
                  <a:lnTo>
                    <a:pt x="1304" y="3239"/>
                  </a:lnTo>
                  <a:lnTo>
                    <a:pt x="1247" y="3141"/>
                  </a:lnTo>
                  <a:close/>
                  <a:moveTo>
                    <a:pt x="1361" y="3141"/>
                  </a:moveTo>
                  <a:lnTo>
                    <a:pt x="1304" y="3239"/>
                  </a:lnTo>
                  <a:lnTo>
                    <a:pt x="1418" y="3239"/>
                  </a:lnTo>
                  <a:lnTo>
                    <a:pt x="1361" y="3141"/>
                  </a:lnTo>
                  <a:close/>
                  <a:moveTo>
                    <a:pt x="1474" y="3141"/>
                  </a:moveTo>
                  <a:lnTo>
                    <a:pt x="1418" y="3239"/>
                  </a:lnTo>
                  <a:lnTo>
                    <a:pt x="1531" y="3239"/>
                  </a:lnTo>
                  <a:lnTo>
                    <a:pt x="1474" y="3141"/>
                  </a:lnTo>
                  <a:close/>
                  <a:moveTo>
                    <a:pt x="1587" y="3141"/>
                  </a:moveTo>
                  <a:lnTo>
                    <a:pt x="1531" y="3239"/>
                  </a:lnTo>
                  <a:lnTo>
                    <a:pt x="1644" y="3239"/>
                  </a:lnTo>
                  <a:lnTo>
                    <a:pt x="1587" y="3141"/>
                  </a:lnTo>
                  <a:close/>
                  <a:moveTo>
                    <a:pt x="1701" y="3141"/>
                  </a:moveTo>
                  <a:lnTo>
                    <a:pt x="1644" y="3239"/>
                  </a:lnTo>
                  <a:lnTo>
                    <a:pt x="1758" y="3239"/>
                  </a:lnTo>
                  <a:lnTo>
                    <a:pt x="1701" y="3141"/>
                  </a:lnTo>
                  <a:close/>
                  <a:moveTo>
                    <a:pt x="1814" y="3141"/>
                  </a:moveTo>
                  <a:lnTo>
                    <a:pt x="1758" y="3239"/>
                  </a:lnTo>
                  <a:lnTo>
                    <a:pt x="1871" y="3239"/>
                  </a:lnTo>
                  <a:lnTo>
                    <a:pt x="1814" y="3141"/>
                  </a:lnTo>
                  <a:close/>
                  <a:moveTo>
                    <a:pt x="1928" y="3141"/>
                  </a:moveTo>
                  <a:lnTo>
                    <a:pt x="1871" y="3239"/>
                  </a:lnTo>
                  <a:lnTo>
                    <a:pt x="1984" y="3239"/>
                  </a:lnTo>
                  <a:lnTo>
                    <a:pt x="1928" y="3141"/>
                  </a:lnTo>
                  <a:close/>
                  <a:moveTo>
                    <a:pt x="2041" y="3141"/>
                  </a:moveTo>
                  <a:lnTo>
                    <a:pt x="1984" y="3239"/>
                  </a:lnTo>
                  <a:lnTo>
                    <a:pt x="2097" y="3239"/>
                  </a:lnTo>
                  <a:lnTo>
                    <a:pt x="2041" y="3141"/>
                  </a:lnTo>
                  <a:close/>
                  <a:moveTo>
                    <a:pt x="2154" y="3141"/>
                  </a:moveTo>
                  <a:lnTo>
                    <a:pt x="2097" y="3239"/>
                  </a:lnTo>
                  <a:lnTo>
                    <a:pt x="2211" y="3239"/>
                  </a:lnTo>
                  <a:lnTo>
                    <a:pt x="2154" y="3141"/>
                  </a:lnTo>
                  <a:close/>
                  <a:moveTo>
                    <a:pt x="2268" y="3141"/>
                  </a:moveTo>
                  <a:lnTo>
                    <a:pt x="2211" y="3239"/>
                  </a:lnTo>
                  <a:lnTo>
                    <a:pt x="2324" y="3239"/>
                  </a:lnTo>
                  <a:lnTo>
                    <a:pt x="2268" y="3141"/>
                  </a:lnTo>
                  <a:close/>
                  <a:moveTo>
                    <a:pt x="2381" y="3141"/>
                  </a:moveTo>
                  <a:lnTo>
                    <a:pt x="2324" y="3239"/>
                  </a:lnTo>
                  <a:lnTo>
                    <a:pt x="2438" y="3239"/>
                  </a:lnTo>
                  <a:lnTo>
                    <a:pt x="2381" y="3141"/>
                  </a:lnTo>
                  <a:close/>
                  <a:moveTo>
                    <a:pt x="2495" y="3141"/>
                  </a:moveTo>
                  <a:lnTo>
                    <a:pt x="2438" y="3239"/>
                  </a:lnTo>
                  <a:lnTo>
                    <a:pt x="2551" y="3239"/>
                  </a:lnTo>
                  <a:lnTo>
                    <a:pt x="2495" y="3141"/>
                  </a:lnTo>
                  <a:close/>
                  <a:moveTo>
                    <a:pt x="2607" y="3141"/>
                  </a:moveTo>
                  <a:lnTo>
                    <a:pt x="2551" y="3239"/>
                  </a:lnTo>
                  <a:lnTo>
                    <a:pt x="2665" y="3239"/>
                  </a:lnTo>
                  <a:lnTo>
                    <a:pt x="2607" y="3141"/>
                  </a:lnTo>
                  <a:close/>
                  <a:moveTo>
                    <a:pt x="2721" y="3141"/>
                  </a:moveTo>
                  <a:lnTo>
                    <a:pt x="2665" y="3239"/>
                  </a:lnTo>
                  <a:lnTo>
                    <a:pt x="2778" y="3239"/>
                  </a:lnTo>
                  <a:lnTo>
                    <a:pt x="2721" y="3141"/>
                  </a:lnTo>
                  <a:close/>
                  <a:moveTo>
                    <a:pt x="2834" y="3141"/>
                  </a:moveTo>
                  <a:lnTo>
                    <a:pt x="2778" y="3239"/>
                  </a:lnTo>
                  <a:lnTo>
                    <a:pt x="2834" y="3239"/>
                  </a:lnTo>
                  <a:lnTo>
                    <a:pt x="2834" y="3141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  <p:sp>
          <p:nvSpPr>
            <p:cNvPr id="133" name="Freeform 9">
              <a:extLst>
                <a:ext uri="{FF2B5EF4-FFF2-40B4-BE49-F238E27FC236}">
                  <a16:creationId xmlns:a16="http://schemas.microsoft.com/office/drawing/2014/main" id="{A028AC9E-55AE-472E-B22F-BD2261B518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0926" y="0"/>
              <a:ext cx="4498975" cy="5141913"/>
            </a:xfrm>
            <a:custGeom>
              <a:avLst/>
              <a:gdLst>
                <a:gd name="T0" fmla="*/ 1418 w 2834"/>
                <a:gd name="T1" fmla="*/ 98 h 3239"/>
                <a:gd name="T2" fmla="*/ 0 w 2834"/>
                <a:gd name="T3" fmla="*/ 98 h 3239"/>
                <a:gd name="T4" fmla="*/ 1531 w 2834"/>
                <a:gd name="T5" fmla="*/ 196 h 3239"/>
                <a:gd name="T6" fmla="*/ 171 w 2834"/>
                <a:gd name="T7" fmla="*/ 294 h 3239"/>
                <a:gd name="T8" fmla="*/ 1644 w 2834"/>
                <a:gd name="T9" fmla="*/ 294 h 3239"/>
                <a:gd name="T10" fmla="*/ 284 w 2834"/>
                <a:gd name="T11" fmla="*/ 392 h 3239"/>
                <a:gd name="T12" fmla="*/ 1758 w 2834"/>
                <a:gd name="T13" fmla="*/ 392 h 3239"/>
                <a:gd name="T14" fmla="*/ 397 w 2834"/>
                <a:gd name="T15" fmla="*/ 490 h 3239"/>
                <a:gd name="T16" fmla="*/ 1871 w 2834"/>
                <a:gd name="T17" fmla="*/ 490 h 3239"/>
                <a:gd name="T18" fmla="*/ 510 w 2834"/>
                <a:gd name="T19" fmla="*/ 589 h 3239"/>
                <a:gd name="T20" fmla="*/ 1984 w 2834"/>
                <a:gd name="T21" fmla="*/ 589 h 3239"/>
                <a:gd name="T22" fmla="*/ 624 w 2834"/>
                <a:gd name="T23" fmla="*/ 687 h 3239"/>
                <a:gd name="T24" fmla="*/ 2097 w 2834"/>
                <a:gd name="T25" fmla="*/ 687 h 3239"/>
                <a:gd name="T26" fmla="*/ 737 w 2834"/>
                <a:gd name="T27" fmla="*/ 785 h 3239"/>
                <a:gd name="T28" fmla="*/ 2211 w 2834"/>
                <a:gd name="T29" fmla="*/ 785 h 3239"/>
                <a:gd name="T30" fmla="*/ 851 w 2834"/>
                <a:gd name="T31" fmla="*/ 883 h 3239"/>
                <a:gd name="T32" fmla="*/ 2324 w 2834"/>
                <a:gd name="T33" fmla="*/ 883 h 3239"/>
                <a:gd name="T34" fmla="*/ 964 w 2834"/>
                <a:gd name="T35" fmla="*/ 981 h 3239"/>
                <a:gd name="T36" fmla="*/ 2438 w 2834"/>
                <a:gd name="T37" fmla="*/ 981 h 3239"/>
                <a:gd name="T38" fmla="*/ 1077 w 2834"/>
                <a:gd name="T39" fmla="*/ 1079 h 3239"/>
                <a:gd name="T40" fmla="*/ 2551 w 2834"/>
                <a:gd name="T41" fmla="*/ 1079 h 3239"/>
                <a:gd name="T42" fmla="*/ 1191 w 2834"/>
                <a:gd name="T43" fmla="*/ 1178 h 3239"/>
                <a:gd name="T44" fmla="*/ 2665 w 2834"/>
                <a:gd name="T45" fmla="*/ 1178 h 3239"/>
                <a:gd name="T46" fmla="*/ 1304 w 2834"/>
                <a:gd name="T47" fmla="*/ 1276 h 3239"/>
                <a:gd name="T48" fmla="*/ 2778 w 2834"/>
                <a:gd name="T49" fmla="*/ 1276 h 3239"/>
                <a:gd name="T50" fmla="*/ 1418 w 2834"/>
                <a:gd name="T51" fmla="*/ 1374 h 3239"/>
                <a:gd name="T52" fmla="*/ 0 w 2834"/>
                <a:gd name="T53" fmla="*/ 1374 h 3239"/>
                <a:gd name="T54" fmla="*/ 1531 w 2834"/>
                <a:gd name="T55" fmla="*/ 1472 h 3239"/>
                <a:gd name="T56" fmla="*/ 171 w 2834"/>
                <a:gd name="T57" fmla="*/ 1570 h 3239"/>
                <a:gd name="T58" fmla="*/ 1644 w 2834"/>
                <a:gd name="T59" fmla="*/ 1570 h 3239"/>
                <a:gd name="T60" fmla="*/ 284 w 2834"/>
                <a:gd name="T61" fmla="*/ 1668 h 3239"/>
                <a:gd name="T62" fmla="*/ 1758 w 2834"/>
                <a:gd name="T63" fmla="*/ 1668 h 3239"/>
                <a:gd name="T64" fmla="*/ 397 w 2834"/>
                <a:gd name="T65" fmla="*/ 1767 h 3239"/>
                <a:gd name="T66" fmla="*/ 1871 w 2834"/>
                <a:gd name="T67" fmla="*/ 1767 h 3239"/>
                <a:gd name="T68" fmla="*/ 510 w 2834"/>
                <a:gd name="T69" fmla="*/ 1865 h 3239"/>
                <a:gd name="T70" fmla="*/ 1984 w 2834"/>
                <a:gd name="T71" fmla="*/ 1865 h 3239"/>
                <a:gd name="T72" fmla="*/ 624 w 2834"/>
                <a:gd name="T73" fmla="*/ 1963 h 3239"/>
                <a:gd name="T74" fmla="*/ 2097 w 2834"/>
                <a:gd name="T75" fmla="*/ 1963 h 3239"/>
                <a:gd name="T76" fmla="*/ 737 w 2834"/>
                <a:gd name="T77" fmla="*/ 2061 h 3239"/>
                <a:gd name="T78" fmla="*/ 2211 w 2834"/>
                <a:gd name="T79" fmla="*/ 2061 h 3239"/>
                <a:gd name="T80" fmla="*/ 851 w 2834"/>
                <a:gd name="T81" fmla="*/ 2159 h 3239"/>
                <a:gd name="T82" fmla="*/ 2324 w 2834"/>
                <a:gd name="T83" fmla="*/ 2159 h 3239"/>
                <a:gd name="T84" fmla="*/ 964 w 2834"/>
                <a:gd name="T85" fmla="*/ 2257 h 3239"/>
                <a:gd name="T86" fmla="*/ 2438 w 2834"/>
                <a:gd name="T87" fmla="*/ 2257 h 3239"/>
                <a:gd name="T88" fmla="*/ 1077 w 2834"/>
                <a:gd name="T89" fmla="*/ 2356 h 3239"/>
                <a:gd name="T90" fmla="*/ 2551 w 2834"/>
                <a:gd name="T91" fmla="*/ 2356 h 3239"/>
                <a:gd name="T92" fmla="*/ 1191 w 2834"/>
                <a:gd name="T93" fmla="*/ 2454 h 3239"/>
                <a:gd name="T94" fmla="*/ 2665 w 2834"/>
                <a:gd name="T95" fmla="*/ 2454 h 3239"/>
                <a:gd name="T96" fmla="*/ 1304 w 2834"/>
                <a:gd name="T97" fmla="*/ 2552 h 3239"/>
                <a:gd name="T98" fmla="*/ 2778 w 2834"/>
                <a:gd name="T99" fmla="*/ 2552 h 3239"/>
                <a:gd name="T100" fmla="*/ 1418 w 2834"/>
                <a:gd name="T101" fmla="*/ 2650 h 3239"/>
                <a:gd name="T102" fmla="*/ 0 w 2834"/>
                <a:gd name="T103" fmla="*/ 2650 h 3239"/>
                <a:gd name="T104" fmla="*/ 1531 w 2834"/>
                <a:gd name="T105" fmla="*/ 2748 h 3239"/>
                <a:gd name="T106" fmla="*/ 171 w 2834"/>
                <a:gd name="T107" fmla="*/ 2847 h 3239"/>
                <a:gd name="T108" fmla="*/ 1644 w 2834"/>
                <a:gd name="T109" fmla="*/ 2847 h 3239"/>
                <a:gd name="T110" fmla="*/ 284 w 2834"/>
                <a:gd name="T111" fmla="*/ 2945 h 3239"/>
                <a:gd name="T112" fmla="*/ 1758 w 2834"/>
                <a:gd name="T113" fmla="*/ 2945 h 3239"/>
                <a:gd name="T114" fmla="*/ 397 w 2834"/>
                <a:gd name="T115" fmla="*/ 3043 h 3239"/>
                <a:gd name="T116" fmla="*/ 1871 w 2834"/>
                <a:gd name="T117" fmla="*/ 3043 h 3239"/>
                <a:gd name="T118" fmla="*/ 510 w 2834"/>
                <a:gd name="T119" fmla="*/ 3141 h 3239"/>
                <a:gd name="T120" fmla="*/ 1984 w 2834"/>
                <a:gd name="T121" fmla="*/ 3141 h 3239"/>
                <a:gd name="T122" fmla="*/ 624 w 2834"/>
                <a:gd name="T123" fmla="*/ 3239 h 3239"/>
                <a:gd name="T124" fmla="*/ 2097 w 2834"/>
                <a:gd name="T125" fmla="*/ 3239 h 3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34" h="3239">
                  <a:moveTo>
                    <a:pt x="0" y="0"/>
                  </a:moveTo>
                  <a:lnTo>
                    <a:pt x="114" y="0"/>
                  </a:lnTo>
                  <a:lnTo>
                    <a:pt x="57" y="98"/>
                  </a:lnTo>
                  <a:lnTo>
                    <a:pt x="0" y="0"/>
                  </a:lnTo>
                  <a:close/>
                  <a:moveTo>
                    <a:pt x="171" y="98"/>
                  </a:moveTo>
                  <a:lnTo>
                    <a:pt x="227" y="0"/>
                  </a:lnTo>
                  <a:lnTo>
                    <a:pt x="114" y="0"/>
                  </a:lnTo>
                  <a:lnTo>
                    <a:pt x="171" y="98"/>
                  </a:lnTo>
                  <a:close/>
                  <a:moveTo>
                    <a:pt x="284" y="98"/>
                  </a:moveTo>
                  <a:lnTo>
                    <a:pt x="340" y="0"/>
                  </a:lnTo>
                  <a:lnTo>
                    <a:pt x="227" y="0"/>
                  </a:lnTo>
                  <a:lnTo>
                    <a:pt x="284" y="98"/>
                  </a:lnTo>
                  <a:close/>
                  <a:moveTo>
                    <a:pt x="397" y="98"/>
                  </a:moveTo>
                  <a:lnTo>
                    <a:pt x="454" y="0"/>
                  </a:lnTo>
                  <a:lnTo>
                    <a:pt x="340" y="0"/>
                  </a:lnTo>
                  <a:lnTo>
                    <a:pt x="397" y="98"/>
                  </a:lnTo>
                  <a:close/>
                  <a:moveTo>
                    <a:pt x="510" y="98"/>
                  </a:moveTo>
                  <a:lnTo>
                    <a:pt x="567" y="0"/>
                  </a:lnTo>
                  <a:lnTo>
                    <a:pt x="454" y="0"/>
                  </a:lnTo>
                  <a:lnTo>
                    <a:pt x="510" y="98"/>
                  </a:lnTo>
                  <a:close/>
                  <a:moveTo>
                    <a:pt x="624" y="98"/>
                  </a:moveTo>
                  <a:lnTo>
                    <a:pt x="681" y="0"/>
                  </a:lnTo>
                  <a:lnTo>
                    <a:pt x="567" y="0"/>
                  </a:lnTo>
                  <a:lnTo>
                    <a:pt x="624" y="98"/>
                  </a:lnTo>
                  <a:close/>
                  <a:moveTo>
                    <a:pt x="737" y="98"/>
                  </a:moveTo>
                  <a:lnTo>
                    <a:pt x="794" y="0"/>
                  </a:lnTo>
                  <a:lnTo>
                    <a:pt x="681" y="0"/>
                  </a:lnTo>
                  <a:lnTo>
                    <a:pt x="737" y="98"/>
                  </a:lnTo>
                  <a:close/>
                  <a:moveTo>
                    <a:pt x="851" y="98"/>
                  </a:moveTo>
                  <a:lnTo>
                    <a:pt x="908" y="0"/>
                  </a:lnTo>
                  <a:lnTo>
                    <a:pt x="794" y="0"/>
                  </a:lnTo>
                  <a:lnTo>
                    <a:pt x="851" y="98"/>
                  </a:lnTo>
                  <a:close/>
                  <a:moveTo>
                    <a:pt x="964" y="98"/>
                  </a:moveTo>
                  <a:lnTo>
                    <a:pt x="1021" y="0"/>
                  </a:lnTo>
                  <a:lnTo>
                    <a:pt x="908" y="0"/>
                  </a:lnTo>
                  <a:lnTo>
                    <a:pt x="964" y="98"/>
                  </a:lnTo>
                  <a:close/>
                  <a:moveTo>
                    <a:pt x="1077" y="98"/>
                  </a:moveTo>
                  <a:lnTo>
                    <a:pt x="1134" y="0"/>
                  </a:lnTo>
                  <a:lnTo>
                    <a:pt x="1021" y="0"/>
                  </a:lnTo>
                  <a:lnTo>
                    <a:pt x="1077" y="98"/>
                  </a:lnTo>
                  <a:close/>
                  <a:moveTo>
                    <a:pt x="1191" y="98"/>
                  </a:moveTo>
                  <a:lnTo>
                    <a:pt x="1247" y="0"/>
                  </a:lnTo>
                  <a:lnTo>
                    <a:pt x="1134" y="0"/>
                  </a:lnTo>
                  <a:lnTo>
                    <a:pt x="1191" y="98"/>
                  </a:lnTo>
                  <a:close/>
                  <a:moveTo>
                    <a:pt x="1304" y="98"/>
                  </a:moveTo>
                  <a:lnTo>
                    <a:pt x="1361" y="0"/>
                  </a:lnTo>
                  <a:lnTo>
                    <a:pt x="1247" y="0"/>
                  </a:lnTo>
                  <a:lnTo>
                    <a:pt x="1304" y="98"/>
                  </a:lnTo>
                  <a:close/>
                  <a:moveTo>
                    <a:pt x="1418" y="98"/>
                  </a:moveTo>
                  <a:lnTo>
                    <a:pt x="1474" y="0"/>
                  </a:lnTo>
                  <a:lnTo>
                    <a:pt x="1361" y="0"/>
                  </a:lnTo>
                  <a:lnTo>
                    <a:pt x="1418" y="98"/>
                  </a:lnTo>
                  <a:close/>
                  <a:moveTo>
                    <a:pt x="1531" y="98"/>
                  </a:moveTo>
                  <a:lnTo>
                    <a:pt x="1587" y="0"/>
                  </a:lnTo>
                  <a:lnTo>
                    <a:pt x="1474" y="0"/>
                  </a:lnTo>
                  <a:lnTo>
                    <a:pt x="1531" y="98"/>
                  </a:lnTo>
                  <a:close/>
                  <a:moveTo>
                    <a:pt x="1644" y="98"/>
                  </a:moveTo>
                  <a:lnTo>
                    <a:pt x="1701" y="0"/>
                  </a:lnTo>
                  <a:lnTo>
                    <a:pt x="1587" y="0"/>
                  </a:lnTo>
                  <a:lnTo>
                    <a:pt x="1644" y="98"/>
                  </a:lnTo>
                  <a:close/>
                  <a:moveTo>
                    <a:pt x="1758" y="98"/>
                  </a:moveTo>
                  <a:lnTo>
                    <a:pt x="1814" y="0"/>
                  </a:lnTo>
                  <a:lnTo>
                    <a:pt x="1701" y="0"/>
                  </a:lnTo>
                  <a:lnTo>
                    <a:pt x="1758" y="98"/>
                  </a:lnTo>
                  <a:close/>
                  <a:moveTo>
                    <a:pt x="1871" y="98"/>
                  </a:moveTo>
                  <a:lnTo>
                    <a:pt x="1928" y="0"/>
                  </a:lnTo>
                  <a:lnTo>
                    <a:pt x="1814" y="0"/>
                  </a:lnTo>
                  <a:lnTo>
                    <a:pt x="1871" y="98"/>
                  </a:lnTo>
                  <a:close/>
                  <a:moveTo>
                    <a:pt x="1984" y="98"/>
                  </a:moveTo>
                  <a:lnTo>
                    <a:pt x="2041" y="0"/>
                  </a:lnTo>
                  <a:lnTo>
                    <a:pt x="1928" y="0"/>
                  </a:lnTo>
                  <a:lnTo>
                    <a:pt x="1984" y="98"/>
                  </a:lnTo>
                  <a:close/>
                  <a:moveTo>
                    <a:pt x="2097" y="98"/>
                  </a:moveTo>
                  <a:lnTo>
                    <a:pt x="2154" y="0"/>
                  </a:lnTo>
                  <a:lnTo>
                    <a:pt x="2041" y="0"/>
                  </a:lnTo>
                  <a:lnTo>
                    <a:pt x="2097" y="98"/>
                  </a:lnTo>
                  <a:close/>
                  <a:moveTo>
                    <a:pt x="2211" y="98"/>
                  </a:moveTo>
                  <a:lnTo>
                    <a:pt x="2268" y="0"/>
                  </a:lnTo>
                  <a:lnTo>
                    <a:pt x="2154" y="0"/>
                  </a:lnTo>
                  <a:lnTo>
                    <a:pt x="2211" y="98"/>
                  </a:lnTo>
                  <a:close/>
                  <a:moveTo>
                    <a:pt x="2324" y="98"/>
                  </a:moveTo>
                  <a:lnTo>
                    <a:pt x="2381" y="0"/>
                  </a:lnTo>
                  <a:lnTo>
                    <a:pt x="2268" y="0"/>
                  </a:lnTo>
                  <a:lnTo>
                    <a:pt x="2324" y="98"/>
                  </a:lnTo>
                  <a:close/>
                  <a:moveTo>
                    <a:pt x="2438" y="98"/>
                  </a:moveTo>
                  <a:lnTo>
                    <a:pt x="2495" y="0"/>
                  </a:lnTo>
                  <a:lnTo>
                    <a:pt x="2381" y="0"/>
                  </a:lnTo>
                  <a:lnTo>
                    <a:pt x="2438" y="98"/>
                  </a:lnTo>
                  <a:close/>
                  <a:moveTo>
                    <a:pt x="2551" y="98"/>
                  </a:moveTo>
                  <a:lnTo>
                    <a:pt x="2607" y="0"/>
                  </a:lnTo>
                  <a:lnTo>
                    <a:pt x="2495" y="0"/>
                  </a:lnTo>
                  <a:lnTo>
                    <a:pt x="2551" y="98"/>
                  </a:lnTo>
                  <a:close/>
                  <a:moveTo>
                    <a:pt x="2665" y="98"/>
                  </a:moveTo>
                  <a:lnTo>
                    <a:pt x="2721" y="0"/>
                  </a:lnTo>
                  <a:lnTo>
                    <a:pt x="2607" y="0"/>
                  </a:lnTo>
                  <a:lnTo>
                    <a:pt x="2665" y="98"/>
                  </a:lnTo>
                  <a:close/>
                  <a:moveTo>
                    <a:pt x="2778" y="98"/>
                  </a:moveTo>
                  <a:lnTo>
                    <a:pt x="2834" y="0"/>
                  </a:lnTo>
                  <a:lnTo>
                    <a:pt x="2721" y="0"/>
                  </a:lnTo>
                  <a:lnTo>
                    <a:pt x="2778" y="98"/>
                  </a:lnTo>
                  <a:close/>
                  <a:moveTo>
                    <a:pt x="0" y="98"/>
                  </a:moveTo>
                  <a:lnTo>
                    <a:pt x="114" y="98"/>
                  </a:lnTo>
                  <a:lnTo>
                    <a:pt x="57" y="196"/>
                  </a:lnTo>
                  <a:lnTo>
                    <a:pt x="0" y="98"/>
                  </a:lnTo>
                  <a:close/>
                  <a:moveTo>
                    <a:pt x="171" y="196"/>
                  </a:moveTo>
                  <a:lnTo>
                    <a:pt x="227" y="98"/>
                  </a:lnTo>
                  <a:lnTo>
                    <a:pt x="114" y="98"/>
                  </a:lnTo>
                  <a:lnTo>
                    <a:pt x="171" y="196"/>
                  </a:lnTo>
                  <a:close/>
                  <a:moveTo>
                    <a:pt x="284" y="196"/>
                  </a:moveTo>
                  <a:lnTo>
                    <a:pt x="340" y="98"/>
                  </a:lnTo>
                  <a:lnTo>
                    <a:pt x="227" y="98"/>
                  </a:lnTo>
                  <a:lnTo>
                    <a:pt x="284" y="196"/>
                  </a:lnTo>
                  <a:close/>
                  <a:moveTo>
                    <a:pt x="397" y="196"/>
                  </a:moveTo>
                  <a:lnTo>
                    <a:pt x="454" y="98"/>
                  </a:lnTo>
                  <a:lnTo>
                    <a:pt x="340" y="98"/>
                  </a:lnTo>
                  <a:lnTo>
                    <a:pt x="397" y="196"/>
                  </a:lnTo>
                  <a:close/>
                  <a:moveTo>
                    <a:pt x="510" y="196"/>
                  </a:moveTo>
                  <a:lnTo>
                    <a:pt x="567" y="98"/>
                  </a:lnTo>
                  <a:lnTo>
                    <a:pt x="454" y="98"/>
                  </a:lnTo>
                  <a:lnTo>
                    <a:pt x="510" y="196"/>
                  </a:lnTo>
                  <a:close/>
                  <a:moveTo>
                    <a:pt x="624" y="196"/>
                  </a:moveTo>
                  <a:lnTo>
                    <a:pt x="681" y="98"/>
                  </a:lnTo>
                  <a:lnTo>
                    <a:pt x="567" y="98"/>
                  </a:lnTo>
                  <a:lnTo>
                    <a:pt x="624" y="196"/>
                  </a:lnTo>
                  <a:close/>
                  <a:moveTo>
                    <a:pt x="737" y="196"/>
                  </a:moveTo>
                  <a:lnTo>
                    <a:pt x="794" y="98"/>
                  </a:lnTo>
                  <a:lnTo>
                    <a:pt x="681" y="98"/>
                  </a:lnTo>
                  <a:lnTo>
                    <a:pt x="737" y="196"/>
                  </a:lnTo>
                  <a:close/>
                  <a:moveTo>
                    <a:pt x="851" y="196"/>
                  </a:moveTo>
                  <a:lnTo>
                    <a:pt x="908" y="98"/>
                  </a:lnTo>
                  <a:lnTo>
                    <a:pt x="794" y="98"/>
                  </a:lnTo>
                  <a:lnTo>
                    <a:pt x="851" y="196"/>
                  </a:lnTo>
                  <a:close/>
                  <a:moveTo>
                    <a:pt x="964" y="196"/>
                  </a:moveTo>
                  <a:lnTo>
                    <a:pt x="1021" y="98"/>
                  </a:lnTo>
                  <a:lnTo>
                    <a:pt x="908" y="98"/>
                  </a:lnTo>
                  <a:lnTo>
                    <a:pt x="964" y="196"/>
                  </a:lnTo>
                  <a:close/>
                  <a:moveTo>
                    <a:pt x="1077" y="196"/>
                  </a:moveTo>
                  <a:lnTo>
                    <a:pt x="1134" y="98"/>
                  </a:lnTo>
                  <a:lnTo>
                    <a:pt x="1021" y="98"/>
                  </a:lnTo>
                  <a:lnTo>
                    <a:pt x="1077" y="196"/>
                  </a:lnTo>
                  <a:close/>
                  <a:moveTo>
                    <a:pt x="1191" y="196"/>
                  </a:moveTo>
                  <a:lnTo>
                    <a:pt x="1247" y="98"/>
                  </a:lnTo>
                  <a:lnTo>
                    <a:pt x="1134" y="98"/>
                  </a:lnTo>
                  <a:lnTo>
                    <a:pt x="1191" y="196"/>
                  </a:lnTo>
                  <a:close/>
                  <a:moveTo>
                    <a:pt x="1304" y="196"/>
                  </a:moveTo>
                  <a:lnTo>
                    <a:pt x="1361" y="98"/>
                  </a:lnTo>
                  <a:lnTo>
                    <a:pt x="1247" y="98"/>
                  </a:lnTo>
                  <a:lnTo>
                    <a:pt x="1304" y="196"/>
                  </a:lnTo>
                  <a:close/>
                  <a:moveTo>
                    <a:pt x="1418" y="196"/>
                  </a:moveTo>
                  <a:lnTo>
                    <a:pt x="1474" y="98"/>
                  </a:lnTo>
                  <a:lnTo>
                    <a:pt x="1361" y="98"/>
                  </a:lnTo>
                  <a:lnTo>
                    <a:pt x="1418" y="196"/>
                  </a:lnTo>
                  <a:close/>
                  <a:moveTo>
                    <a:pt x="1531" y="196"/>
                  </a:moveTo>
                  <a:lnTo>
                    <a:pt x="1587" y="98"/>
                  </a:lnTo>
                  <a:lnTo>
                    <a:pt x="1474" y="98"/>
                  </a:lnTo>
                  <a:lnTo>
                    <a:pt x="1531" y="196"/>
                  </a:lnTo>
                  <a:close/>
                  <a:moveTo>
                    <a:pt x="1644" y="196"/>
                  </a:moveTo>
                  <a:lnTo>
                    <a:pt x="1701" y="98"/>
                  </a:lnTo>
                  <a:lnTo>
                    <a:pt x="1587" y="98"/>
                  </a:lnTo>
                  <a:lnTo>
                    <a:pt x="1644" y="196"/>
                  </a:lnTo>
                  <a:close/>
                  <a:moveTo>
                    <a:pt x="1758" y="196"/>
                  </a:moveTo>
                  <a:lnTo>
                    <a:pt x="1814" y="98"/>
                  </a:lnTo>
                  <a:lnTo>
                    <a:pt x="1701" y="98"/>
                  </a:lnTo>
                  <a:lnTo>
                    <a:pt x="1758" y="196"/>
                  </a:lnTo>
                  <a:close/>
                  <a:moveTo>
                    <a:pt x="1871" y="196"/>
                  </a:moveTo>
                  <a:lnTo>
                    <a:pt x="1928" y="98"/>
                  </a:lnTo>
                  <a:lnTo>
                    <a:pt x="1814" y="98"/>
                  </a:lnTo>
                  <a:lnTo>
                    <a:pt x="1871" y="196"/>
                  </a:lnTo>
                  <a:close/>
                  <a:moveTo>
                    <a:pt x="1984" y="196"/>
                  </a:moveTo>
                  <a:lnTo>
                    <a:pt x="2041" y="98"/>
                  </a:lnTo>
                  <a:lnTo>
                    <a:pt x="1928" y="98"/>
                  </a:lnTo>
                  <a:lnTo>
                    <a:pt x="1984" y="196"/>
                  </a:lnTo>
                  <a:close/>
                  <a:moveTo>
                    <a:pt x="2097" y="196"/>
                  </a:moveTo>
                  <a:lnTo>
                    <a:pt x="2154" y="98"/>
                  </a:lnTo>
                  <a:lnTo>
                    <a:pt x="2041" y="98"/>
                  </a:lnTo>
                  <a:lnTo>
                    <a:pt x="2097" y="196"/>
                  </a:lnTo>
                  <a:close/>
                  <a:moveTo>
                    <a:pt x="2211" y="196"/>
                  </a:moveTo>
                  <a:lnTo>
                    <a:pt x="2268" y="98"/>
                  </a:lnTo>
                  <a:lnTo>
                    <a:pt x="2154" y="98"/>
                  </a:lnTo>
                  <a:lnTo>
                    <a:pt x="2211" y="196"/>
                  </a:lnTo>
                  <a:close/>
                  <a:moveTo>
                    <a:pt x="2324" y="196"/>
                  </a:moveTo>
                  <a:lnTo>
                    <a:pt x="2381" y="98"/>
                  </a:lnTo>
                  <a:lnTo>
                    <a:pt x="2268" y="98"/>
                  </a:lnTo>
                  <a:lnTo>
                    <a:pt x="2324" y="196"/>
                  </a:lnTo>
                  <a:close/>
                  <a:moveTo>
                    <a:pt x="2438" y="196"/>
                  </a:moveTo>
                  <a:lnTo>
                    <a:pt x="2495" y="98"/>
                  </a:lnTo>
                  <a:lnTo>
                    <a:pt x="2381" y="98"/>
                  </a:lnTo>
                  <a:lnTo>
                    <a:pt x="2438" y="196"/>
                  </a:lnTo>
                  <a:close/>
                  <a:moveTo>
                    <a:pt x="2551" y="196"/>
                  </a:moveTo>
                  <a:lnTo>
                    <a:pt x="2607" y="98"/>
                  </a:lnTo>
                  <a:lnTo>
                    <a:pt x="2495" y="98"/>
                  </a:lnTo>
                  <a:lnTo>
                    <a:pt x="2551" y="196"/>
                  </a:lnTo>
                  <a:close/>
                  <a:moveTo>
                    <a:pt x="2665" y="196"/>
                  </a:moveTo>
                  <a:lnTo>
                    <a:pt x="2721" y="98"/>
                  </a:lnTo>
                  <a:lnTo>
                    <a:pt x="2607" y="98"/>
                  </a:lnTo>
                  <a:lnTo>
                    <a:pt x="2665" y="196"/>
                  </a:lnTo>
                  <a:close/>
                  <a:moveTo>
                    <a:pt x="2778" y="196"/>
                  </a:moveTo>
                  <a:lnTo>
                    <a:pt x="2834" y="98"/>
                  </a:lnTo>
                  <a:lnTo>
                    <a:pt x="2721" y="98"/>
                  </a:lnTo>
                  <a:lnTo>
                    <a:pt x="2778" y="196"/>
                  </a:lnTo>
                  <a:close/>
                  <a:moveTo>
                    <a:pt x="0" y="196"/>
                  </a:moveTo>
                  <a:lnTo>
                    <a:pt x="114" y="196"/>
                  </a:lnTo>
                  <a:lnTo>
                    <a:pt x="57" y="294"/>
                  </a:lnTo>
                  <a:lnTo>
                    <a:pt x="0" y="196"/>
                  </a:lnTo>
                  <a:close/>
                  <a:moveTo>
                    <a:pt x="171" y="294"/>
                  </a:moveTo>
                  <a:lnTo>
                    <a:pt x="227" y="196"/>
                  </a:lnTo>
                  <a:lnTo>
                    <a:pt x="114" y="196"/>
                  </a:lnTo>
                  <a:lnTo>
                    <a:pt x="171" y="294"/>
                  </a:lnTo>
                  <a:close/>
                  <a:moveTo>
                    <a:pt x="284" y="294"/>
                  </a:moveTo>
                  <a:lnTo>
                    <a:pt x="340" y="196"/>
                  </a:lnTo>
                  <a:lnTo>
                    <a:pt x="227" y="196"/>
                  </a:lnTo>
                  <a:lnTo>
                    <a:pt x="284" y="294"/>
                  </a:lnTo>
                  <a:close/>
                  <a:moveTo>
                    <a:pt x="397" y="294"/>
                  </a:moveTo>
                  <a:lnTo>
                    <a:pt x="454" y="196"/>
                  </a:lnTo>
                  <a:lnTo>
                    <a:pt x="340" y="196"/>
                  </a:lnTo>
                  <a:lnTo>
                    <a:pt x="397" y="294"/>
                  </a:lnTo>
                  <a:close/>
                  <a:moveTo>
                    <a:pt x="510" y="294"/>
                  </a:moveTo>
                  <a:lnTo>
                    <a:pt x="567" y="196"/>
                  </a:lnTo>
                  <a:lnTo>
                    <a:pt x="454" y="196"/>
                  </a:lnTo>
                  <a:lnTo>
                    <a:pt x="510" y="294"/>
                  </a:lnTo>
                  <a:close/>
                  <a:moveTo>
                    <a:pt x="624" y="294"/>
                  </a:moveTo>
                  <a:lnTo>
                    <a:pt x="681" y="196"/>
                  </a:lnTo>
                  <a:lnTo>
                    <a:pt x="567" y="196"/>
                  </a:lnTo>
                  <a:lnTo>
                    <a:pt x="624" y="294"/>
                  </a:lnTo>
                  <a:close/>
                  <a:moveTo>
                    <a:pt x="737" y="294"/>
                  </a:moveTo>
                  <a:lnTo>
                    <a:pt x="794" y="196"/>
                  </a:lnTo>
                  <a:lnTo>
                    <a:pt x="681" y="196"/>
                  </a:lnTo>
                  <a:lnTo>
                    <a:pt x="737" y="294"/>
                  </a:lnTo>
                  <a:close/>
                  <a:moveTo>
                    <a:pt x="851" y="294"/>
                  </a:moveTo>
                  <a:lnTo>
                    <a:pt x="908" y="196"/>
                  </a:lnTo>
                  <a:lnTo>
                    <a:pt x="794" y="196"/>
                  </a:lnTo>
                  <a:lnTo>
                    <a:pt x="851" y="294"/>
                  </a:lnTo>
                  <a:close/>
                  <a:moveTo>
                    <a:pt x="964" y="294"/>
                  </a:moveTo>
                  <a:lnTo>
                    <a:pt x="1021" y="196"/>
                  </a:lnTo>
                  <a:lnTo>
                    <a:pt x="908" y="196"/>
                  </a:lnTo>
                  <a:lnTo>
                    <a:pt x="964" y="294"/>
                  </a:lnTo>
                  <a:close/>
                  <a:moveTo>
                    <a:pt x="1077" y="294"/>
                  </a:moveTo>
                  <a:lnTo>
                    <a:pt x="1134" y="196"/>
                  </a:lnTo>
                  <a:lnTo>
                    <a:pt x="1021" y="196"/>
                  </a:lnTo>
                  <a:lnTo>
                    <a:pt x="1077" y="294"/>
                  </a:lnTo>
                  <a:close/>
                  <a:moveTo>
                    <a:pt x="1191" y="294"/>
                  </a:moveTo>
                  <a:lnTo>
                    <a:pt x="1247" y="196"/>
                  </a:lnTo>
                  <a:lnTo>
                    <a:pt x="1134" y="196"/>
                  </a:lnTo>
                  <a:lnTo>
                    <a:pt x="1191" y="294"/>
                  </a:lnTo>
                  <a:close/>
                  <a:moveTo>
                    <a:pt x="1304" y="294"/>
                  </a:moveTo>
                  <a:lnTo>
                    <a:pt x="1361" y="196"/>
                  </a:lnTo>
                  <a:lnTo>
                    <a:pt x="1247" y="196"/>
                  </a:lnTo>
                  <a:lnTo>
                    <a:pt x="1304" y="294"/>
                  </a:lnTo>
                  <a:close/>
                  <a:moveTo>
                    <a:pt x="1418" y="294"/>
                  </a:moveTo>
                  <a:lnTo>
                    <a:pt x="1474" y="196"/>
                  </a:lnTo>
                  <a:lnTo>
                    <a:pt x="1361" y="196"/>
                  </a:lnTo>
                  <a:lnTo>
                    <a:pt x="1418" y="294"/>
                  </a:lnTo>
                  <a:close/>
                  <a:moveTo>
                    <a:pt x="1531" y="294"/>
                  </a:moveTo>
                  <a:lnTo>
                    <a:pt x="1587" y="196"/>
                  </a:lnTo>
                  <a:lnTo>
                    <a:pt x="1474" y="196"/>
                  </a:lnTo>
                  <a:lnTo>
                    <a:pt x="1531" y="294"/>
                  </a:lnTo>
                  <a:close/>
                  <a:moveTo>
                    <a:pt x="1644" y="294"/>
                  </a:moveTo>
                  <a:lnTo>
                    <a:pt x="1701" y="196"/>
                  </a:lnTo>
                  <a:lnTo>
                    <a:pt x="1587" y="196"/>
                  </a:lnTo>
                  <a:lnTo>
                    <a:pt x="1644" y="294"/>
                  </a:lnTo>
                  <a:close/>
                  <a:moveTo>
                    <a:pt x="1758" y="294"/>
                  </a:moveTo>
                  <a:lnTo>
                    <a:pt x="1814" y="196"/>
                  </a:lnTo>
                  <a:lnTo>
                    <a:pt x="1701" y="196"/>
                  </a:lnTo>
                  <a:lnTo>
                    <a:pt x="1758" y="294"/>
                  </a:lnTo>
                  <a:close/>
                  <a:moveTo>
                    <a:pt x="1871" y="294"/>
                  </a:moveTo>
                  <a:lnTo>
                    <a:pt x="1928" y="196"/>
                  </a:lnTo>
                  <a:lnTo>
                    <a:pt x="1814" y="196"/>
                  </a:lnTo>
                  <a:lnTo>
                    <a:pt x="1871" y="294"/>
                  </a:lnTo>
                  <a:close/>
                  <a:moveTo>
                    <a:pt x="1984" y="294"/>
                  </a:moveTo>
                  <a:lnTo>
                    <a:pt x="2041" y="196"/>
                  </a:lnTo>
                  <a:lnTo>
                    <a:pt x="1928" y="196"/>
                  </a:lnTo>
                  <a:lnTo>
                    <a:pt x="1984" y="294"/>
                  </a:lnTo>
                  <a:close/>
                  <a:moveTo>
                    <a:pt x="2097" y="294"/>
                  </a:moveTo>
                  <a:lnTo>
                    <a:pt x="2154" y="196"/>
                  </a:lnTo>
                  <a:lnTo>
                    <a:pt x="2041" y="196"/>
                  </a:lnTo>
                  <a:lnTo>
                    <a:pt x="2097" y="294"/>
                  </a:lnTo>
                  <a:close/>
                  <a:moveTo>
                    <a:pt x="2211" y="294"/>
                  </a:moveTo>
                  <a:lnTo>
                    <a:pt x="2268" y="196"/>
                  </a:lnTo>
                  <a:lnTo>
                    <a:pt x="2154" y="196"/>
                  </a:lnTo>
                  <a:lnTo>
                    <a:pt x="2211" y="294"/>
                  </a:lnTo>
                  <a:close/>
                  <a:moveTo>
                    <a:pt x="2324" y="294"/>
                  </a:moveTo>
                  <a:lnTo>
                    <a:pt x="2381" y="196"/>
                  </a:lnTo>
                  <a:lnTo>
                    <a:pt x="2268" y="196"/>
                  </a:lnTo>
                  <a:lnTo>
                    <a:pt x="2324" y="294"/>
                  </a:lnTo>
                  <a:close/>
                  <a:moveTo>
                    <a:pt x="2438" y="294"/>
                  </a:moveTo>
                  <a:lnTo>
                    <a:pt x="2495" y="196"/>
                  </a:lnTo>
                  <a:lnTo>
                    <a:pt x="2381" y="196"/>
                  </a:lnTo>
                  <a:lnTo>
                    <a:pt x="2438" y="294"/>
                  </a:lnTo>
                  <a:close/>
                  <a:moveTo>
                    <a:pt x="2551" y="294"/>
                  </a:moveTo>
                  <a:lnTo>
                    <a:pt x="2607" y="196"/>
                  </a:lnTo>
                  <a:lnTo>
                    <a:pt x="2495" y="196"/>
                  </a:lnTo>
                  <a:lnTo>
                    <a:pt x="2551" y="294"/>
                  </a:lnTo>
                  <a:close/>
                  <a:moveTo>
                    <a:pt x="2665" y="294"/>
                  </a:moveTo>
                  <a:lnTo>
                    <a:pt x="2721" y="196"/>
                  </a:lnTo>
                  <a:lnTo>
                    <a:pt x="2607" y="196"/>
                  </a:lnTo>
                  <a:lnTo>
                    <a:pt x="2665" y="294"/>
                  </a:lnTo>
                  <a:close/>
                  <a:moveTo>
                    <a:pt x="2778" y="294"/>
                  </a:moveTo>
                  <a:lnTo>
                    <a:pt x="2834" y="196"/>
                  </a:lnTo>
                  <a:lnTo>
                    <a:pt x="2721" y="196"/>
                  </a:lnTo>
                  <a:lnTo>
                    <a:pt x="2778" y="294"/>
                  </a:lnTo>
                  <a:close/>
                  <a:moveTo>
                    <a:pt x="0" y="294"/>
                  </a:moveTo>
                  <a:lnTo>
                    <a:pt x="114" y="294"/>
                  </a:lnTo>
                  <a:lnTo>
                    <a:pt x="57" y="392"/>
                  </a:lnTo>
                  <a:lnTo>
                    <a:pt x="0" y="294"/>
                  </a:lnTo>
                  <a:close/>
                  <a:moveTo>
                    <a:pt x="171" y="392"/>
                  </a:moveTo>
                  <a:lnTo>
                    <a:pt x="227" y="294"/>
                  </a:lnTo>
                  <a:lnTo>
                    <a:pt x="114" y="294"/>
                  </a:lnTo>
                  <a:lnTo>
                    <a:pt x="171" y="392"/>
                  </a:lnTo>
                  <a:close/>
                  <a:moveTo>
                    <a:pt x="284" y="392"/>
                  </a:moveTo>
                  <a:lnTo>
                    <a:pt x="340" y="294"/>
                  </a:lnTo>
                  <a:lnTo>
                    <a:pt x="227" y="294"/>
                  </a:lnTo>
                  <a:lnTo>
                    <a:pt x="284" y="392"/>
                  </a:lnTo>
                  <a:close/>
                  <a:moveTo>
                    <a:pt x="397" y="392"/>
                  </a:moveTo>
                  <a:lnTo>
                    <a:pt x="454" y="294"/>
                  </a:lnTo>
                  <a:lnTo>
                    <a:pt x="340" y="294"/>
                  </a:lnTo>
                  <a:lnTo>
                    <a:pt x="397" y="392"/>
                  </a:lnTo>
                  <a:close/>
                  <a:moveTo>
                    <a:pt x="510" y="392"/>
                  </a:moveTo>
                  <a:lnTo>
                    <a:pt x="567" y="294"/>
                  </a:lnTo>
                  <a:lnTo>
                    <a:pt x="454" y="294"/>
                  </a:lnTo>
                  <a:lnTo>
                    <a:pt x="510" y="392"/>
                  </a:lnTo>
                  <a:close/>
                  <a:moveTo>
                    <a:pt x="624" y="392"/>
                  </a:moveTo>
                  <a:lnTo>
                    <a:pt x="681" y="294"/>
                  </a:lnTo>
                  <a:lnTo>
                    <a:pt x="567" y="294"/>
                  </a:lnTo>
                  <a:lnTo>
                    <a:pt x="624" y="392"/>
                  </a:lnTo>
                  <a:close/>
                  <a:moveTo>
                    <a:pt x="737" y="392"/>
                  </a:moveTo>
                  <a:lnTo>
                    <a:pt x="794" y="294"/>
                  </a:lnTo>
                  <a:lnTo>
                    <a:pt x="681" y="294"/>
                  </a:lnTo>
                  <a:lnTo>
                    <a:pt x="737" y="392"/>
                  </a:lnTo>
                  <a:close/>
                  <a:moveTo>
                    <a:pt x="851" y="392"/>
                  </a:moveTo>
                  <a:lnTo>
                    <a:pt x="908" y="294"/>
                  </a:lnTo>
                  <a:lnTo>
                    <a:pt x="794" y="294"/>
                  </a:lnTo>
                  <a:lnTo>
                    <a:pt x="851" y="392"/>
                  </a:lnTo>
                  <a:close/>
                  <a:moveTo>
                    <a:pt x="964" y="392"/>
                  </a:moveTo>
                  <a:lnTo>
                    <a:pt x="1021" y="294"/>
                  </a:lnTo>
                  <a:lnTo>
                    <a:pt x="908" y="294"/>
                  </a:lnTo>
                  <a:lnTo>
                    <a:pt x="964" y="392"/>
                  </a:lnTo>
                  <a:close/>
                  <a:moveTo>
                    <a:pt x="1077" y="392"/>
                  </a:moveTo>
                  <a:lnTo>
                    <a:pt x="1134" y="294"/>
                  </a:lnTo>
                  <a:lnTo>
                    <a:pt x="1021" y="294"/>
                  </a:lnTo>
                  <a:lnTo>
                    <a:pt x="1077" y="392"/>
                  </a:lnTo>
                  <a:close/>
                  <a:moveTo>
                    <a:pt x="1191" y="392"/>
                  </a:moveTo>
                  <a:lnTo>
                    <a:pt x="1247" y="294"/>
                  </a:lnTo>
                  <a:lnTo>
                    <a:pt x="1134" y="294"/>
                  </a:lnTo>
                  <a:lnTo>
                    <a:pt x="1191" y="392"/>
                  </a:lnTo>
                  <a:close/>
                  <a:moveTo>
                    <a:pt x="1304" y="392"/>
                  </a:moveTo>
                  <a:lnTo>
                    <a:pt x="1361" y="294"/>
                  </a:lnTo>
                  <a:lnTo>
                    <a:pt x="1247" y="294"/>
                  </a:lnTo>
                  <a:lnTo>
                    <a:pt x="1304" y="392"/>
                  </a:lnTo>
                  <a:close/>
                  <a:moveTo>
                    <a:pt x="1418" y="392"/>
                  </a:moveTo>
                  <a:lnTo>
                    <a:pt x="1474" y="294"/>
                  </a:lnTo>
                  <a:lnTo>
                    <a:pt x="1361" y="294"/>
                  </a:lnTo>
                  <a:lnTo>
                    <a:pt x="1418" y="392"/>
                  </a:lnTo>
                  <a:close/>
                  <a:moveTo>
                    <a:pt x="1531" y="392"/>
                  </a:moveTo>
                  <a:lnTo>
                    <a:pt x="1587" y="294"/>
                  </a:lnTo>
                  <a:lnTo>
                    <a:pt x="1474" y="294"/>
                  </a:lnTo>
                  <a:lnTo>
                    <a:pt x="1531" y="392"/>
                  </a:lnTo>
                  <a:close/>
                  <a:moveTo>
                    <a:pt x="1644" y="392"/>
                  </a:moveTo>
                  <a:lnTo>
                    <a:pt x="1701" y="294"/>
                  </a:lnTo>
                  <a:lnTo>
                    <a:pt x="1587" y="294"/>
                  </a:lnTo>
                  <a:lnTo>
                    <a:pt x="1644" y="392"/>
                  </a:lnTo>
                  <a:close/>
                  <a:moveTo>
                    <a:pt x="1758" y="392"/>
                  </a:moveTo>
                  <a:lnTo>
                    <a:pt x="1814" y="294"/>
                  </a:lnTo>
                  <a:lnTo>
                    <a:pt x="1701" y="294"/>
                  </a:lnTo>
                  <a:lnTo>
                    <a:pt x="1758" y="392"/>
                  </a:lnTo>
                  <a:close/>
                  <a:moveTo>
                    <a:pt x="1871" y="392"/>
                  </a:moveTo>
                  <a:lnTo>
                    <a:pt x="1928" y="294"/>
                  </a:lnTo>
                  <a:lnTo>
                    <a:pt x="1814" y="294"/>
                  </a:lnTo>
                  <a:lnTo>
                    <a:pt x="1871" y="392"/>
                  </a:lnTo>
                  <a:close/>
                  <a:moveTo>
                    <a:pt x="1984" y="392"/>
                  </a:moveTo>
                  <a:lnTo>
                    <a:pt x="2041" y="294"/>
                  </a:lnTo>
                  <a:lnTo>
                    <a:pt x="1928" y="294"/>
                  </a:lnTo>
                  <a:lnTo>
                    <a:pt x="1984" y="392"/>
                  </a:lnTo>
                  <a:close/>
                  <a:moveTo>
                    <a:pt x="2097" y="392"/>
                  </a:moveTo>
                  <a:lnTo>
                    <a:pt x="2154" y="294"/>
                  </a:lnTo>
                  <a:lnTo>
                    <a:pt x="2041" y="294"/>
                  </a:lnTo>
                  <a:lnTo>
                    <a:pt x="2097" y="392"/>
                  </a:lnTo>
                  <a:close/>
                  <a:moveTo>
                    <a:pt x="2211" y="392"/>
                  </a:moveTo>
                  <a:lnTo>
                    <a:pt x="2268" y="294"/>
                  </a:lnTo>
                  <a:lnTo>
                    <a:pt x="2154" y="294"/>
                  </a:lnTo>
                  <a:lnTo>
                    <a:pt x="2211" y="392"/>
                  </a:lnTo>
                  <a:close/>
                  <a:moveTo>
                    <a:pt x="2324" y="392"/>
                  </a:moveTo>
                  <a:lnTo>
                    <a:pt x="2381" y="294"/>
                  </a:lnTo>
                  <a:lnTo>
                    <a:pt x="2268" y="294"/>
                  </a:lnTo>
                  <a:lnTo>
                    <a:pt x="2324" y="392"/>
                  </a:lnTo>
                  <a:close/>
                  <a:moveTo>
                    <a:pt x="2438" y="392"/>
                  </a:moveTo>
                  <a:lnTo>
                    <a:pt x="2495" y="294"/>
                  </a:lnTo>
                  <a:lnTo>
                    <a:pt x="2381" y="294"/>
                  </a:lnTo>
                  <a:lnTo>
                    <a:pt x="2438" y="392"/>
                  </a:lnTo>
                  <a:close/>
                  <a:moveTo>
                    <a:pt x="2551" y="392"/>
                  </a:moveTo>
                  <a:lnTo>
                    <a:pt x="2607" y="294"/>
                  </a:lnTo>
                  <a:lnTo>
                    <a:pt x="2495" y="294"/>
                  </a:lnTo>
                  <a:lnTo>
                    <a:pt x="2551" y="392"/>
                  </a:lnTo>
                  <a:close/>
                  <a:moveTo>
                    <a:pt x="2665" y="392"/>
                  </a:moveTo>
                  <a:lnTo>
                    <a:pt x="2721" y="294"/>
                  </a:lnTo>
                  <a:lnTo>
                    <a:pt x="2607" y="294"/>
                  </a:lnTo>
                  <a:lnTo>
                    <a:pt x="2665" y="392"/>
                  </a:lnTo>
                  <a:close/>
                  <a:moveTo>
                    <a:pt x="2778" y="392"/>
                  </a:moveTo>
                  <a:lnTo>
                    <a:pt x="2834" y="294"/>
                  </a:lnTo>
                  <a:lnTo>
                    <a:pt x="2721" y="294"/>
                  </a:lnTo>
                  <a:lnTo>
                    <a:pt x="2778" y="392"/>
                  </a:lnTo>
                  <a:close/>
                  <a:moveTo>
                    <a:pt x="0" y="392"/>
                  </a:moveTo>
                  <a:lnTo>
                    <a:pt x="114" y="392"/>
                  </a:lnTo>
                  <a:lnTo>
                    <a:pt x="57" y="490"/>
                  </a:lnTo>
                  <a:lnTo>
                    <a:pt x="0" y="392"/>
                  </a:lnTo>
                  <a:close/>
                  <a:moveTo>
                    <a:pt x="171" y="490"/>
                  </a:moveTo>
                  <a:lnTo>
                    <a:pt x="227" y="392"/>
                  </a:lnTo>
                  <a:lnTo>
                    <a:pt x="114" y="392"/>
                  </a:lnTo>
                  <a:lnTo>
                    <a:pt x="171" y="490"/>
                  </a:lnTo>
                  <a:close/>
                  <a:moveTo>
                    <a:pt x="284" y="490"/>
                  </a:moveTo>
                  <a:lnTo>
                    <a:pt x="340" y="392"/>
                  </a:lnTo>
                  <a:lnTo>
                    <a:pt x="227" y="392"/>
                  </a:lnTo>
                  <a:lnTo>
                    <a:pt x="284" y="490"/>
                  </a:lnTo>
                  <a:close/>
                  <a:moveTo>
                    <a:pt x="397" y="490"/>
                  </a:moveTo>
                  <a:lnTo>
                    <a:pt x="454" y="392"/>
                  </a:lnTo>
                  <a:lnTo>
                    <a:pt x="340" y="392"/>
                  </a:lnTo>
                  <a:lnTo>
                    <a:pt x="397" y="490"/>
                  </a:lnTo>
                  <a:close/>
                  <a:moveTo>
                    <a:pt x="510" y="490"/>
                  </a:moveTo>
                  <a:lnTo>
                    <a:pt x="567" y="392"/>
                  </a:lnTo>
                  <a:lnTo>
                    <a:pt x="454" y="392"/>
                  </a:lnTo>
                  <a:lnTo>
                    <a:pt x="510" y="490"/>
                  </a:lnTo>
                  <a:close/>
                  <a:moveTo>
                    <a:pt x="624" y="490"/>
                  </a:moveTo>
                  <a:lnTo>
                    <a:pt x="681" y="392"/>
                  </a:lnTo>
                  <a:lnTo>
                    <a:pt x="567" y="392"/>
                  </a:lnTo>
                  <a:lnTo>
                    <a:pt x="624" y="490"/>
                  </a:lnTo>
                  <a:close/>
                  <a:moveTo>
                    <a:pt x="737" y="490"/>
                  </a:moveTo>
                  <a:lnTo>
                    <a:pt x="794" y="392"/>
                  </a:lnTo>
                  <a:lnTo>
                    <a:pt x="681" y="392"/>
                  </a:lnTo>
                  <a:lnTo>
                    <a:pt x="737" y="490"/>
                  </a:lnTo>
                  <a:close/>
                  <a:moveTo>
                    <a:pt x="851" y="490"/>
                  </a:moveTo>
                  <a:lnTo>
                    <a:pt x="908" y="392"/>
                  </a:lnTo>
                  <a:lnTo>
                    <a:pt x="794" y="392"/>
                  </a:lnTo>
                  <a:lnTo>
                    <a:pt x="851" y="490"/>
                  </a:lnTo>
                  <a:close/>
                  <a:moveTo>
                    <a:pt x="964" y="490"/>
                  </a:moveTo>
                  <a:lnTo>
                    <a:pt x="1021" y="392"/>
                  </a:lnTo>
                  <a:lnTo>
                    <a:pt x="908" y="392"/>
                  </a:lnTo>
                  <a:lnTo>
                    <a:pt x="964" y="490"/>
                  </a:lnTo>
                  <a:close/>
                  <a:moveTo>
                    <a:pt x="1077" y="490"/>
                  </a:moveTo>
                  <a:lnTo>
                    <a:pt x="1134" y="392"/>
                  </a:lnTo>
                  <a:lnTo>
                    <a:pt x="1021" y="392"/>
                  </a:lnTo>
                  <a:lnTo>
                    <a:pt x="1077" y="490"/>
                  </a:lnTo>
                  <a:close/>
                  <a:moveTo>
                    <a:pt x="1191" y="490"/>
                  </a:moveTo>
                  <a:lnTo>
                    <a:pt x="1247" y="392"/>
                  </a:lnTo>
                  <a:lnTo>
                    <a:pt x="1134" y="392"/>
                  </a:lnTo>
                  <a:lnTo>
                    <a:pt x="1191" y="490"/>
                  </a:lnTo>
                  <a:close/>
                  <a:moveTo>
                    <a:pt x="1304" y="490"/>
                  </a:moveTo>
                  <a:lnTo>
                    <a:pt x="1361" y="392"/>
                  </a:lnTo>
                  <a:lnTo>
                    <a:pt x="1247" y="392"/>
                  </a:lnTo>
                  <a:lnTo>
                    <a:pt x="1304" y="490"/>
                  </a:lnTo>
                  <a:close/>
                  <a:moveTo>
                    <a:pt x="1418" y="490"/>
                  </a:moveTo>
                  <a:lnTo>
                    <a:pt x="1474" y="392"/>
                  </a:lnTo>
                  <a:lnTo>
                    <a:pt x="1361" y="392"/>
                  </a:lnTo>
                  <a:lnTo>
                    <a:pt x="1418" y="490"/>
                  </a:lnTo>
                  <a:close/>
                  <a:moveTo>
                    <a:pt x="1531" y="490"/>
                  </a:moveTo>
                  <a:lnTo>
                    <a:pt x="1587" y="392"/>
                  </a:lnTo>
                  <a:lnTo>
                    <a:pt x="1474" y="392"/>
                  </a:lnTo>
                  <a:lnTo>
                    <a:pt x="1531" y="490"/>
                  </a:lnTo>
                  <a:close/>
                  <a:moveTo>
                    <a:pt x="1644" y="490"/>
                  </a:moveTo>
                  <a:lnTo>
                    <a:pt x="1701" y="392"/>
                  </a:lnTo>
                  <a:lnTo>
                    <a:pt x="1587" y="392"/>
                  </a:lnTo>
                  <a:lnTo>
                    <a:pt x="1644" y="490"/>
                  </a:lnTo>
                  <a:close/>
                  <a:moveTo>
                    <a:pt x="1758" y="490"/>
                  </a:moveTo>
                  <a:lnTo>
                    <a:pt x="1814" y="392"/>
                  </a:lnTo>
                  <a:lnTo>
                    <a:pt x="1701" y="392"/>
                  </a:lnTo>
                  <a:lnTo>
                    <a:pt x="1758" y="490"/>
                  </a:lnTo>
                  <a:close/>
                  <a:moveTo>
                    <a:pt x="1871" y="490"/>
                  </a:moveTo>
                  <a:lnTo>
                    <a:pt x="1928" y="392"/>
                  </a:lnTo>
                  <a:lnTo>
                    <a:pt x="1814" y="392"/>
                  </a:lnTo>
                  <a:lnTo>
                    <a:pt x="1871" y="490"/>
                  </a:lnTo>
                  <a:close/>
                  <a:moveTo>
                    <a:pt x="1984" y="490"/>
                  </a:moveTo>
                  <a:lnTo>
                    <a:pt x="2041" y="392"/>
                  </a:lnTo>
                  <a:lnTo>
                    <a:pt x="1928" y="392"/>
                  </a:lnTo>
                  <a:lnTo>
                    <a:pt x="1984" y="490"/>
                  </a:lnTo>
                  <a:close/>
                  <a:moveTo>
                    <a:pt x="2097" y="490"/>
                  </a:moveTo>
                  <a:lnTo>
                    <a:pt x="2154" y="392"/>
                  </a:lnTo>
                  <a:lnTo>
                    <a:pt x="2041" y="392"/>
                  </a:lnTo>
                  <a:lnTo>
                    <a:pt x="2097" y="490"/>
                  </a:lnTo>
                  <a:close/>
                  <a:moveTo>
                    <a:pt x="2211" y="490"/>
                  </a:moveTo>
                  <a:lnTo>
                    <a:pt x="2268" y="392"/>
                  </a:lnTo>
                  <a:lnTo>
                    <a:pt x="2154" y="392"/>
                  </a:lnTo>
                  <a:lnTo>
                    <a:pt x="2211" y="490"/>
                  </a:lnTo>
                  <a:close/>
                  <a:moveTo>
                    <a:pt x="2324" y="490"/>
                  </a:moveTo>
                  <a:lnTo>
                    <a:pt x="2381" y="392"/>
                  </a:lnTo>
                  <a:lnTo>
                    <a:pt x="2268" y="392"/>
                  </a:lnTo>
                  <a:lnTo>
                    <a:pt x="2324" y="490"/>
                  </a:lnTo>
                  <a:close/>
                  <a:moveTo>
                    <a:pt x="2438" y="490"/>
                  </a:moveTo>
                  <a:lnTo>
                    <a:pt x="2495" y="392"/>
                  </a:lnTo>
                  <a:lnTo>
                    <a:pt x="2381" y="392"/>
                  </a:lnTo>
                  <a:lnTo>
                    <a:pt x="2438" y="490"/>
                  </a:lnTo>
                  <a:close/>
                  <a:moveTo>
                    <a:pt x="2551" y="490"/>
                  </a:moveTo>
                  <a:lnTo>
                    <a:pt x="2607" y="392"/>
                  </a:lnTo>
                  <a:lnTo>
                    <a:pt x="2495" y="392"/>
                  </a:lnTo>
                  <a:lnTo>
                    <a:pt x="2551" y="490"/>
                  </a:lnTo>
                  <a:close/>
                  <a:moveTo>
                    <a:pt x="2665" y="490"/>
                  </a:moveTo>
                  <a:lnTo>
                    <a:pt x="2721" y="392"/>
                  </a:lnTo>
                  <a:lnTo>
                    <a:pt x="2607" y="392"/>
                  </a:lnTo>
                  <a:lnTo>
                    <a:pt x="2665" y="490"/>
                  </a:lnTo>
                  <a:close/>
                  <a:moveTo>
                    <a:pt x="2778" y="490"/>
                  </a:moveTo>
                  <a:lnTo>
                    <a:pt x="2834" y="392"/>
                  </a:lnTo>
                  <a:lnTo>
                    <a:pt x="2721" y="392"/>
                  </a:lnTo>
                  <a:lnTo>
                    <a:pt x="2778" y="490"/>
                  </a:lnTo>
                  <a:close/>
                  <a:moveTo>
                    <a:pt x="0" y="490"/>
                  </a:moveTo>
                  <a:lnTo>
                    <a:pt x="114" y="490"/>
                  </a:lnTo>
                  <a:lnTo>
                    <a:pt x="57" y="589"/>
                  </a:lnTo>
                  <a:lnTo>
                    <a:pt x="0" y="490"/>
                  </a:lnTo>
                  <a:close/>
                  <a:moveTo>
                    <a:pt x="171" y="589"/>
                  </a:moveTo>
                  <a:lnTo>
                    <a:pt x="227" y="490"/>
                  </a:lnTo>
                  <a:lnTo>
                    <a:pt x="114" y="490"/>
                  </a:lnTo>
                  <a:lnTo>
                    <a:pt x="171" y="589"/>
                  </a:lnTo>
                  <a:close/>
                  <a:moveTo>
                    <a:pt x="284" y="589"/>
                  </a:moveTo>
                  <a:lnTo>
                    <a:pt x="340" y="490"/>
                  </a:lnTo>
                  <a:lnTo>
                    <a:pt x="227" y="490"/>
                  </a:lnTo>
                  <a:lnTo>
                    <a:pt x="284" y="589"/>
                  </a:lnTo>
                  <a:close/>
                  <a:moveTo>
                    <a:pt x="397" y="589"/>
                  </a:moveTo>
                  <a:lnTo>
                    <a:pt x="454" y="490"/>
                  </a:lnTo>
                  <a:lnTo>
                    <a:pt x="340" y="490"/>
                  </a:lnTo>
                  <a:lnTo>
                    <a:pt x="397" y="589"/>
                  </a:lnTo>
                  <a:close/>
                  <a:moveTo>
                    <a:pt x="510" y="589"/>
                  </a:moveTo>
                  <a:lnTo>
                    <a:pt x="567" y="490"/>
                  </a:lnTo>
                  <a:lnTo>
                    <a:pt x="454" y="490"/>
                  </a:lnTo>
                  <a:lnTo>
                    <a:pt x="510" y="589"/>
                  </a:lnTo>
                  <a:close/>
                  <a:moveTo>
                    <a:pt x="624" y="589"/>
                  </a:moveTo>
                  <a:lnTo>
                    <a:pt x="681" y="490"/>
                  </a:lnTo>
                  <a:lnTo>
                    <a:pt x="567" y="490"/>
                  </a:lnTo>
                  <a:lnTo>
                    <a:pt x="624" y="589"/>
                  </a:lnTo>
                  <a:close/>
                  <a:moveTo>
                    <a:pt x="737" y="589"/>
                  </a:moveTo>
                  <a:lnTo>
                    <a:pt x="794" y="490"/>
                  </a:lnTo>
                  <a:lnTo>
                    <a:pt x="681" y="490"/>
                  </a:lnTo>
                  <a:lnTo>
                    <a:pt x="737" y="589"/>
                  </a:lnTo>
                  <a:close/>
                  <a:moveTo>
                    <a:pt x="851" y="589"/>
                  </a:moveTo>
                  <a:lnTo>
                    <a:pt x="908" y="490"/>
                  </a:lnTo>
                  <a:lnTo>
                    <a:pt x="794" y="490"/>
                  </a:lnTo>
                  <a:lnTo>
                    <a:pt x="851" y="589"/>
                  </a:lnTo>
                  <a:close/>
                  <a:moveTo>
                    <a:pt x="964" y="589"/>
                  </a:moveTo>
                  <a:lnTo>
                    <a:pt x="1021" y="490"/>
                  </a:lnTo>
                  <a:lnTo>
                    <a:pt x="908" y="490"/>
                  </a:lnTo>
                  <a:lnTo>
                    <a:pt x="964" y="589"/>
                  </a:lnTo>
                  <a:close/>
                  <a:moveTo>
                    <a:pt x="1077" y="589"/>
                  </a:moveTo>
                  <a:lnTo>
                    <a:pt x="1134" y="490"/>
                  </a:lnTo>
                  <a:lnTo>
                    <a:pt x="1021" y="490"/>
                  </a:lnTo>
                  <a:lnTo>
                    <a:pt x="1077" y="589"/>
                  </a:lnTo>
                  <a:close/>
                  <a:moveTo>
                    <a:pt x="1191" y="589"/>
                  </a:moveTo>
                  <a:lnTo>
                    <a:pt x="1247" y="490"/>
                  </a:lnTo>
                  <a:lnTo>
                    <a:pt x="1134" y="490"/>
                  </a:lnTo>
                  <a:lnTo>
                    <a:pt x="1191" y="589"/>
                  </a:lnTo>
                  <a:close/>
                  <a:moveTo>
                    <a:pt x="1304" y="589"/>
                  </a:moveTo>
                  <a:lnTo>
                    <a:pt x="1361" y="490"/>
                  </a:lnTo>
                  <a:lnTo>
                    <a:pt x="1247" y="490"/>
                  </a:lnTo>
                  <a:lnTo>
                    <a:pt x="1304" y="589"/>
                  </a:lnTo>
                  <a:close/>
                  <a:moveTo>
                    <a:pt x="1418" y="589"/>
                  </a:moveTo>
                  <a:lnTo>
                    <a:pt x="1474" y="490"/>
                  </a:lnTo>
                  <a:lnTo>
                    <a:pt x="1361" y="490"/>
                  </a:lnTo>
                  <a:lnTo>
                    <a:pt x="1418" y="589"/>
                  </a:lnTo>
                  <a:close/>
                  <a:moveTo>
                    <a:pt x="1531" y="589"/>
                  </a:moveTo>
                  <a:lnTo>
                    <a:pt x="1587" y="490"/>
                  </a:lnTo>
                  <a:lnTo>
                    <a:pt x="1474" y="490"/>
                  </a:lnTo>
                  <a:lnTo>
                    <a:pt x="1531" y="589"/>
                  </a:lnTo>
                  <a:close/>
                  <a:moveTo>
                    <a:pt x="1644" y="589"/>
                  </a:moveTo>
                  <a:lnTo>
                    <a:pt x="1701" y="490"/>
                  </a:lnTo>
                  <a:lnTo>
                    <a:pt x="1587" y="490"/>
                  </a:lnTo>
                  <a:lnTo>
                    <a:pt x="1644" y="589"/>
                  </a:lnTo>
                  <a:close/>
                  <a:moveTo>
                    <a:pt x="1758" y="589"/>
                  </a:moveTo>
                  <a:lnTo>
                    <a:pt x="1814" y="490"/>
                  </a:lnTo>
                  <a:lnTo>
                    <a:pt x="1701" y="490"/>
                  </a:lnTo>
                  <a:lnTo>
                    <a:pt x="1758" y="589"/>
                  </a:lnTo>
                  <a:close/>
                  <a:moveTo>
                    <a:pt x="1871" y="589"/>
                  </a:moveTo>
                  <a:lnTo>
                    <a:pt x="1928" y="490"/>
                  </a:lnTo>
                  <a:lnTo>
                    <a:pt x="1814" y="490"/>
                  </a:lnTo>
                  <a:lnTo>
                    <a:pt x="1871" y="589"/>
                  </a:lnTo>
                  <a:close/>
                  <a:moveTo>
                    <a:pt x="1984" y="589"/>
                  </a:moveTo>
                  <a:lnTo>
                    <a:pt x="2041" y="490"/>
                  </a:lnTo>
                  <a:lnTo>
                    <a:pt x="1928" y="490"/>
                  </a:lnTo>
                  <a:lnTo>
                    <a:pt x="1984" y="589"/>
                  </a:lnTo>
                  <a:close/>
                  <a:moveTo>
                    <a:pt x="2097" y="589"/>
                  </a:moveTo>
                  <a:lnTo>
                    <a:pt x="2154" y="490"/>
                  </a:lnTo>
                  <a:lnTo>
                    <a:pt x="2041" y="490"/>
                  </a:lnTo>
                  <a:lnTo>
                    <a:pt x="2097" y="589"/>
                  </a:lnTo>
                  <a:close/>
                  <a:moveTo>
                    <a:pt x="2211" y="589"/>
                  </a:moveTo>
                  <a:lnTo>
                    <a:pt x="2268" y="490"/>
                  </a:lnTo>
                  <a:lnTo>
                    <a:pt x="2154" y="490"/>
                  </a:lnTo>
                  <a:lnTo>
                    <a:pt x="2211" y="589"/>
                  </a:lnTo>
                  <a:close/>
                  <a:moveTo>
                    <a:pt x="2324" y="589"/>
                  </a:moveTo>
                  <a:lnTo>
                    <a:pt x="2381" y="490"/>
                  </a:lnTo>
                  <a:lnTo>
                    <a:pt x="2268" y="490"/>
                  </a:lnTo>
                  <a:lnTo>
                    <a:pt x="2324" y="589"/>
                  </a:lnTo>
                  <a:close/>
                  <a:moveTo>
                    <a:pt x="2438" y="589"/>
                  </a:moveTo>
                  <a:lnTo>
                    <a:pt x="2495" y="490"/>
                  </a:lnTo>
                  <a:lnTo>
                    <a:pt x="2381" y="490"/>
                  </a:lnTo>
                  <a:lnTo>
                    <a:pt x="2438" y="589"/>
                  </a:lnTo>
                  <a:close/>
                  <a:moveTo>
                    <a:pt x="2551" y="589"/>
                  </a:moveTo>
                  <a:lnTo>
                    <a:pt x="2607" y="490"/>
                  </a:lnTo>
                  <a:lnTo>
                    <a:pt x="2495" y="490"/>
                  </a:lnTo>
                  <a:lnTo>
                    <a:pt x="2551" y="589"/>
                  </a:lnTo>
                  <a:close/>
                  <a:moveTo>
                    <a:pt x="2665" y="589"/>
                  </a:moveTo>
                  <a:lnTo>
                    <a:pt x="2721" y="490"/>
                  </a:lnTo>
                  <a:lnTo>
                    <a:pt x="2607" y="490"/>
                  </a:lnTo>
                  <a:lnTo>
                    <a:pt x="2665" y="589"/>
                  </a:lnTo>
                  <a:close/>
                  <a:moveTo>
                    <a:pt x="2778" y="589"/>
                  </a:moveTo>
                  <a:lnTo>
                    <a:pt x="2834" y="490"/>
                  </a:lnTo>
                  <a:lnTo>
                    <a:pt x="2721" y="490"/>
                  </a:lnTo>
                  <a:lnTo>
                    <a:pt x="2778" y="589"/>
                  </a:lnTo>
                  <a:close/>
                  <a:moveTo>
                    <a:pt x="0" y="589"/>
                  </a:moveTo>
                  <a:lnTo>
                    <a:pt x="114" y="589"/>
                  </a:lnTo>
                  <a:lnTo>
                    <a:pt x="57" y="687"/>
                  </a:lnTo>
                  <a:lnTo>
                    <a:pt x="0" y="589"/>
                  </a:lnTo>
                  <a:close/>
                  <a:moveTo>
                    <a:pt x="171" y="687"/>
                  </a:moveTo>
                  <a:lnTo>
                    <a:pt x="227" y="589"/>
                  </a:lnTo>
                  <a:lnTo>
                    <a:pt x="114" y="589"/>
                  </a:lnTo>
                  <a:lnTo>
                    <a:pt x="171" y="687"/>
                  </a:lnTo>
                  <a:close/>
                  <a:moveTo>
                    <a:pt x="284" y="687"/>
                  </a:moveTo>
                  <a:lnTo>
                    <a:pt x="340" y="589"/>
                  </a:lnTo>
                  <a:lnTo>
                    <a:pt x="227" y="589"/>
                  </a:lnTo>
                  <a:lnTo>
                    <a:pt x="284" y="687"/>
                  </a:lnTo>
                  <a:close/>
                  <a:moveTo>
                    <a:pt x="397" y="687"/>
                  </a:moveTo>
                  <a:lnTo>
                    <a:pt x="454" y="589"/>
                  </a:lnTo>
                  <a:lnTo>
                    <a:pt x="340" y="589"/>
                  </a:lnTo>
                  <a:lnTo>
                    <a:pt x="397" y="687"/>
                  </a:lnTo>
                  <a:close/>
                  <a:moveTo>
                    <a:pt x="510" y="687"/>
                  </a:moveTo>
                  <a:lnTo>
                    <a:pt x="567" y="589"/>
                  </a:lnTo>
                  <a:lnTo>
                    <a:pt x="454" y="589"/>
                  </a:lnTo>
                  <a:lnTo>
                    <a:pt x="510" y="687"/>
                  </a:lnTo>
                  <a:close/>
                  <a:moveTo>
                    <a:pt x="624" y="687"/>
                  </a:moveTo>
                  <a:lnTo>
                    <a:pt x="681" y="589"/>
                  </a:lnTo>
                  <a:lnTo>
                    <a:pt x="567" y="589"/>
                  </a:lnTo>
                  <a:lnTo>
                    <a:pt x="624" y="687"/>
                  </a:lnTo>
                  <a:close/>
                  <a:moveTo>
                    <a:pt x="737" y="687"/>
                  </a:moveTo>
                  <a:lnTo>
                    <a:pt x="794" y="589"/>
                  </a:lnTo>
                  <a:lnTo>
                    <a:pt x="681" y="589"/>
                  </a:lnTo>
                  <a:lnTo>
                    <a:pt x="737" y="687"/>
                  </a:lnTo>
                  <a:close/>
                  <a:moveTo>
                    <a:pt x="851" y="687"/>
                  </a:moveTo>
                  <a:lnTo>
                    <a:pt x="908" y="589"/>
                  </a:lnTo>
                  <a:lnTo>
                    <a:pt x="794" y="589"/>
                  </a:lnTo>
                  <a:lnTo>
                    <a:pt x="851" y="687"/>
                  </a:lnTo>
                  <a:close/>
                  <a:moveTo>
                    <a:pt x="964" y="687"/>
                  </a:moveTo>
                  <a:lnTo>
                    <a:pt x="1021" y="589"/>
                  </a:lnTo>
                  <a:lnTo>
                    <a:pt x="908" y="589"/>
                  </a:lnTo>
                  <a:lnTo>
                    <a:pt x="964" y="687"/>
                  </a:lnTo>
                  <a:close/>
                  <a:moveTo>
                    <a:pt x="1077" y="687"/>
                  </a:moveTo>
                  <a:lnTo>
                    <a:pt x="1134" y="589"/>
                  </a:lnTo>
                  <a:lnTo>
                    <a:pt x="1021" y="589"/>
                  </a:lnTo>
                  <a:lnTo>
                    <a:pt x="1077" y="687"/>
                  </a:lnTo>
                  <a:close/>
                  <a:moveTo>
                    <a:pt x="1191" y="687"/>
                  </a:moveTo>
                  <a:lnTo>
                    <a:pt x="1247" y="589"/>
                  </a:lnTo>
                  <a:lnTo>
                    <a:pt x="1134" y="589"/>
                  </a:lnTo>
                  <a:lnTo>
                    <a:pt x="1191" y="687"/>
                  </a:lnTo>
                  <a:close/>
                  <a:moveTo>
                    <a:pt x="1304" y="687"/>
                  </a:moveTo>
                  <a:lnTo>
                    <a:pt x="1361" y="589"/>
                  </a:lnTo>
                  <a:lnTo>
                    <a:pt x="1247" y="589"/>
                  </a:lnTo>
                  <a:lnTo>
                    <a:pt x="1304" y="687"/>
                  </a:lnTo>
                  <a:close/>
                  <a:moveTo>
                    <a:pt x="1418" y="687"/>
                  </a:moveTo>
                  <a:lnTo>
                    <a:pt x="1474" y="589"/>
                  </a:lnTo>
                  <a:lnTo>
                    <a:pt x="1361" y="589"/>
                  </a:lnTo>
                  <a:lnTo>
                    <a:pt x="1418" y="687"/>
                  </a:lnTo>
                  <a:close/>
                  <a:moveTo>
                    <a:pt x="1531" y="687"/>
                  </a:moveTo>
                  <a:lnTo>
                    <a:pt x="1587" y="589"/>
                  </a:lnTo>
                  <a:lnTo>
                    <a:pt x="1474" y="589"/>
                  </a:lnTo>
                  <a:lnTo>
                    <a:pt x="1531" y="687"/>
                  </a:lnTo>
                  <a:close/>
                  <a:moveTo>
                    <a:pt x="1644" y="687"/>
                  </a:moveTo>
                  <a:lnTo>
                    <a:pt x="1701" y="589"/>
                  </a:lnTo>
                  <a:lnTo>
                    <a:pt x="1587" y="589"/>
                  </a:lnTo>
                  <a:lnTo>
                    <a:pt x="1644" y="687"/>
                  </a:lnTo>
                  <a:close/>
                  <a:moveTo>
                    <a:pt x="1758" y="687"/>
                  </a:moveTo>
                  <a:lnTo>
                    <a:pt x="1814" y="589"/>
                  </a:lnTo>
                  <a:lnTo>
                    <a:pt x="1701" y="589"/>
                  </a:lnTo>
                  <a:lnTo>
                    <a:pt x="1758" y="687"/>
                  </a:lnTo>
                  <a:close/>
                  <a:moveTo>
                    <a:pt x="1871" y="687"/>
                  </a:moveTo>
                  <a:lnTo>
                    <a:pt x="1928" y="589"/>
                  </a:lnTo>
                  <a:lnTo>
                    <a:pt x="1814" y="589"/>
                  </a:lnTo>
                  <a:lnTo>
                    <a:pt x="1871" y="687"/>
                  </a:lnTo>
                  <a:close/>
                  <a:moveTo>
                    <a:pt x="1984" y="687"/>
                  </a:moveTo>
                  <a:lnTo>
                    <a:pt x="2041" y="589"/>
                  </a:lnTo>
                  <a:lnTo>
                    <a:pt x="1928" y="589"/>
                  </a:lnTo>
                  <a:lnTo>
                    <a:pt x="1984" y="687"/>
                  </a:lnTo>
                  <a:close/>
                  <a:moveTo>
                    <a:pt x="2097" y="687"/>
                  </a:moveTo>
                  <a:lnTo>
                    <a:pt x="2154" y="589"/>
                  </a:lnTo>
                  <a:lnTo>
                    <a:pt x="2041" y="589"/>
                  </a:lnTo>
                  <a:lnTo>
                    <a:pt x="2097" y="687"/>
                  </a:lnTo>
                  <a:close/>
                  <a:moveTo>
                    <a:pt x="2211" y="687"/>
                  </a:moveTo>
                  <a:lnTo>
                    <a:pt x="2268" y="589"/>
                  </a:lnTo>
                  <a:lnTo>
                    <a:pt x="2154" y="589"/>
                  </a:lnTo>
                  <a:lnTo>
                    <a:pt x="2211" y="687"/>
                  </a:lnTo>
                  <a:close/>
                  <a:moveTo>
                    <a:pt x="2324" y="687"/>
                  </a:moveTo>
                  <a:lnTo>
                    <a:pt x="2381" y="589"/>
                  </a:lnTo>
                  <a:lnTo>
                    <a:pt x="2268" y="589"/>
                  </a:lnTo>
                  <a:lnTo>
                    <a:pt x="2324" y="687"/>
                  </a:lnTo>
                  <a:close/>
                  <a:moveTo>
                    <a:pt x="2438" y="687"/>
                  </a:moveTo>
                  <a:lnTo>
                    <a:pt x="2495" y="589"/>
                  </a:lnTo>
                  <a:lnTo>
                    <a:pt x="2381" y="589"/>
                  </a:lnTo>
                  <a:lnTo>
                    <a:pt x="2438" y="687"/>
                  </a:lnTo>
                  <a:close/>
                  <a:moveTo>
                    <a:pt x="2551" y="687"/>
                  </a:moveTo>
                  <a:lnTo>
                    <a:pt x="2607" y="589"/>
                  </a:lnTo>
                  <a:lnTo>
                    <a:pt x="2495" y="589"/>
                  </a:lnTo>
                  <a:lnTo>
                    <a:pt x="2551" y="687"/>
                  </a:lnTo>
                  <a:close/>
                  <a:moveTo>
                    <a:pt x="2665" y="687"/>
                  </a:moveTo>
                  <a:lnTo>
                    <a:pt x="2721" y="589"/>
                  </a:lnTo>
                  <a:lnTo>
                    <a:pt x="2607" y="589"/>
                  </a:lnTo>
                  <a:lnTo>
                    <a:pt x="2665" y="687"/>
                  </a:lnTo>
                  <a:close/>
                  <a:moveTo>
                    <a:pt x="2778" y="687"/>
                  </a:moveTo>
                  <a:lnTo>
                    <a:pt x="2834" y="589"/>
                  </a:lnTo>
                  <a:lnTo>
                    <a:pt x="2721" y="589"/>
                  </a:lnTo>
                  <a:lnTo>
                    <a:pt x="2778" y="687"/>
                  </a:lnTo>
                  <a:close/>
                  <a:moveTo>
                    <a:pt x="0" y="687"/>
                  </a:moveTo>
                  <a:lnTo>
                    <a:pt x="114" y="687"/>
                  </a:lnTo>
                  <a:lnTo>
                    <a:pt x="57" y="785"/>
                  </a:lnTo>
                  <a:lnTo>
                    <a:pt x="0" y="687"/>
                  </a:lnTo>
                  <a:close/>
                  <a:moveTo>
                    <a:pt x="171" y="785"/>
                  </a:moveTo>
                  <a:lnTo>
                    <a:pt x="227" y="687"/>
                  </a:lnTo>
                  <a:lnTo>
                    <a:pt x="114" y="687"/>
                  </a:lnTo>
                  <a:lnTo>
                    <a:pt x="171" y="785"/>
                  </a:lnTo>
                  <a:close/>
                  <a:moveTo>
                    <a:pt x="284" y="785"/>
                  </a:moveTo>
                  <a:lnTo>
                    <a:pt x="340" y="687"/>
                  </a:lnTo>
                  <a:lnTo>
                    <a:pt x="227" y="687"/>
                  </a:lnTo>
                  <a:lnTo>
                    <a:pt x="284" y="785"/>
                  </a:lnTo>
                  <a:close/>
                  <a:moveTo>
                    <a:pt x="397" y="785"/>
                  </a:moveTo>
                  <a:lnTo>
                    <a:pt x="454" y="687"/>
                  </a:lnTo>
                  <a:lnTo>
                    <a:pt x="340" y="687"/>
                  </a:lnTo>
                  <a:lnTo>
                    <a:pt x="397" y="785"/>
                  </a:lnTo>
                  <a:close/>
                  <a:moveTo>
                    <a:pt x="510" y="785"/>
                  </a:moveTo>
                  <a:lnTo>
                    <a:pt x="567" y="687"/>
                  </a:lnTo>
                  <a:lnTo>
                    <a:pt x="454" y="687"/>
                  </a:lnTo>
                  <a:lnTo>
                    <a:pt x="510" y="785"/>
                  </a:lnTo>
                  <a:close/>
                  <a:moveTo>
                    <a:pt x="624" y="785"/>
                  </a:moveTo>
                  <a:lnTo>
                    <a:pt x="681" y="687"/>
                  </a:lnTo>
                  <a:lnTo>
                    <a:pt x="567" y="687"/>
                  </a:lnTo>
                  <a:lnTo>
                    <a:pt x="624" y="785"/>
                  </a:lnTo>
                  <a:close/>
                  <a:moveTo>
                    <a:pt x="737" y="785"/>
                  </a:moveTo>
                  <a:lnTo>
                    <a:pt x="794" y="687"/>
                  </a:lnTo>
                  <a:lnTo>
                    <a:pt x="681" y="687"/>
                  </a:lnTo>
                  <a:lnTo>
                    <a:pt x="737" y="785"/>
                  </a:lnTo>
                  <a:close/>
                  <a:moveTo>
                    <a:pt x="851" y="785"/>
                  </a:moveTo>
                  <a:lnTo>
                    <a:pt x="908" y="687"/>
                  </a:lnTo>
                  <a:lnTo>
                    <a:pt x="794" y="687"/>
                  </a:lnTo>
                  <a:lnTo>
                    <a:pt x="851" y="785"/>
                  </a:lnTo>
                  <a:close/>
                  <a:moveTo>
                    <a:pt x="964" y="785"/>
                  </a:moveTo>
                  <a:lnTo>
                    <a:pt x="1021" y="687"/>
                  </a:lnTo>
                  <a:lnTo>
                    <a:pt x="908" y="687"/>
                  </a:lnTo>
                  <a:lnTo>
                    <a:pt x="964" y="785"/>
                  </a:lnTo>
                  <a:close/>
                  <a:moveTo>
                    <a:pt x="1077" y="785"/>
                  </a:moveTo>
                  <a:lnTo>
                    <a:pt x="1134" y="687"/>
                  </a:lnTo>
                  <a:lnTo>
                    <a:pt x="1021" y="687"/>
                  </a:lnTo>
                  <a:lnTo>
                    <a:pt x="1077" y="785"/>
                  </a:lnTo>
                  <a:close/>
                  <a:moveTo>
                    <a:pt x="1191" y="785"/>
                  </a:moveTo>
                  <a:lnTo>
                    <a:pt x="1247" y="687"/>
                  </a:lnTo>
                  <a:lnTo>
                    <a:pt x="1134" y="687"/>
                  </a:lnTo>
                  <a:lnTo>
                    <a:pt x="1191" y="785"/>
                  </a:lnTo>
                  <a:close/>
                  <a:moveTo>
                    <a:pt x="1304" y="785"/>
                  </a:moveTo>
                  <a:lnTo>
                    <a:pt x="1361" y="687"/>
                  </a:lnTo>
                  <a:lnTo>
                    <a:pt x="1247" y="687"/>
                  </a:lnTo>
                  <a:lnTo>
                    <a:pt x="1304" y="785"/>
                  </a:lnTo>
                  <a:close/>
                  <a:moveTo>
                    <a:pt x="1418" y="785"/>
                  </a:moveTo>
                  <a:lnTo>
                    <a:pt x="1474" y="687"/>
                  </a:lnTo>
                  <a:lnTo>
                    <a:pt x="1361" y="687"/>
                  </a:lnTo>
                  <a:lnTo>
                    <a:pt x="1418" y="785"/>
                  </a:lnTo>
                  <a:close/>
                  <a:moveTo>
                    <a:pt x="1531" y="785"/>
                  </a:moveTo>
                  <a:lnTo>
                    <a:pt x="1587" y="687"/>
                  </a:lnTo>
                  <a:lnTo>
                    <a:pt x="1474" y="687"/>
                  </a:lnTo>
                  <a:lnTo>
                    <a:pt x="1531" y="785"/>
                  </a:lnTo>
                  <a:close/>
                  <a:moveTo>
                    <a:pt x="1644" y="785"/>
                  </a:moveTo>
                  <a:lnTo>
                    <a:pt x="1701" y="687"/>
                  </a:lnTo>
                  <a:lnTo>
                    <a:pt x="1587" y="687"/>
                  </a:lnTo>
                  <a:lnTo>
                    <a:pt x="1644" y="785"/>
                  </a:lnTo>
                  <a:close/>
                  <a:moveTo>
                    <a:pt x="1758" y="785"/>
                  </a:moveTo>
                  <a:lnTo>
                    <a:pt x="1814" y="687"/>
                  </a:lnTo>
                  <a:lnTo>
                    <a:pt x="1701" y="687"/>
                  </a:lnTo>
                  <a:lnTo>
                    <a:pt x="1758" y="785"/>
                  </a:lnTo>
                  <a:close/>
                  <a:moveTo>
                    <a:pt x="1871" y="785"/>
                  </a:moveTo>
                  <a:lnTo>
                    <a:pt x="1928" y="687"/>
                  </a:lnTo>
                  <a:lnTo>
                    <a:pt x="1814" y="687"/>
                  </a:lnTo>
                  <a:lnTo>
                    <a:pt x="1871" y="785"/>
                  </a:lnTo>
                  <a:close/>
                  <a:moveTo>
                    <a:pt x="1984" y="785"/>
                  </a:moveTo>
                  <a:lnTo>
                    <a:pt x="2041" y="687"/>
                  </a:lnTo>
                  <a:lnTo>
                    <a:pt x="1928" y="687"/>
                  </a:lnTo>
                  <a:lnTo>
                    <a:pt x="1984" y="785"/>
                  </a:lnTo>
                  <a:close/>
                  <a:moveTo>
                    <a:pt x="2097" y="785"/>
                  </a:moveTo>
                  <a:lnTo>
                    <a:pt x="2154" y="687"/>
                  </a:lnTo>
                  <a:lnTo>
                    <a:pt x="2041" y="687"/>
                  </a:lnTo>
                  <a:lnTo>
                    <a:pt x="2097" y="785"/>
                  </a:lnTo>
                  <a:close/>
                  <a:moveTo>
                    <a:pt x="2211" y="785"/>
                  </a:moveTo>
                  <a:lnTo>
                    <a:pt x="2268" y="687"/>
                  </a:lnTo>
                  <a:lnTo>
                    <a:pt x="2154" y="687"/>
                  </a:lnTo>
                  <a:lnTo>
                    <a:pt x="2211" y="785"/>
                  </a:lnTo>
                  <a:close/>
                  <a:moveTo>
                    <a:pt x="2324" y="785"/>
                  </a:moveTo>
                  <a:lnTo>
                    <a:pt x="2381" y="687"/>
                  </a:lnTo>
                  <a:lnTo>
                    <a:pt x="2268" y="687"/>
                  </a:lnTo>
                  <a:lnTo>
                    <a:pt x="2324" y="785"/>
                  </a:lnTo>
                  <a:close/>
                  <a:moveTo>
                    <a:pt x="2438" y="785"/>
                  </a:moveTo>
                  <a:lnTo>
                    <a:pt x="2495" y="687"/>
                  </a:lnTo>
                  <a:lnTo>
                    <a:pt x="2381" y="687"/>
                  </a:lnTo>
                  <a:lnTo>
                    <a:pt x="2438" y="785"/>
                  </a:lnTo>
                  <a:close/>
                  <a:moveTo>
                    <a:pt x="2551" y="785"/>
                  </a:moveTo>
                  <a:lnTo>
                    <a:pt x="2607" y="687"/>
                  </a:lnTo>
                  <a:lnTo>
                    <a:pt x="2495" y="687"/>
                  </a:lnTo>
                  <a:lnTo>
                    <a:pt x="2551" y="785"/>
                  </a:lnTo>
                  <a:close/>
                  <a:moveTo>
                    <a:pt x="2665" y="785"/>
                  </a:moveTo>
                  <a:lnTo>
                    <a:pt x="2721" y="687"/>
                  </a:lnTo>
                  <a:lnTo>
                    <a:pt x="2607" y="687"/>
                  </a:lnTo>
                  <a:lnTo>
                    <a:pt x="2665" y="785"/>
                  </a:lnTo>
                  <a:close/>
                  <a:moveTo>
                    <a:pt x="2778" y="785"/>
                  </a:moveTo>
                  <a:lnTo>
                    <a:pt x="2834" y="687"/>
                  </a:lnTo>
                  <a:lnTo>
                    <a:pt x="2721" y="687"/>
                  </a:lnTo>
                  <a:lnTo>
                    <a:pt x="2778" y="785"/>
                  </a:lnTo>
                  <a:close/>
                  <a:moveTo>
                    <a:pt x="0" y="785"/>
                  </a:moveTo>
                  <a:lnTo>
                    <a:pt x="114" y="785"/>
                  </a:lnTo>
                  <a:lnTo>
                    <a:pt x="57" y="883"/>
                  </a:lnTo>
                  <a:lnTo>
                    <a:pt x="0" y="785"/>
                  </a:lnTo>
                  <a:close/>
                  <a:moveTo>
                    <a:pt x="171" y="883"/>
                  </a:moveTo>
                  <a:lnTo>
                    <a:pt x="227" y="785"/>
                  </a:lnTo>
                  <a:lnTo>
                    <a:pt x="114" y="785"/>
                  </a:lnTo>
                  <a:lnTo>
                    <a:pt x="171" y="883"/>
                  </a:lnTo>
                  <a:close/>
                  <a:moveTo>
                    <a:pt x="284" y="883"/>
                  </a:moveTo>
                  <a:lnTo>
                    <a:pt x="340" y="785"/>
                  </a:lnTo>
                  <a:lnTo>
                    <a:pt x="227" y="785"/>
                  </a:lnTo>
                  <a:lnTo>
                    <a:pt x="284" y="883"/>
                  </a:lnTo>
                  <a:close/>
                  <a:moveTo>
                    <a:pt x="397" y="883"/>
                  </a:moveTo>
                  <a:lnTo>
                    <a:pt x="454" y="785"/>
                  </a:lnTo>
                  <a:lnTo>
                    <a:pt x="340" y="785"/>
                  </a:lnTo>
                  <a:lnTo>
                    <a:pt x="397" y="883"/>
                  </a:lnTo>
                  <a:close/>
                  <a:moveTo>
                    <a:pt x="510" y="883"/>
                  </a:moveTo>
                  <a:lnTo>
                    <a:pt x="567" y="785"/>
                  </a:lnTo>
                  <a:lnTo>
                    <a:pt x="454" y="785"/>
                  </a:lnTo>
                  <a:lnTo>
                    <a:pt x="510" y="883"/>
                  </a:lnTo>
                  <a:close/>
                  <a:moveTo>
                    <a:pt x="624" y="883"/>
                  </a:moveTo>
                  <a:lnTo>
                    <a:pt x="681" y="785"/>
                  </a:lnTo>
                  <a:lnTo>
                    <a:pt x="567" y="785"/>
                  </a:lnTo>
                  <a:lnTo>
                    <a:pt x="624" y="883"/>
                  </a:lnTo>
                  <a:close/>
                  <a:moveTo>
                    <a:pt x="737" y="883"/>
                  </a:moveTo>
                  <a:lnTo>
                    <a:pt x="794" y="785"/>
                  </a:lnTo>
                  <a:lnTo>
                    <a:pt x="681" y="785"/>
                  </a:lnTo>
                  <a:lnTo>
                    <a:pt x="737" y="883"/>
                  </a:lnTo>
                  <a:close/>
                  <a:moveTo>
                    <a:pt x="851" y="883"/>
                  </a:moveTo>
                  <a:lnTo>
                    <a:pt x="908" y="785"/>
                  </a:lnTo>
                  <a:lnTo>
                    <a:pt x="794" y="785"/>
                  </a:lnTo>
                  <a:lnTo>
                    <a:pt x="851" y="883"/>
                  </a:lnTo>
                  <a:close/>
                  <a:moveTo>
                    <a:pt x="964" y="883"/>
                  </a:moveTo>
                  <a:lnTo>
                    <a:pt x="1021" y="785"/>
                  </a:lnTo>
                  <a:lnTo>
                    <a:pt x="908" y="785"/>
                  </a:lnTo>
                  <a:lnTo>
                    <a:pt x="964" y="883"/>
                  </a:lnTo>
                  <a:close/>
                  <a:moveTo>
                    <a:pt x="1077" y="883"/>
                  </a:moveTo>
                  <a:lnTo>
                    <a:pt x="1134" y="785"/>
                  </a:lnTo>
                  <a:lnTo>
                    <a:pt x="1021" y="785"/>
                  </a:lnTo>
                  <a:lnTo>
                    <a:pt x="1077" y="883"/>
                  </a:lnTo>
                  <a:close/>
                  <a:moveTo>
                    <a:pt x="1191" y="883"/>
                  </a:moveTo>
                  <a:lnTo>
                    <a:pt x="1247" y="785"/>
                  </a:lnTo>
                  <a:lnTo>
                    <a:pt x="1134" y="785"/>
                  </a:lnTo>
                  <a:lnTo>
                    <a:pt x="1191" y="883"/>
                  </a:lnTo>
                  <a:close/>
                  <a:moveTo>
                    <a:pt x="1304" y="883"/>
                  </a:moveTo>
                  <a:lnTo>
                    <a:pt x="1361" y="785"/>
                  </a:lnTo>
                  <a:lnTo>
                    <a:pt x="1247" y="785"/>
                  </a:lnTo>
                  <a:lnTo>
                    <a:pt x="1304" y="883"/>
                  </a:lnTo>
                  <a:close/>
                  <a:moveTo>
                    <a:pt x="1418" y="883"/>
                  </a:moveTo>
                  <a:lnTo>
                    <a:pt x="1474" y="785"/>
                  </a:lnTo>
                  <a:lnTo>
                    <a:pt x="1361" y="785"/>
                  </a:lnTo>
                  <a:lnTo>
                    <a:pt x="1418" y="883"/>
                  </a:lnTo>
                  <a:close/>
                  <a:moveTo>
                    <a:pt x="1531" y="883"/>
                  </a:moveTo>
                  <a:lnTo>
                    <a:pt x="1587" y="785"/>
                  </a:lnTo>
                  <a:lnTo>
                    <a:pt x="1474" y="785"/>
                  </a:lnTo>
                  <a:lnTo>
                    <a:pt x="1531" y="883"/>
                  </a:lnTo>
                  <a:close/>
                  <a:moveTo>
                    <a:pt x="1644" y="883"/>
                  </a:moveTo>
                  <a:lnTo>
                    <a:pt x="1701" y="785"/>
                  </a:lnTo>
                  <a:lnTo>
                    <a:pt x="1587" y="785"/>
                  </a:lnTo>
                  <a:lnTo>
                    <a:pt x="1644" y="883"/>
                  </a:lnTo>
                  <a:close/>
                  <a:moveTo>
                    <a:pt x="1758" y="883"/>
                  </a:moveTo>
                  <a:lnTo>
                    <a:pt x="1814" y="785"/>
                  </a:lnTo>
                  <a:lnTo>
                    <a:pt x="1701" y="785"/>
                  </a:lnTo>
                  <a:lnTo>
                    <a:pt x="1758" y="883"/>
                  </a:lnTo>
                  <a:close/>
                  <a:moveTo>
                    <a:pt x="1871" y="883"/>
                  </a:moveTo>
                  <a:lnTo>
                    <a:pt x="1928" y="785"/>
                  </a:lnTo>
                  <a:lnTo>
                    <a:pt x="1814" y="785"/>
                  </a:lnTo>
                  <a:lnTo>
                    <a:pt x="1871" y="883"/>
                  </a:lnTo>
                  <a:close/>
                  <a:moveTo>
                    <a:pt x="1984" y="883"/>
                  </a:moveTo>
                  <a:lnTo>
                    <a:pt x="2041" y="785"/>
                  </a:lnTo>
                  <a:lnTo>
                    <a:pt x="1928" y="785"/>
                  </a:lnTo>
                  <a:lnTo>
                    <a:pt x="1984" y="883"/>
                  </a:lnTo>
                  <a:close/>
                  <a:moveTo>
                    <a:pt x="2097" y="883"/>
                  </a:moveTo>
                  <a:lnTo>
                    <a:pt x="2154" y="785"/>
                  </a:lnTo>
                  <a:lnTo>
                    <a:pt x="2041" y="785"/>
                  </a:lnTo>
                  <a:lnTo>
                    <a:pt x="2097" y="883"/>
                  </a:lnTo>
                  <a:close/>
                  <a:moveTo>
                    <a:pt x="2211" y="883"/>
                  </a:moveTo>
                  <a:lnTo>
                    <a:pt x="2268" y="785"/>
                  </a:lnTo>
                  <a:lnTo>
                    <a:pt x="2154" y="785"/>
                  </a:lnTo>
                  <a:lnTo>
                    <a:pt x="2211" y="883"/>
                  </a:lnTo>
                  <a:close/>
                  <a:moveTo>
                    <a:pt x="2324" y="883"/>
                  </a:moveTo>
                  <a:lnTo>
                    <a:pt x="2381" y="785"/>
                  </a:lnTo>
                  <a:lnTo>
                    <a:pt x="2268" y="785"/>
                  </a:lnTo>
                  <a:lnTo>
                    <a:pt x="2324" y="883"/>
                  </a:lnTo>
                  <a:close/>
                  <a:moveTo>
                    <a:pt x="2438" y="883"/>
                  </a:moveTo>
                  <a:lnTo>
                    <a:pt x="2495" y="785"/>
                  </a:lnTo>
                  <a:lnTo>
                    <a:pt x="2381" y="785"/>
                  </a:lnTo>
                  <a:lnTo>
                    <a:pt x="2438" y="883"/>
                  </a:lnTo>
                  <a:close/>
                  <a:moveTo>
                    <a:pt x="2551" y="883"/>
                  </a:moveTo>
                  <a:lnTo>
                    <a:pt x="2607" y="785"/>
                  </a:lnTo>
                  <a:lnTo>
                    <a:pt x="2495" y="785"/>
                  </a:lnTo>
                  <a:lnTo>
                    <a:pt x="2551" y="883"/>
                  </a:lnTo>
                  <a:close/>
                  <a:moveTo>
                    <a:pt x="2665" y="883"/>
                  </a:moveTo>
                  <a:lnTo>
                    <a:pt x="2721" y="785"/>
                  </a:lnTo>
                  <a:lnTo>
                    <a:pt x="2607" y="785"/>
                  </a:lnTo>
                  <a:lnTo>
                    <a:pt x="2665" y="883"/>
                  </a:lnTo>
                  <a:close/>
                  <a:moveTo>
                    <a:pt x="2778" y="883"/>
                  </a:moveTo>
                  <a:lnTo>
                    <a:pt x="2834" y="785"/>
                  </a:lnTo>
                  <a:lnTo>
                    <a:pt x="2721" y="785"/>
                  </a:lnTo>
                  <a:lnTo>
                    <a:pt x="2778" y="883"/>
                  </a:lnTo>
                  <a:close/>
                  <a:moveTo>
                    <a:pt x="0" y="883"/>
                  </a:moveTo>
                  <a:lnTo>
                    <a:pt x="114" y="883"/>
                  </a:lnTo>
                  <a:lnTo>
                    <a:pt x="57" y="981"/>
                  </a:lnTo>
                  <a:lnTo>
                    <a:pt x="0" y="883"/>
                  </a:lnTo>
                  <a:close/>
                  <a:moveTo>
                    <a:pt x="171" y="981"/>
                  </a:moveTo>
                  <a:lnTo>
                    <a:pt x="227" y="883"/>
                  </a:lnTo>
                  <a:lnTo>
                    <a:pt x="114" y="883"/>
                  </a:lnTo>
                  <a:lnTo>
                    <a:pt x="171" y="981"/>
                  </a:lnTo>
                  <a:close/>
                  <a:moveTo>
                    <a:pt x="284" y="981"/>
                  </a:moveTo>
                  <a:lnTo>
                    <a:pt x="340" y="883"/>
                  </a:lnTo>
                  <a:lnTo>
                    <a:pt x="227" y="883"/>
                  </a:lnTo>
                  <a:lnTo>
                    <a:pt x="284" y="981"/>
                  </a:lnTo>
                  <a:close/>
                  <a:moveTo>
                    <a:pt x="397" y="981"/>
                  </a:moveTo>
                  <a:lnTo>
                    <a:pt x="454" y="883"/>
                  </a:lnTo>
                  <a:lnTo>
                    <a:pt x="340" y="883"/>
                  </a:lnTo>
                  <a:lnTo>
                    <a:pt x="397" y="981"/>
                  </a:lnTo>
                  <a:close/>
                  <a:moveTo>
                    <a:pt x="510" y="981"/>
                  </a:moveTo>
                  <a:lnTo>
                    <a:pt x="567" y="883"/>
                  </a:lnTo>
                  <a:lnTo>
                    <a:pt x="454" y="883"/>
                  </a:lnTo>
                  <a:lnTo>
                    <a:pt x="510" y="981"/>
                  </a:lnTo>
                  <a:close/>
                  <a:moveTo>
                    <a:pt x="624" y="981"/>
                  </a:moveTo>
                  <a:lnTo>
                    <a:pt x="681" y="883"/>
                  </a:lnTo>
                  <a:lnTo>
                    <a:pt x="567" y="883"/>
                  </a:lnTo>
                  <a:lnTo>
                    <a:pt x="624" y="981"/>
                  </a:lnTo>
                  <a:close/>
                  <a:moveTo>
                    <a:pt x="737" y="981"/>
                  </a:moveTo>
                  <a:lnTo>
                    <a:pt x="794" y="883"/>
                  </a:lnTo>
                  <a:lnTo>
                    <a:pt x="681" y="883"/>
                  </a:lnTo>
                  <a:lnTo>
                    <a:pt x="737" y="981"/>
                  </a:lnTo>
                  <a:close/>
                  <a:moveTo>
                    <a:pt x="851" y="981"/>
                  </a:moveTo>
                  <a:lnTo>
                    <a:pt x="908" y="883"/>
                  </a:lnTo>
                  <a:lnTo>
                    <a:pt x="794" y="883"/>
                  </a:lnTo>
                  <a:lnTo>
                    <a:pt x="851" y="981"/>
                  </a:lnTo>
                  <a:close/>
                  <a:moveTo>
                    <a:pt x="964" y="981"/>
                  </a:moveTo>
                  <a:lnTo>
                    <a:pt x="1021" y="883"/>
                  </a:lnTo>
                  <a:lnTo>
                    <a:pt x="908" y="883"/>
                  </a:lnTo>
                  <a:lnTo>
                    <a:pt x="964" y="981"/>
                  </a:lnTo>
                  <a:close/>
                  <a:moveTo>
                    <a:pt x="1077" y="981"/>
                  </a:moveTo>
                  <a:lnTo>
                    <a:pt x="1134" y="883"/>
                  </a:lnTo>
                  <a:lnTo>
                    <a:pt x="1021" y="883"/>
                  </a:lnTo>
                  <a:lnTo>
                    <a:pt x="1077" y="981"/>
                  </a:lnTo>
                  <a:close/>
                  <a:moveTo>
                    <a:pt x="1191" y="981"/>
                  </a:moveTo>
                  <a:lnTo>
                    <a:pt x="1247" y="883"/>
                  </a:lnTo>
                  <a:lnTo>
                    <a:pt x="1134" y="883"/>
                  </a:lnTo>
                  <a:lnTo>
                    <a:pt x="1191" y="981"/>
                  </a:lnTo>
                  <a:close/>
                  <a:moveTo>
                    <a:pt x="1304" y="981"/>
                  </a:moveTo>
                  <a:lnTo>
                    <a:pt x="1361" y="883"/>
                  </a:lnTo>
                  <a:lnTo>
                    <a:pt x="1247" y="883"/>
                  </a:lnTo>
                  <a:lnTo>
                    <a:pt x="1304" y="981"/>
                  </a:lnTo>
                  <a:close/>
                  <a:moveTo>
                    <a:pt x="1418" y="981"/>
                  </a:moveTo>
                  <a:lnTo>
                    <a:pt x="1474" y="883"/>
                  </a:lnTo>
                  <a:lnTo>
                    <a:pt x="1361" y="883"/>
                  </a:lnTo>
                  <a:lnTo>
                    <a:pt x="1418" y="981"/>
                  </a:lnTo>
                  <a:close/>
                  <a:moveTo>
                    <a:pt x="1531" y="981"/>
                  </a:moveTo>
                  <a:lnTo>
                    <a:pt x="1587" y="883"/>
                  </a:lnTo>
                  <a:lnTo>
                    <a:pt x="1474" y="883"/>
                  </a:lnTo>
                  <a:lnTo>
                    <a:pt x="1531" y="981"/>
                  </a:lnTo>
                  <a:close/>
                  <a:moveTo>
                    <a:pt x="1644" y="981"/>
                  </a:moveTo>
                  <a:lnTo>
                    <a:pt x="1701" y="883"/>
                  </a:lnTo>
                  <a:lnTo>
                    <a:pt x="1587" y="883"/>
                  </a:lnTo>
                  <a:lnTo>
                    <a:pt x="1644" y="981"/>
                  </a:lnTo>
                  <a:close/>
                  <a:moveTo>
                    <a:pt x="1758" y="981"/>
                  </a:moveTo>
                  <a:lnTo>
                    <a:pt x="1814" y="883"/>
                  </a:lnTo>
                  <a:lnTo>
                    <a:pt x="1701" y="883"/>
                  </a:lnTo>
                  <a:lnTo>
                    <a:pt x="1758" y="981"/>
                  </a:lnTo>
                  <a:close/>
                  <a:moveTo>
                    <a:pt x="1871" y="981"/>
                  </a:moveTo>
                  <a:lnTo>
                    <a:pt x="1928" y="883"/>
                  </a:lnTo>
                  <a:lnTo>
                    <a:pt x="1814" y="883"/>
                  </a:lnTo>
                  <a:lnTo>
                    <a:pt x="1871" y="981"/>
                  </a:lnTo>
                  <a:close/>
                  <a:moveTo>
                    <a:pt x="1984" y="981"/>
                  </a:moveTo>
                  <a:lnTo>
                    <a:pt x="2041" y="883"/>
                  </a:lnTo>
                  <a:lnTo>
                    <a:pt x="1928" y="883"/>
                  </a:lnTo>
                  <a:lnTo>
                    <a:pt x="1984" y="981"/>
                  </a:lnTo>
                  <a:close/>
                  <a:moveTo>
                    <a:pt x="2097" y="981"/>
                  </a:moveTo>
                  <a:lnTo>
                    <a:pt x="2154" y="883"/>
                  </a:lnTo>
                  <a:lnTo>
                    <a:pt x="2041" y="883"/>
                  </a:lnTo>
                  <a:lnTo>
                    <a:pt x="2097" y="981"/>
                  </a:lnTo>
                  <a:close/>
                  <a:moveTo>
                    <a:pt x="2211" y="981"/>
                  </a:moveTo>
                  <a:lnTo>
                    <a:pt x="2268" y="883"/>
                  </a:lnTo>
                  <a:lnTo>
                    <a:pt x="2154" y="883"/>
                  </a:lnTo>
                  <a:lnTo>
                    <a:pt x="2211" y="981"/>
                  </a:lnTo>
                  <a:close/>
                  <a:moveTo>
                    <a:pt x="2324" y="981"/>
                  </a:moveTo>
                  <a:lnTo>
                    <a:pt x="2381" y="883"/>
                  </a:lnTo>
                  <a:lnTo>
                    <a:pt x="2268" y="883"/>
                  </a:lnTo>
                  <a:lnTo>
                    <a:pt x="2324" y="981"/>
                  </a:lnTo>
                  <a:close/>
                  <a:moveTo>
                    <a:pt x="2438" y="981"/>
                  </a:moveTo>
                  <a:lnTo>
                    <a:pt x="2495" y="883"/>
                  </a:lnTo>
                  <a:lnTo>
                    <a:pt x="2381" y="883"/>
                  </a:lnTo>
                  <a:lnTo>
                    <a:pt x="2438" y="981"/>
                  </a:lnTo>
                  <a:close/>
                  <a:moveTo>
                    <a:pt x="2551" y="981"/>
                  </a:moveTo>
                  <a:lnTo>
                    <a:pt x="2607" y="883"/>
                  </a:lnTo>
                  <a:lnTo>
                    <a:pt x="2495" y="883"/>
                  </a:lnTo>
                  <a:lnTo>
                    <a:pt x="2551" y="981"/>
                  </a:lnTo>
                  <a:close/>
                  <a:moveTo>
                    <a:pt x="2665" y="981"/>
                  </a:moveTo>
                  <a:lnTo>
                    <a:pt x="2721" y="883"/>
                  </a:lnTo>
                  <a:lnTo>
                    <a:pt x="2607" y="883"/>
                  </a:lnTo>
                  <a:lnTo>
                    <a:pt x="2665" y="981"/>
                  </a:lnTo>
                  <a:close/>
                  <a:moveTo>
                    <a:pt x="2778" y="981"/>
                  </a:moveTo>
                  <a:lnTo>
                    <a:pt x="2834" y="883"/>
                  </a:lnTo>
                  <a:lnTo>
                    <a:pt x="2721" y="883"/>
                  </a:lnTo>
                  <a:lnTo>
                    <a:pt x="2778" y="981"/>
                  </a:lnTo>
                  <a:close/>
                  <a:moveTo>
                    <a:pt x="0" y="981"/>
                  </a:moveTo>
                  <a:lnTo>
                    <a:pt x="114" y="981"/>
                  </a:lnTo>
                  <a:lnTo>
                    <a:pt x="57" y="1079"/>
                  </a:lnTo>
                  <a:lnTo>
                    <a:pt x="0" y="981"/>
                  </a:lnTo>
                  <a:close/>
                  <a:moveTo>
                    <a:pt x="171" y="1079"/>
                  </a:moveTo>
                  <a:lnTo>
                    <a:pt x="227" y="981"/>
                  </a:lnTo>
                  <a:lnTo>
                    <a:pt x="114" y="981"/>
                  </a:lnTo>
                  <a:lnTo>
                    <a:pt x="171" y="1079"/>
                  </a:lnTo>
                  <a:close/>
                  <a:moveTo>
                    <a:pt x="284" y="1079"/>
                  </a:moveTo>
                  <a:lnTo>
                    <a:pt x="340" y="981"/>
                  </a:lnTo>
                  <a:lnTo>
                    <a:pt x="227" y="981"/>
                  </a:lnTo>
                  <a:lnTo>
                    <a:pt x="284" y="1079"/>
                  </a:lnTo>
                  <a:close/>
                  <a:moveTo>
                    <a:pt x="397" y="1079"/>
                  </a:moveTo>
                  <a:lnTo>
                    <a:pt x="454" y="981"/>
                  </a:lnTo>
                  <a:lnTo>
                    <a:pt x="340" y="981"/>
                  </a:lnTo>
                  <a:lnTo>
                    <a:pt x="397" y="1079"/>
                  </a:lnTo>
                  <a:close/>
                  <a:moveTo>
                    <a:pt x="510" y="1079"/>
                  </a:moveTo>
                  <a:lnTo>
                    <a:pt x="567" y="981"/>
                  </a:lnTo>
                  <a:lnTo>
                    <a:pt x="454" y="981"/>
                  </a:lnTo>
                  <a:lnTo>
                    <a:pt x="510" y="1079"/>
                  </a:lnTo>
                  <a:close/>
                  <a:moveTo>
                    <a:pt x="624" y="1079"/>
                  </a:moveTo>
                  <a:lnTo>
                    <a:pt x="681" y="981"/>
                  </a:lnTo>
                  <a:lnTo>
                    <a:pt x="567" y="981"/>
                  </a:lnTo>
                  <a:lnTo>
                    <a:pt x="624" y="1079"/>
                  </a:lnTo>
                  <a:close/>
                  <a:moveTo>
                    <a:pt x="737" y="1079"/>
                  </a:moveTo>
                  <a:lnTo>
                    <a:pt x="794" y="981"/>
                  </a:lnTo>
                  <a:lnTo>
                    <a:pt x="681" y="981"/>
                  </a:lnTo>
                  <a:lnTo>
                    <a:pt x="737" y="1079"/>
                  </a:lnTo>
                  <a:close/>
                  <a:moveTo>
                    <a:pt x="851" y="1079"/>
                  </a:moveTo>
                  <a:lnTo>
                    <a:pt x="908" y="981"/>
                  </a:lnTo>
                  <a:lnTo>
                    <a:pt x="794" y="981"/>
                  </a:lnTo>
                  <a:lnTo>
                    <a:pt x="851" y="1079"/>
                  </a:lnTo>
                  <a:close/>
                  <a:moveTo>
                    <a:pt x="964" y="1079"/>
                  </a:moveTo>
                  <a:lnTo>
                    <a:pt x="1021" y="981"/>
                  </a:lnTo>
                  <a:lnTo>
                    <a:pt x="908" y="981"/>
                  </a:lnTo>
                  <a:lnTo>
                    <a:pt x="964" y="1079"/>
                  </a:lnTo>
                  <a:close/>
                  <a:moveTo>
                    <a:pt x="1077" y="1079"/>
                  </a:moveTo>
                  <a:lnTo>
                    <a:pt x="1134" y="981"/>
                  </a:lnTo>
                  <a:lnTo>
                    <a:pt x="1021" y="981"/>
                  </a:lnTo>
                  <a:lnTo>
                    <a:pt x="1077" y="1079"/>
                  </a:lnTo>
                  <a:close/>
                  <a:moveTo>
                    <a:pt x="1191" y="1079"/>
                  </a:moveTo>
                  <a:lnTo>
                    <a:pt x="1247" y="981"/>
                  </a:lnTo>
                  <a:lnTo>
                    <a:pt x="1134" y="981"/>
                  </a:lnTo>
                  <a:lnTo>
                    <a:pt x="1191" y="1079"/>
                  </a:lnTo>
                  <a:close/>
                  <a:moveTo>
                    <a:pt x="1304" y="1079"/>
                  </a:moveTo>
                  <a:lnTo>
                    <a:pt x="1361" y="981"/>
                  </a:lnTo>
                  <a:lnTo>
                    <a:pt x="1247" y="981"/>
                  </a:lnTo>
                  <a:lnTo>
                    <a:pt x="1304" y="1079"/>
                  </a:lnTo>
                  <a:close/>
                  <a:moveTo>
                    <a:pt x="1418" y="1079"/>
                  </a:moveTo>
                  <a:lnTo>
                    <a:pt x="1474" y="981"/>
                  </a:lnTo>
                  <a:lnTo>
                    <a:pt x="1361" y="981"/>
                  </a:lnTo>
                  <a:lnTo>
                    <a:pt x="1418" y="1079"/>
                  </a:lnTo>
                  <a:close/>
                  <a:moveTo>
                    <a:pt x="1531" y="1079"/>
                  </a:moveTo>
                  <a:lnTo>
                    <a:pt x="1587" y="981"/>
                  </a:lnTo>
                  <a:lnTo>
                    <a:pt x="1474" y="981"/>
                  </a:lnTo>
                  <a:lnTo>
                    <a:pt x="1531" y="1079"/>
                  </a:lnTo>
                  <a:close/>
                  <a:moveTo>
                    <a:pt x="1644" y="1079"/>
                  </a:moveTo>
                  <a:lnTo>
                    <a:pt x="1701" y="981"/>
                  </a:lnTo>
                  <a:lnTo>
                    <a:pt x="1587" y="981"/>
                  </a:lnTo>
                  <a:lnTo>
                    <a:pt x="1644" y="1079"/>
                  </a:lnTo>
                  <a:close/>
                  <a:moveTo>
                    <a:pt x="1758" y="1079"/>
                  </a:moveTo>
                  <a:lnTo>
                    <a:pt x="1814" y="981"/>
                  </a:lnTo>
                  <a:lnTo>
                    <a:pt x="1701" y="981"/>
                  </a:lnTo>
                  <a:lnTo>
                    <a:pt x="1758" y="1079"/>
                  </a:lnTo>
                  <a:close/>
                  <a:moveTo>
                    <a:pt x="1871" y="1079"/>
                  </a:moveTo>
                  <a:lnTo>
                    <a:pt x="1928" y="981"/>
                  </a:lnTo>
                  <a:lnTo>
                    <a:pt x="1814" y="981"/>
                  </a:lnTo>
                  <a:lnTo>
                    <a:pt x="1871" y="1079"/>
                  </a:lnTo>
                  <a:close/>
                  <a:moveTo>
                    <a:pt x="1984" y="1079"/>
                  </a:moveTo>
                  <a:lnTo>
                    <a:pt x="2041" y="981"/>
                  </a:lnTo>
                  <a:lnTo>
                    <a:pt x="1928" y="981"/>
                  </a:lnTo>
                  <a:lnTo>
                    <a:pt x="1984" y="1079"/>
                  </a:lnTo>
                  <a:close/>
                  <a:moveTo>
                    <a:pt x="2097" y="1079"/>
                  </a:moveTo>
                  <a:lnTo>
                    <a:pt x="2154" y="981"/>
                  </a:lnTo>
                  <a:lnTo>
                    <a:pt x="2041" y="981"/>
                  </a:lnTo>
                  <a:lnTo>
                    <a:pt x="2097" y="1079"/>
                  </a:lnTo>
                  <a:close/>
                  <a:moveTo>
                    <a:pt x="2211" y="1079"/>
                  </a:moveTo>
                  <a:lnTo>
                    <a:pt x="2268" y="981"/>
                  </a:lnTo>
                  <a:lnTo>
                    <a:pt x="2154" y="981"/>
                  </a:lnTo>
                  <a:lnTo>
                    <a:pt x="2211" y="1079"/>
                  </a:lnTo>
                  <a:close/>
                  <a:moveTo>
                    <a:pt x="2324" y="1079"/>
                  </a:moveTo>
                  <a:lnTo>
                    <a:pt x="2381" y="981"/>
                  </a:lnTo>
                  <a:lnTo>
                    <a:pt x="2268" y="981"/>
                  </a:lnTo>
                  <a:lnTo>
                    <a:pt x="2324" y="1079"/>
                  </a:lnTo>
                  <a:close/>
                  <a:moveTo>
                    <a:pt x="2438" y="1079"/>
                  </a:moveTo>
                  <a:lnTo>
                    <a:pt x="2495" y="981"/>
                  </a:lnTo>
                  <a:lnTo>
                    <a:pt x="2381" y="981"/>
                  </a:lnTo>
                  <a:lnTo>
                    <a:pt x="2438" y="1079"/>
                  </a:lnTo>
                  <a:close/>
                  <a:moveTo>
                    <a:pt x="2551" y="1079"/>
                  </a:moveTo>
                  <a:lnTo>
                    <a:pt x="2607" y="981"/>
                  </a:lnTo>
                  <a:lnTo>
                    <a:pt x="2495" y="981"/>
                  </a:lnTo>
                  <a:lnTo>
                    <a:pt x="2551" y="1079"/>
                  </a:lnTo>
                  <a:close/>
                  <a:moveTo>
                    <a:pt x="2665" y="1079"/>
                  </a:moveTo>
                  <a:lnTo>
                    <a:pt x="2721" y="981"/>
                  </a:lnTo>
                  <a:lnTo>
                    <a:pt x="2607" y="981"/>
                  </a:lnTo>
                  <a:lnTo>
                    <a:pt x="2665" y="1079"/>
                  </a:lnTo>
                  <a:close/>
                  <a:moveTo>
                    <a:pt x="2778" y="1079"/>
                  </a:moveTo>
                  <a:lnTo>
                    <a:pt x="2834" y="981"/>
                  </a:lnTo>
                  <a:lnTo>
                    <a:pt x="2721" y="981"/>
                  </a:lnTo>
                  <a:lnTo>
                    <a:pt x="2778" y="1079"/>
                  </a:lnTo>
                  <a:close/>
                  <a:moveTo>
                    <a:pt x="0" y="1079"/>
                  </a:moveTo>
                  <a:lnTo>
                    <a:pt x="114" y="1079"/>
                  </a:lnTo>
                  <a:lnTo>
                    <a:pt x="57" y="1178"/>
                  </a:lnTo>
                  <a:lnTo>
                    <a:pt x="0" y="1079"/>
                  </a:lnTo>
                  <a:close/>
                  <a:moveTo>
                    <a:pt x="171" y="1178"/>
                  </a:moveTo>
                  <a:lnTo>
                    <a:pt x="227" y="1079"/>
                  </a:lnTo>
                  <a:lnTo>
                    <a:pt x="114" y="1079"/>
                  </a:lnTo>
                  <a:lnTo>
                    <a:pt x="171" y="1178"/>
                  </a:lnTo>
                  <a:close/>
                  <a:moveTo>
                    <a:pt x="284" y="1178"/>
                  </a:moveTo>
                  <a:lnTo>
                    <a:pt x="340" y="1079"/>
                  </a:lnTo>
                  <a:lnTo>
                    <a:pt x="227" y="1079"/>
                  </a:lnTo>
                  <a:lnTo>
                    <a:pt x="284" y="1178"/>
                  </a:lnTo>
                  <a:close/>
                  <a:moveTo>
                    <a:pt x="397" y="1178"/>
                  </a:moveTo>
                  <a:lnTo>
                    <a:pt x="454" y="1079"/>
                  </a:lnTo>
                  <a:lnTo>
                    <a:pt x="340" y="1079"/>
                  </a:lnTo>
                  <a:lnTo>
                    <a:pt x="397" y="1178"/>
                  </a:lnTo>
                  <a:close/>
                  <a:moveTo>
                    <a:pt x="510" y="1178"/>
                  </a:moveTo>
                  <a:lnTo>
                    <a:pt x="567" y="1079"/>
                  </a:lnTo>
                  <a:lnTo>
                    <a:pt x="454" y="1079"/>
                  </a:lnTo>
                  <a:lnTo>
                    <a:pt x="510" y="1178"/>
                  </a:lnTo>
                  <a:close/>
                  <a:moveTo>
                    <a:pt x="624" y="1178"/>
                  </a:moveTo>
                  <a:lnTo>
                    <a:pt x="681" y="1079"/>
                  </a:lnTo>
                  <a:lnTo>
                    <a:pt x="567" y="1079"/>
                  </a:lnTo>
                  <a:lnTo>
                    <a:pt x="624" y="1178"/>
                  </a:lnTo>
                  <a:close/>
                  <a:moveTo>
                    <a:pt x="737" y="1178"/>
                  </a:moveTo>
                  <a:lnTo>
                    <a:pt x="794" y="1079"/>
                  </a:lnTo>
                  <a:lnTo>
                    <a:pt x="681" y="1079"/>
                  </a:lnTo>
                  <a:lnTo>
                    <a:pt x="737" y="1178"/>
                  </a:lnTo>
                  <a:close/>
                  <a:moveTo>
                    <a:pt x="851" y="1178"/>
                  </a:moveTo>
                  <a:lnTo>
                    <a:pt x="908" y="1079"/>
                  </a:lnTo>
                  <a:lnTo>
                    <a:pt x="794" y="1079"/>
                  </a:lnTo>
                  <a:lnTo>
                    <a:pt x="851" y="1178"/>
                  </a:lnTo>
                  <a:close/>
                  <a:moveTo>
                    <a:pt x="964" y="1178"/>
                  </a:moveTo>
                  <a:lnTo>
                    <a:pt x="1021" y="1079"/>
                  </a:lnTo>
                  <a:lnTo>
                    <a:pt x="908" y="1079"/>
                  </a:lnTo>
                  <a:lnTo>
                    <a:pt x="964" y="1178"/>
                  </a:lnTo>
                  <a:close/>
                  <a:moveTo>
                    <a:pt x="1077" y="1178"/>
                  </a:moveTo>
                  <a:lnTo>
                    <a:pt x="1134" y="1079"/>
                  </a:lnTo>
                  <a:lnTo>
                    <a:pt x="1021" y="1079"/>
                  </a:lnTo>
                  <a:lnTo>
                    <a:pt x="1077" y="1178"/>
                  </a:lnTo>
                  <a:close/>
                  <a:moveTo>
                    <a:pt x="1191" y="1178"/>
                  </a:moveTo>
                  <a:lnTo>
                    <a:pt x="1247" y="1079"/>
                  </a:lnTo>
                  <a:lnTo>
                    <a:pt x="1134" y="1079"/>
                  </a:lnTo>
                  <a:lnTo>
                    <a:pt x="1191" y="1178"/>
                  </a:lnTo>
                  <a:close/>
                  <a:moveTo>
                    <a:pt x="1304" y="1178"/>
                  </a:moveTo>
                  <a:lnTo>
                    <a:pt x="1361" y="1079"/>
                  </a:lnTo>
                  <a:lnTo>
                    <a:pt x="1247" y="1079"/>
                  </a:lnTo>
                  <a:lnTo>
                    <a:pt x="1304" y="1178"/>
                  </a:lnTo>
                  <a:close/>
                  <a:moveTo>
                    <a:pt x="1418" y="1178"/>
                  </a:moveTo>
                  <a:lnTo>
                    <a:pt x="1474" y="1079"/>
                  </a:lnTo>
                  <a:lnTo>
                    <a:pt x="1361" y="1079"/>
                  </a:lnTo>
                  <a:lnTo>
                    <a:pt x="1418" y="1178"/>
                  </a:lnTo>
                  <a:close/>
                  <a:moveTo>
                    <a:pt x="1531" y="1178"/>
                  </a:moveTo>
                  <a:lnTo>
                    <a:pt x="1587" y="1079"/>
                  </a:lnTo>
                  <a:lnTo>
                    <a:pt x="1474" y="1079"/>
                  </a:lnTo>
                  <a:lnTo>
                    <a:pt x="1531" y="1178"/>
                  </a:lnTo>
                  <a:close/>
                  <a:moveTo>
                    <a:pt x="1644" y="1178"/>
                  </a:moveTo>
                  <a:lnTo>
                    <a:pt x="1701" y="1079"/>
                  </a:lnTo>
                  <a:lnTo>
                    <a:pt x="1587" y="1079"/>
                  </a:lnTo>
                  <a:lnTo>
                    <a:pt x="1644" y="1178"/>
                  </a:lnTo>
                  <a:close/>
                  <a:moveTo>
                    <a:pt x="1758" y="1178"/>
                  </a:moveTo>
                  <a:lnTo>
                    <a:pt x="1814" y="1079"/>
                  </a:lnTo>
                  <a:lnTo>
                    <a:pt x="1701" y="1079"/>
                  </a:lnTo>
                  <a:lnTo>
                    <a:pt x="1758" y="1178"/>
                  </a:lnTo>
                  <a:close/>
                  <a:moveTo>
                    <a:pt x="1871" y="1178"/>
                  </a:moveTo>
                  <a:lnTo>
                    <a:pt x="1928" y="1079"/>
                  </a:lnTo>
                  <a:lnTo>
                    <a:pt x="1814" y="1079"/>
                  </a:lnTo>
                  <a:lnTo>
                    <a:pt x="1871" y="1178"/>
                  </a:lnTo>
                  <a:close/>
                  <a:moveTo>
                    <a:pt x="1984" y="1178"/>
                  </a:moveTo>
                  <a:lnTo>
                    <a:pt x="2041" y="1079"/>
                  </a:lnTo>
                  <a:lnTo>
                    <a:pt x="1928" y="1079"/>
                  </a:lnTo>
                  <a:lnTo>
                    <a:pt x="1984" y="1178"/>
                  </a:lnTo>
                  <a:close/>
                  <a:moveTo>
                    <a:pt x="2097" y="1178"/>
                  </a:moveTo>
                  <a:lnTo>
                    <a:pt x="2154" y="1079"/>
                  </a:lnTo>
                  <a:lnTo>
                    <a:pt x="2041" y="1079"/>
                  </a:lnTo>
                  <a:lnTo>
                    <a:pt x="2097" y="1178"/>
                  </a:lnTo>
                  <a:close/>
                  <a:moveTo>
                    <a:pt x="2211" y="1178"/>
                  </a:moveTo>
                  <a:lnTo>
                    <a:pt x="2268" y="1079"/>
                  </a:lnTo>
                  <a:lnTo>
                    <a:pt x="2154" y="1079"/>
                  </a:lnTo>
                  <a:lnTo>
                    <a:pt x="2211" y="1178"/>
                  </a:lnTo>
                  <a:close/>
                  <a:moveTo>
                    <a:pt x="2324" y="1178"/>
                  </a:moveTo>
                  <a:lnTo>
                    <a:pt x="2381" y="1079"/>
                  </a:lnTo>
                  <a:lnTo>
                    <a:pt x="2268" y="1079"/>
                  </a:lnTo>
                  <a:lnTo>
                    <a:pt x="2324" y="1178"/>
                  </a:lnTo>
                  <a:close/>
                  <a:moveTo>
                    <a:pt x="2438" y="1178"/>
                  </a:moveTo>
                  <a:lnTo>
                    <a:pt x="2495" y="1079"/>
                  </a:lnTo>
                  <a:lnTo>
                    <a:pt x="2381" y="1079"/>
                  </a:lnTo>
                  <a:lnTo>
                    <a:pt x="2438" y="1178"/>
                  </a:lnTo>
                  <a:close/>
                  <a:moveTo>
                    <a:pt x="2551" y="1178"/>
                  </a:moveTo>
                  <a:lnTo>
                    <a:pt x="2607" y="1079"/>
                  </a:lnTo>
                  <a:lnTo>
                    <a:pt x="2495" y="1079"/>
                  </a:lnTo>
                  <a:lnTo>
                    <a:pt x="2551" y="1178"/>
                  </a:lnTo>
                  <a:close/>
                  <a:moveTo>
                    <a:pt x="2665" y="1178"/>
                  </a:moveTo>
                  <a:lnTo>
                    <a:pt x="2721" y="1079"/>
                  </a:lnTo>
                  <a:lnTo>
                    <a:pt x="2607" y="1079"/>
                  </a:lnTo>
                  <a:lnTo>
                    <a:pt x="2665" y="1178"/>
                  </a:lnTo>
                  <a:close/>
                  <a:moveTo>
                    <a:pt x="2778" y="1178"/>
                  </a:moveTo>
                  <a:lnTo>
                    <a:pt x="2834" y="1079"/>
                  </a:lnTo>
                  <a:lnTo>
                    <a:pt x="2721" y="1079"/>
                  </a:lnTo>
                  <a:lnTo>
                    <a:pt x="2778" y="1178"/>
                  </a:lnTo>
                  <a:close/>
                  <a:moveTo>
                    <a:pt x="0" y="1178"/>
                  </a:moveTo>
                  <a:lnTo>
                    <a:pt x="114" y="1178"/>
                  </a:lnTo>
                  <a:lnTo>
                    <a:pt x="57" y="1276"/>
                  </a:lnTo>
                  <a:lnTo>
                    <a:pt x="0" y="1178"/>
                  </a:lnTo>
                  <a:close/>
                  <a:moveTo>
                    <a:pt x="171" y="1276"/>
                  </a:moveTo>
                  <a:lnTo>
                    <a:pt x="227" y="1178"/>
                  </a:lnTo>
                  <a:lnTo>
                    <a:pt x="114" y="1178"/>
                  </a:lnTo>
                  <a:lnTo>
                    <a:pt x="171" y="1276"/>
                  </a:lnTo>
                  <a:close/>
                  <a:moveTo>
                    <a:pt x="284" y="1276"/>
                  </a:moveTo>
                  <a:lnTo>
                    <a:pt x="340" y="1178"/>
                  </a:lnTo>
                  <a:lnTo>
                    <a:pt x="227" y="1178"/>
                  </a:lnTo>
                  <a:lnTo>
                    <a:pt x="284" y="1276"/>
                  </a:lnTo>
                  <a:close/>
                  <a:moveTo>
                    <a:pt x="397" y="1276"/>
                  </a:moveTo>
                  <a:lnTo>
                    <a:pt x="454" y="1178"/>
                  </a:lnTo>
                  <a:lnTo>
                    <a:pt x="340" y="1178"/>
                  </a:lnTo>
                  <a:lnTo>
                    <a:pt x="397" y="1276"/>
                  </a:lnTo>
                  <a:close/>
                  <a:moveTo>
                    <a:pt x="510" y="1276"/>
                  </a:moveTo>
                  <a:lnTo>
                    <a:pt x="567" y="1178"/>
                  </a:lnTo>
                  <a:lnTo>
                    <a:pt x="454" y="1178"/>
                  </a:lnTo>
                  <a:lnTo>
                    <a:pt x="510" y="1276"/>
                  </a:lnTo>
                  <a:close/>
                  <a:moveTo>
                    <a:pt x="624" y="1276"/>
                  </a:moveTo>
                  <a:lnTo>
                    <a:pt x="681" y="1178"/>
                  </a:lnTo>
                  <a:lnTo>
                    <a:pt x="567" y="1178"/>
                  </a:lnTo>
                  <a:lnTo>
                    <a:pt x="624" y="1276"/>
                  </a:lnTo>
                  <a:close/>
                  <a:moveTo>
                    <a:pt x="737" y="1276"/>
                  </a:moveTo>
                  <a:lnTo>
                    <a:pt x="794" y="1178"/>
                  </a:lnTo>
                  <a:lnTo>
                    <a:pt x="681" y="1178"/>
                  </a:lnTo>
                  <a:lnTo>
                    <a:pt x="737" y="1276"/>
                  </a:lnTo>
                  <a:close/>
                  <a:moveTo>
                    <a:pt x="851" y="1276"/>
                  </a:moveTo>
                  <a:lnTo>
                    <a:pt x="908" y="1178"/>
                  </a:lnTo>
                  <a:lnTo>
                    <a:pt x="794" y="1178"/>
                  </a:lnTo>
                  <a:lnTo>
                    <a:pt x="851" y="1276"/>
                  </a:lnTo>
                  <a:close/>
                  <a:moveTo>
                    <a:pt x="964" y="1276"/>
                  </a:moveTo>
                  <a:lnTo>
                    <a:pt x="1021" y="1178"/>
                  </a:lnTo>
                  <a:lnTo>
                    <a:pt x="908" y="1178"/>
                  </a:lnTo>
                  <a:lnTo>
                    <a:pt x="964" y="1276"/>
                  </a:lnTo>
                  <a:close/>
                  <a:moveTo>
                    <a:pt x="1077" y="1276"/>
                  </a:moveTo>
                  <a:lnTo>
                    <a:pt x="1134" y="1178"/>
                  </a:lnTo>
                  <a:lnTo>
                    <a:pt x="1021" y="1178"/>
                  </a:lnTo>
                  <a:lnTo>
                    <a:pt x="1077" y="1276"/>
                  </a:lnTo>
                  <a:close/>
                  <a:moveTo>
                    <a:pt x="1191" y="1276"/>
                  </a:moveTo>
                  <a:lnTo>
                    <a:pt x="1247" y="1178"/>
                  </a:lnTo>
                  <a:lnTo>
                    <a:pt x="1134" y="1178"/>
                  </a:lnTo>
                  <a:lnTo>
                    <a:pt x="1191" y="1276"/>
                  </a:lnTo>
                  <a:close/>
                  <a:moveTo>
                    <a:pt x="1304" y="1276"/>
                  </a:moveTo>
                  <a:lnTo>
                    <a:pt x="1361" y="1178"/>
                  </a:lnTo>
                  <a:lnTo>
                    <a:pt x="1247" y="1178"/>
                  </a:lnTo>
                  <a:lnTo>
                    <a:pt x="1304" y="1276"/>
                  </a:lnTo>
                  <a:close/>
                  <a:moveTo>
                    <a:pt x="1418" y="1276"/>
                  </a:moveTo>
                  <a:lnTo>
                    <a:pt x="1474" y="1178"/>
                  </a:lnTo>
                  <a:lnTo>
                    <a:pt x="1361" y="1178"/>
                  </a:lnTo>
                  <a:lnTo>
                    <a:pt x="1418" y="1276"/>
                  </a:lnTo>
                  <a:close/>
                  <a:moveTo>
                    <a:pt x="1531" y="1276"/>
                  </a:moveTo>
                  <a:lnTo>
                    <a:pt x="1587" y="1178"/>
                  </a:lnTo>
                  <a:lnTo>
                    <a:pt x="1474" y="1178"/>
                  </a:lnTo>
                  <a:lnTo>
                    <a:pt x="1531" y="1276"/>
                  </a:lnTo>
                  <a:close/>
                  <a:moveTo>
                    <a:pt x="1644" y="1276"/>
                  </a:moveTo>
                  <a:lnTo>
                    <a:pt x="1701" y="1178"/>
                  </a:lnTo>
                  <a:lnTo>
                    <a:pt x="1587" y="1178"/>
                  </a:lnTo>
                  <a:lnTo>
                    <a:pt x="1644" y="1276"/>
                  </a:lnTo>
                  <a:close/>
                  <a:moveTo>
                    <a:pt x="1758" y="1276"/>
                  </a:moveTo>
                  <a:lnTo>
                    <a:pt x="1814" y="1178"/>
                  </a:lnTo>
                  <a:lnTo>
                    <a:pt x="1701" y="1178"/>
                  </a:lnTo>
                  <a:lnTo>
                    <a:pt x="1758" y="1276"/>
                  </a:lnTo>
                  <a:close/>
                  <a:moveTo>
                    <a:pt x="1871" y="1276"/>
                  </a:moveTo>
                  <a:lnTo>
                    <a:pt x="1928" y="1178"/>
                  </a:lnTo>
                  <a:lnTo>
                    <a:pt x="1814" y="1178"/>
                  </a:lnTo>
                  <a:lnTo>
                    <a:pt x="1871" y="1276"/>
                  </a:lnTo>
                  <a:close/>
                  <a:moveTo>
                    <a:pt x="1984" y="1276"/>
                  </a:moveTo>
                  <a:lnTo>
                    <a:pt x="2041" y="1178"/>
                  </a:lnTo>
                  <a:lnTo>
                    <a:pt x="1928" y="1178"/>
                  </a:lnTo>
                  <a:lnTo>
                    <a:pt x="1984" y="1276"/>
                  </a:lnTo>
                  <a:close/>
                  <a:moveTo>
                    <a:pt x="2097" y="1276"/>
                  </a:moveTo>
                  <a:lnTo>
                    <a:pt x="2154" y="1178"/>
                  </a:lnTo>
                  <a:lnTo>
                    <a:pt x="2041" y="1178"/>
                  </a:lnTo>
                  <a:lnTo>
                    <a:pt x="2097" y="1276"/>
                  </a:lnTo>
                  <a:close/>
                  <a:moveTo>
                    <a:pt x="2211" y="1276"/>
                  </a:moveTo>
                  <a:lnTo>
                    <a:pt x="2268" y="1178"/>
                  </a:lnTo>
                  <a:lnTo>
                    <a:pt x="2154" y="1178"/>
                  </a:lnTo>
                  <a:lnTo>
                    <a:pt x="2211" y="1276"/>
                  </a:lnTo>
                  <a:close/>
                  <a:moveTo>
                    <a:pt x="2324" y="1276"/>
                  </a:moveTo>
                  <a:lnTo>
                    <a:pt x="2381" y="1178"/>
                  </a:lnTo>
                  <a:lnTo>
                    <a:pt x="2268" y="1178"/>
                  </a:lnTo>
                  <a:lnTo>
                    <a:pt x="2324" y="1276"/>
                  </a:lnTo>
                  <a:close/>
                  <a:moveTo>
                    <a:pt x="2438" y="1276"/>
                  </a:moveTo>
                  <a:lnTo>
                    <a:pt x="2495" y="1178"/>
                  </a:lnTo>
                  <a:lnTo>
                    <a:pt x="2381" y="1178"/>
                  </a:lnTo>
                  <a:lnTo>
                    <a:pt x="2438" y="1276"/>
                  </a:lnTo>
                  <a:close/>
                  <a:moveTo>
                    <a:pt x="2551" y="1276"/>
                  </a:moveTo>
                  <a:lnTo>
                    <a:pt x="2607" y="1178"/>
                  </a:lnTo>
                  <a:lnTo>
                    <a:pt x="2495" y="1178"/>
                  </a:lnTo>
                  <a:lnTo>
                    <a:pt x="2551" y="1276"/>
                  </a:lnTo>
                  <a:close/>
                  <a:moveTo>
                    <a:pt x="2665" y="1276"/>
                  </a:moveTo>
                  <a:lnTo>
                    <a:pt x="2721" y="1178"/>
                  </a:lnTo>
                  <a:lnTo>
                    <a:pt x="2607" y="1178"/>
                  </a:lnTo>
                  <a:lnTo>
                    <a:pt x="2665" y="1276"/>
                  </a:lnTo>
                  <a:close/>
                  <a:moveTo>
                    <a:pt x="2778" y="1276"/>
                  </a:moveTo>
                  <a:lnTo>
                    <a:pt x="2834" y="1178"/>
                  </a:lnTo>
                  <a:lnTo>
                    <a:pt x="2721" y="1178"/>
                  </a:lnTo>
                  <a:lnTo>
                    <a:pt x="2778" y="1276"/>
                  </a:lnTo>
                  <a:close/>
                  <a:moveTo>
                    <a:pt x="0" y="1276"/>
                  </a:moveTo>
                  <a:lnTo>
                    <a:pt x="114" y="1276"/>
                  </a:lnTo>
                  <a:lnTo>
                    <a:pt x="57" y="1374"/>
                  </a:lnTo>
                  <a:lnTo>
                    <a:pt x="0" y="1276"/>
                  </a:lnTo>
                  <a:close/>
                  <a:moveTo>
                    <a:pt x="171" y="1374"/>
                  </a:moveTo>
                  <a:lnTo>
                    <a:pt x="227" y="1276"/>
                  </a:lnTo>
                  <a:lnTo>
                    <a:pt x="114" y="1276"/>
                  </a:lnTo>
                  <a:lnTo>
                    <a:pt x="171" y="1374"/>
                  </a:lnTo>
                  <a:close/>
                  <a:moveTo>
                    <a:pt x="284" y="1374"/>
                  </a:moveTo>
                  <a:lnTo>
                    <a:pt x="340" y="1276"/>
                  </a:lnTo>
                  <a:lnTo>
                    <a:pt x="227" y="1276"/>
                  </a:lnTo>
                  <a:lnTo>
                    <a:pt x="284" y="1374"/>
                  </a:lnTo>
                  <a:close/>
                  <a:moveTo>
                    <a:pt x="397" y="1374"/>
                  </a:moveTo>
                  <a:lnTo>
                    <a:pt x="454" y="1276"/>
                  </a:lnTo>
                  <a:lnTo>
                    <a:pt x="340" y="1276"/>
                  </a:lnTo>
                  <a:lnTo>
                    <a:pt x="397" y="1374"/>
                  </a:lnTo>
                  <a:close/>
                  <a:moveTo>
                    <a:pt x="510" y="1374"/>
                  </a:moveTo>
                  <a:lnTo>
                    <a:pt x="567" y="1276"/>
                  </a:lnTo>
                  <a:lnTo>
                    <a:pt x="454" y="1276"/>
                  </a:lnTo>
                  <a:lnTo>
                    <a:pt x="510" y="1374"/>
                  </a:lnTo>
                  <a:close/>
                  <a:moveTo>
                    <a:pt x="624" y="1374"/>
                  </a:moveTo>
                  <a:lnTo>
                    <a:pt x="681" y="1276"/>
                  </a:lnTo>
                  <a:lnTo>
                    <a:pt x="567" y="1276"/>
                  </a:lnTo>
                  <a:lnTo>
                    <a:pt x="624" y="1374"/>
                  </a:lnTo>
                  <a:close/>
                  <a:moveTo>
                    <a:pt x="737" y="1374"/>
                  </a:moveTo>
                  <a:lnTo>
                    <a:pt x="794" y="1276"/>
                  </a:lnTo>
                  <a:lnTo>
                    <a:pt x="681" y="1276"/>
                  </a:lnTo>
                  <a:lnTo>
                    <a:pt x="737" y="1374"/>
                  </a:lnTo>
                  <a:close/>
                  <a:moveTo>
                    <a:pt x="851" y="1374"/>
                  </a:moveTo>
                  <a:lnTo>
                    <a:pt x="908" y="1276"/>
                  </a:lnTo>
                  <a:lnTo>
                    <a:pt x="794" y="1276"/>
                  </a:lnTo>
                  <a:lnTo>
                    <a:pt x="851" y="1374"/>
                  </a:lnTo>
                  <a:close/>
                  <a:moveTo>
                    <a:pt x="964" y="1374"/>
                  </a:moveTo>
                  <a:lnTo>
                    <a:pt x="1021" y="1276"/>
                  </a:lnTo>
                  <a:lnTo>
                    <a:pt x="908" y="1276"/>
                  </a:lnTo>
                  <a:lnTo>
                    <a:pt x="964" y="1374"/>
                  </a:lnTo>
                  <a:close/>
                  <a:moveTo>
                    <a:pt x="1077" y="1374"/>
                  </a:moveTo>
                  <a:lnTo>
                    <a:pt x="1134" y="1276"/>
                  </a:lnTo>
                  <a:lnTo>
                    <a:pt x="1021" y="1276"/>
                  </a:lnTo>
                  <a:lnTo>
                    <a:pt x="1077" y="1374"/>
                  </a:lnTo>
                  <a:close/>
                  <a:moveTo>
                    <a:pt x="1191" y="1374"/>
                  </a:moveTo>
                  <a:lnTo>
                    <a:pt x="1247" y="1276"/>
                  </a:lnTo>
                  <a:lnTo>
                    <a:pt x="1134" y="1276"/>
                  </a:lnTo>
                  <a:lnTo>
                    <a:pt x="1191" y="1374"/>
                  </a:lnTo>
                  <a:close/>
                  <a:moveTo>
                    <a:pt x="1304" y="1374"/>
                  </a:moveTo>
                  <a:lnTo>
                    <a:pt x="1361" y="1276"/>
                  </a:lnTo>
                  <a:lnTo>
                    <a:pt x="1247" y="1276"/>
                  </a:lnTo>
                  <a:lnTo>
                    <a:pt x="1304" y="1374"/>
                  </a:lnTo>
                  <a:close/>
                  <a:moveTo>
                    <a:pt x="1418" y="1374"/>
                  </a:moveTo>
                  <a:lnTo>
                    <a:pt x="1474" y="1276"/>
                  </a:lnTo>
                  <a:lnTo>
                    <a:pt x="1361" y="1276"/>
                  </a:lnTo>
                  <a:lnTo>
                    <a:pt x="1418" y="1374"/>
                  </a:lnTo>
                  <a:close/>
                  <a:moveTo>
                    <a:pt x="1531" y="1374"/>
                  </a:moveTo>
                  <a:lnTo>
                    <a:pt x="1587" y="1276"/>
                  </a:lnTo>
                  <a:lnTo>
                    <a:pt x="1474" y="1276"/>
                  </a:lnTo>
                  <a:lnTo>
                    <a:pt x="1531" y="1374"/>
                  </a:lnTo>
                  <a:close/>
                  <a:moveTo>
                    <a:pt x="1644" y="1374"/>
                  </a:moveTo>
                  <a:lnTo>
                    <a:pt x="1701" y="1276"/>
                  </a:lnTo>
                  <a:lnTo>
                    <a:pt x="1587" y="1276"/>
                  </a:lnTo>
                  <a:lnTo>
                    <a:pt x="1644" y="1374"/>
                  </a:lnTo>
                  <a:close/>
                  <a:moveTo>
                    <a:pt x="1758" y="1374"/>
                  </a:moveTo>
                  <a:lnTo>
                    <a:pt x="1814" y="1276"/>
                  </a:lnTo>
                  <a:lnTo>
                    <a:pt x="1701" y="1276"/>
                  </a:lnTo>
                  <a:lnTo>
                    <a:pt x="1758" y="1374"/>
                  </a:lnTo>
                  <a:close/>
                  <a:moveTo>
                    <a:pt x="1871" y="1374"/>
                  </a:moveTo>
                  <a:lnTo>
                    <a:pt x="1928" y="1276"/>
                  </a:lnTo>
                  <a:lnTo>
                    <a:pt x="1814" y="1276"/>
                  </a:lnTo>
                  <a:lnTo>
                    <a:pt x="1871" y="1374"/>
                  </a:lnTo>
                  <a:close/>
                  <a:moveTo>
                    <a:pt x="1984" y="1374"/>
                  </a:moveTo>
                  <a:lnTo>
                    <a:pt x="2041" y="1276"/>
                  </a:lnTo>
                  <a:lnTo>
                    <a:pt x="1928" y="1276"/>
                  </a:lnTo>
                  <a:lnTo>
                    <a:pt x="1984" y="1374"/>
                  </a:lnTo>
                  <a:close/>
                  <a:moveTo>
                    <a:pt x="2097" y="1374"/>
                  </a:moveTo>
                  <a:lnTo>
                    <a:pt x="2154" y="1276"/>
                  </a:lnTo>
                  <a:lnTo>
                    <a:pt x="2041" y="1276"/>
                  </a:lnTo>
                  <a:lnTo>
                    <a:pt x="2097" y="1374"/>
                  </a:lnTo>
                  <a:close/>
                  <a:moveTo>
                    <a:pt x="2211" y="1374"/>
                  </a:moveTo>
                  <a:lnTo>
                    <a:pt x="2268" y="1276"/>
                  </a:lnTo>
                  <a:lnTo>
                    <a:pt x="2154" y="1276"/>
                  </a:lnTo>
                  <a:lnTo>
                    <a:pt x="2211" y="1374"/>
                  </a:lnTo>
                  <a:close/>
                  <a:moveTo>
                    <a:pt x="2324" y="1374"/>
                  </a:moveTo>
                  <a:lnTo>
                    <a:pt x="2381" y="1276"/>
                  </a:lnTo>
                  <a:lnTo>
                    <a:pt x="2268" y="1276"/>
                  </a:lnTo>
                  <a:lnTo>
                    <a:pt x="2324" y="1374"/>
                  </a:lnTo>
                  <a:close/>
                  <a:moveTo>
                    <a:pt x="2438" y="1374"/>
                  </a:moveTo>
                  <a:lnTo>
                    <a:pt x="2495" y="1276"/>
                  </a:lnTo>
                  <a:lnTo>
                    <a:pt x="2381" y="1276"/>
                  </a:lnTo>
                  <a:lnTo>
                    <a:pt x="2438" y="1374"/>
                  </a:lnTo>
                  <a:close/>
                  <a:moveTo>
                    <a:pt x="2551" y="1374"/>
                  </a:moveTo>
                  <a:lnTo>
                    <a:pt x="2607" y="1276"/>
                  </a:lnTo>
                  <a:lnTo>
                    <a:pt x="2495" y="1276"/>
                  </a:lnTo>
                  <a:lnTo>
                    <a:pt x="2551" y="1374"/>
                  </a:lnTo>
                  <a:close/>
                  <a:moveTo>
                    <a:pt x="2665" y="1374"/>
                  </a:moveTo>
                  <a:lnTo>
                    <a:pt x="2721" y="1276"/>
                  </a:lnTo>
                  <a:lnTo>
                    <a:pt x="2607" y="1276"/>
                  </a:lnTo>
                  <a:lnTo>
                    <a:pt x="2665" y="1374"/>
                  </a:lnTo>
                  <a:close/>
                  <a:moveTo>
                    <a:pt x="2778" y="1374"/>
                  </a:moveTo>
                  <a:lnTo>
                    <a:pt x="2834" y="1276"/>
                  </a:lnTo>
                  <a:lnTo>
                    <a:pt x="2721" y="1276"/>
                  </a:lnTo>
                  <a:lnTo>
                    <a:pt x="2778" y="1374"/>
                  </a:lnTo>
                  <a:close/>
                  <a:moveTo>
                    <a:pt x="0" y="1374"/>
                  </a:moveTo>
                  <a:lnTo>
                    <a:pt x="114" y="1374"/>
                  </a:lnTo>
                  <a:lnTo>
                    <a:pt x="57" y="1472"/>
                  </a:lnTo>
                  <a:lnTo>
                    <a:pt x="0" y="1374"/>
                  </a:lnTo>
                  <a:close/>
                  <a:moveTo>
                    <a:pt x="171" y="1472"/>
                  </a:moveTo>
                  <a:lnTo>
                    <a:pt x="227" y="1374"/>
                  </a:lnTo>
                  <a:lnTo>
                    <a:pt x="114" y="1374"/>
                  </a:lnTo>
                  <a:lnTo>
                    <a:pt x="171" y="1472"/>
                  </a:lnTo>
                  <a:close/>
                  <a:moveTo>
                    <a:pt x="284" y="1472"/>
                  </a:moveTo>
                  <a:lnTo>
                    <a:pt x="340" y="1374"/>
                  </a:lnTo>
                  <a:lnTo>
                    <a:pt x="227" y="1374"/>
                  </a:lnTo>
                  <a:lnTo>
                    <a:pt x="284" y="1472"/>
                  </a:lnTo>
                  <a:close/>
                  <a:moveTo>
                    <a:pt x="397" y="1472"/>
                  </a:moveTo>
                  <a:lnTo>
                    <a:pt x="454" y="1374"/>
                  </a:lnTo>
                  <a:lnTo>
                    <a:pt x="340" y="1374"/>
                  </a:lnTo>
                  <a:lnTo>
                    <a:pt x="397" y="1472"/>
                  </a:lnTo>
                  <a:close/>
                  <a:moveTo>
                    <a:pt x="510" y="1472"/>
                  </a:moveTo>
                  <a:lnTo>
                    <a:pt x="567" y="1374"/>
                  </a:lnTo>
                  <a:lnTo>
                    <a:pt x="454" y="1374"/>
                  </a:lnTo>
                  <a:lnTo>
                    <a:pt x="510" y="1472"/>
                  </a:lnTo>
                  <a:close/>
                  <a:moveTo>
                    <a:pt x="624" y="1472"/>
                  </a:moveTo>
                  <a:lnTo>
                    <a:pt x="681" y="1374"/>
                  </a:lnTo>
                  <a:lnTo>
                    <a:pt x="567" y="1374"/>
                  </a:lnTo>
                  <a:lnTo>
                    <a:pt x="624" y="1472"/>
                  </a:lnTo>
                  <a:close/>
                  <a:moveTo>
                    <a:pt x="737" y="1472"/>
                  </a:moveTo>
                  <a:lnTo>
                    <a:pt x="794" y="1374"/>
                  </a:lnTo>
                  <a:lnTo>
                    <a:pt x="681" y="1374"/>
                  </a:lnTo>
                  <a:lnTo>
                    <a:pt x="737" y="1472"/>
                  </a:lnTo>
                  <a:close/>
                  <a:moveTo>
                    <a:pt x="851" y="1472"/>
                  </a:moveTo>
                  <a:lnTo>
                    <a:pt x="908" y="1374"/>
                  </a:lnTo>
                  <a:lnTo>
                    <a:pt x="794" y="1374"/>
                  </a:lnTo>
                  <a:lnTo>
                    <a:pt x="851" y="1472"/>
                  </a:lnTo>
                  <a:close/>
                  <a:moveTo>
                    <a:pt x="964" y="1472"/>
                  </a:moveTo>
                  <a:lnTo>
                    <a:pt x="1021" y="1374"/>
                  </a:lnTo>
                  <a:lnTo>
                    <a:pt x="908" y="1374"/>
                  </a:lnTo>
                  <a:lnTo>
                    <a:pt x="964" y="1472"/>
                  </a:lnTo>
                  <a:close/>
                  <a:moveTo>
                    <a:pt x="1077" y="1472"/>
                  </a:moveTo>
                  <a:lnTo>
                    <a:pt x="1134" y="1374"/>
                  </a:lnTo>
                  <a:lnTo>
                    <a:pt x="1021" y="1374"/>
                  </a:lnTo>
                  <a:lnTo>
                    <a:pt x="1077" y="1472"/>
                  </a:lnTo>
                  <a:close/>
                  <a:moveTo>
                    <a:pt x="1191" y="1472"/>
                  </a:moveTo>
                  <a:lnTo>
                    <a:pt x="1247" y="1374"/>
                  </a:lnTo>
                  <a:lnTo>
                    <a:pt x="1134" y="1374"/>
                  </a:lnTo>
                  <a:lnTo>
                    <a:pt x="1191" y="1472"/>
                  </a:lnTo>
                  <a:close/>
                  <a:moveTo>
                    <a:pt x="1304" y="1472"/>
                  </a:moveTo>
                  <a:lnTo>
                    <a:pt x="1361" y="1374"/>
                  </a:lnTo>
                  <a:lnTo>
                    <a:pt x="1247" y="1374"/>
                  </a:lnTo>
                  <a:lnTo>
                    <a:pt x="1304" y="1472"/>
                  </a:lnTo>
                  <a:close/>
                  <a:moveTo>
                    <a:pt x="1418" y="1472"/>
                  </a:moveTo>
                  <a:lnTo>
                    <a:pt x="1474" y="1374"/>
                  </a:lnTo>
                  <a:lnTo>
                    <a:pt x="1361" y="1374"/>
                  </a:lnTo>
                  <a:lnTo>
                    <a:pt x="1418" y="1472"/>
                  </a:lnTo>
                  <a:close/>
                  <a:moveTo>
                    <a:pt x="1531" y="1472"/>
                  </a:moveTo>
                  <a:lnTo>
                    <a:pt x="1587" y="1374"/>
                  </a:lnTo>
                  <a:lnTo>
                    <a:pt x="1474" y="1374"/>
                  </a:lnTo>
                  <a:lnTo>
                    <a:pt x="1531" y="1472"/>
                  </a:lnTo>
                  <a:close/>
                  <a:moveTo>
                    <a:pt x="1644" y="1472"/>
                  </a:moveTo>
                  <a:lnTo>
                    <a:pt x="1701" y="1374"/>
                  </a:lnTo>
                  <a:lnTo>
                    <a:pt x="1587" y="1374"/>
                  </a:lnTo>
                  <a:lnTo>
                    <a:pt x="1644" y="1472"/>
                  </a:lnTo>
                  <a:close/>
                  <a:moveTo>
                    <a:pt x="1758" y="1472"/>
                  </a:moveTo>
                  <a:lnTo>
                    <a:pt x="1814" y="1374"/>
                  </a:lnTo>
                  <a:lnTo>
                    <a:pt x="1701" y="1374"/>
                  </a:lnTo>
                  <a:lnTo>
                    <a:pt x="1758" y="1472"/>
                  </a:lnTo>
                  <a:close/>
                  <a:moveTo>
                    <a:pt x="1871" y="1472"/>
                  </a:moveTo>
                  <a:lnTo>
                    <a:pt x="1928" y="1374"/>
                  </a:lnTo>
                  <a:lnTo>
                    <a:pt x="1814" y="1374"/>
                  </a:lnTo>
                  <a:lnTo>
                    <a:pt x="1871" y="1472"/>
                  </a:lnTo>
                  <a:close/>
                  <a:moveTo>
                    <a:pt x="1984" y="1472"/>
                  </a:moveTo>
                  <a:lnTo>
                    <a:pt x="2041" y="1374"/>
                  </a:lnTo>
                  <a:lnTo>
                    <a:pt x="1928" y="1374"/>
                  </a:lnTo>
                  <a:lnTo>
                    <a:pt x="1984" y="1472"/>
                  </a:lnTo>
                  <a:close/>
                  <a:moveTo>
                    <a:pt x="2097" y="1472"/>
                  </a:moveTo>
                  <a:lnTo>
                    <a:pt x="2154" y="1374"/>
                  </a:lnTo>
                  <a:lnTo>
                    <a:pt x="2041" y="1374"/>
                  </a:lnTo>
                  <a:lnTo>
                    <a:pt x="2097" y="1472"/>
                  </a:lnTo>
                  <a:close/>
                  <a:moveTo>
                    <a:pt x="2211" y="1472"/>
                  </a:moveTo>
                  <a:lnTo>
                    <a:pt x="2268" y="1374"/>
                  </a:lnTo>
                  <a:lnTo>
                    <a:pt x="2154" y="1374"/>
                  </a:lnTo>
                  <a:lnTo>
                    <a:pt x="2211" y="1472"/>
                  </a:lnTo>
                  <a:close/>
                  <a:moveTo>
                    <a:pt x="2324" y="1472"/>
                  </a:moveTo>
                  <a:lnTo>
                    <a:pt x="2381" y="1374"/>
                  </a:lnTo>
                  <a:lnTo>
                    <a:pt x="2268" y="1374"/>
                  </a:lnTo>
                  <a:lnTo>
                    <a:pt x="2324" y="1472"/>
                  </a:lnTo>
                  <a:close/>
                  <a:moveTo>
                    <a:pt x="2438" y="1472"/>
                  </a:moveTo>
                  <a:lnTo>
                    <a:pt x="2495" y="1374"/>
                  </a:lnTo>
                  <a:lnTo>
                    <a:pt x="2381" y="1374"/>
                  </a:lnTo>
                  <a:lnTo>
                    <a:pt x="2438" y="1472"/>
                  </a:lnTo>
                  <a:close/>
                  <a:moveTo>
                    <a:pt x="2551" y="1472"/>
                  </a:moveTo>
                  <a:lnTo>
                    <a:pt x="2607" y="1374"/>
                  </a:lnTo>
                  <a:lnTo>
                    <a:pt x="2495" y="1374"/>
                  </a:lnTo>
                  <a:lnTo>
                    <a:pt x="2551" y="1472"/>
                  </a:lnTo>
                  <a:close/>
                  <a:moveTo>
                    <a:pt x="2665" y="1472"/>
                  </a:moveTo>
                  <a:lnTo>
                    <a:pt x="2721" y="1374"/>
                  </a:lnTo>
                  <a:lnTo>
                    <a:pt x="2607" y="1374"/>
                  </a:lnTo>
                  <a:lnTo>
                    <a:pt x="2665" y="1472"/>
                  </a:lnTo>
                  <a:close/>
                  <a:moveTo>
                    <a:pt x="2778" y="1472"/>
                  </a:moveTo>
                  <a:lnTo>
                    <a:pt x="2834" y="1374"/>
                  </a:lnTo>
                  <a:lnTo>
                    <a:pt x="2721" y="1374"/>
                  </a:lnTo>
                  <a:lnTo>
                    <a:pt x="2778" y="1472"/>
                  </a:lnTo>
                  <a:close/>
                  <a:moveTo>
                    <a:pt x="0" y="1472"/>
                  </a:moveTo>
                  <a:lnTo>
                    <a:pt x="114" y="1472"/>
                  </a:lnTo>
                  <a:lnTo>
                    <a:pt x="57" y="1570"/>
                  </a:lnTo>
                  <a:lnTo>
                    <a:pt x="0" y="1472"/>
                  </a:lnTo>
                  <a:close/>
                  <a:moveTo>
                    <a:pt x="171" y="1570"/>
                  </a:moveTo>
                  <a:lnTo>
                    <a:pt x="227" y="1472"/>
                  </a:lnTo>
                  <a:lnTo>
                    <a:pt x="114" y="1472"/>
                  </a:lnTo>
                  <a:lnTo>
                    <a:pt x="171" y="1570"/>
                  </a:lnTo>
                  <a:close/>
                  <a:moveTo>
                    <a:pt x="284" y="1570"/>
                  </a:moveTo>
                  <a:lnTo>
                    <a:pt x="340" y="1472"/>
                  </a:lnTo>
                  <a:lnTo>
                    <a:pt x="227" y="1472"/>
                  </a:lnTo>
                  <a:lnTo>
                    <a:pt x="284" y="1570"/>
                  </a:lnTo>
                  <a:close/>
                  <a:moveTo>
                    <a:pt x="397" y="1570"/>
                  </a:moveTo>
                  <a:lnTo>
                    <a:pt x="454" y="1472"/>
                  </a:lnTo>
                  <a:lnTo>
                    <a:pt x="340" y="1472"/>
                  </a:lnTo>
                  <a:lnTo>
                    <a:pt x="397" y="1570"/>
                  </a:lnTo>
                  <a:close/>
                  <a:moveTo>
                    <a:pt x="510" y="1570"/>
                  </a:moveTo>
                  <a:lnTo>
                    <a:pt x="567" y="1472"/>
                  </a:lnTo>
                  <a:lnTo>
                    <a:pt x="454" y="1472"/>
                  </a:lnTo>
                  <a:lnTo>
                    <a:pt x="510" y="1570"/>
                  </a:lnTo>
                  <a:close/>
                  <a:moveTo>
                    <a:pt x="624" y="1570"/>
                  </a:moveTo>
                  <a:lnTo>
                    <a:pt x="681" y="1472"/>
                  </a:lnTo>
                  <a:lnTo>
                    <a:pt x="567" y="1472"/>
                  </a:lnTo>
                  <a:lnTo>
                    <a:pt x="624" y="1570"/>
                  </a:lnTo>
                  <a:close/>
                  <a:moveTo>
                    <a:pt x="737" y="1570"/>
                  </a:moveTo>
                  <a:lnTo>
                    <a:pt x="794" y="1472"/>
                  </a:lnTo>
                  <a:lnTo>
                    <a:pt x="681" y="1472"/>
                  </a:lnTo>
                  <a:lnTo>
                    <a:pt x="737" y="1570"/>
                  </a:lnTo>
                  <a:close/>
                  <a:moveTo>
                    <a:pt x="851" y="1570"/>
                  </a:moveTo>
                  <a:lnTo>
                    <a:pt x="908" y="1472"/>
                  </a:lnTo>
                  <a:lnTo>
                    <a:pt x="794" y="1472"/>
                  </a:lnTo>
                  <a:lnTo>
                    <a:pt x="851" y="1570"/>
                  </a:lnTo>
                  <a:close/>
                  <a:moveTo>
                    <a:pt x="964" y="1570"/>
                  </a:moveTo>
                  <a:lnTo>
                    <a:pt x="1021" y="1472"/>
                  </a:lnTo>
                  <a:lnTo>
                    <a:pt x="908" y="1472"/>
                  </a:lnTo>
                  <a:lnTo>
                    <a:pt x="964" y="1570"/>
                  </a:lnTo>
                  <a:close/>
                  <a:moveTo>
                    <a:pt x="1077" y="1570"/>
                  </a:moveTo>
                  <a:lnTo>
                    <a:pt x="1134" y="1472"/>
                  </a:lnTo>
                  <a:lnTo>
                    <a:pt x="1021" y="1472"/>
                  </a:lnTo>
                  <a:lnTo>
                    <a:pt x="1077" y="1570"/>
                  </a:lnTo>
                  <a:close/>
                  <a:moveTo>
                    <a:pt x="1191" y="1570"/>
                  </a:moveTo>
                  <a:lnTo>
                    <a:pt x="1247" y="1472"/>
                  </a:lnTo>
                  <a:lnTo>
                    <a:pt x="1134" y="1472"/>
                  </a:lnTo>
                  <a:lnTo>
                    <a:pt x="1191" y="1570"/>
                  </a:lnTo>
                  <a:close/>
                  <a:moveTo>
                    <a:pt x="1304" y="1570"/>
                  </a:moveTo>
                  <a:lnTo>
                    <a:pt x="1361" y="1472"/>
                  </a:lnTo>
                  <a:lnTo>
                    <a:pt x="1247" y="1472"/>
                  </a:lnTo>
                  <a:lnTo>
                    <a:pt x="1304" y="1570"/>
                  </a:lnTo>
                  <a:close/>
                  <a:moveTo>
                    <a:pt x="1418" y="1570"/>
                  </a:moveTo>
                  <a:lnTo>
                    <a:pt x="1474" y="1472"/>
                  </a:lnTo>
                  <a:lnTo>
                    <a:pt x="1361" y="1472"/>
                  </a:lnTo>
                  <a:lnTo>
                    <a:pt x="1418" y="1570"/>
                  </a:lnTo>
                  <a:close/>
                  <a:moveTo>
                    <a:pt x="1531" y="1570"/>
                  </a:moveTo>
                  <a:lnTo>
                    <a:pt x="1587" y="1472"/>
                  </a:lnTo>
                  <a:lnTo>
                    <a:pt x="1474" y="1472"/>
                  </a:lnTo>
                  <a:lnTo>
                    <a:pt x="1531" y="1570"/>
                  </a:lnTo>
                  <a:close/>
                  <a:moveTo>
                    <a:pt x="1644" y="1570"/>
                  </a:moveTo>
                  <a:lnTo>
                    <a:pt x="1701" y="1472"/>
                  </a:lnTo>
                  <a:lnTo>
                    <a:pt x="1587" y="1472"/>
                  </a:lnTo>
                  <a:lnTo>
                    <a:pt x="1644" y="1570"/>
                  </a:lnTo>
                  <a:close/>
                  <a:moveTo>
                    <a:pt x="1758" y="1570"/>
                  </a:moveTo>
                  <a:lnTo>
                    <a:pt x="1814" y="1472"/>
                  </a:lnTo>
                  <a:lnTo>
                    <a:pt x="1701" y="1472"/>
                  </a:lnTo>
                  <a:lnTo>
                    <a:pt x="1758" y="1570"/>
                  </a:lnTo>
                  <a:close/>
                  <a:moveTo>
                    <a:pt x="1871" y="1570"/>
                  </a:moveTo>
                  <a:lnTo>
                    <a:pt x="1928" y="1472"/>
                  </a:lnTo>
                  <a:lnTo>
                    <a:pt x="1814" y="1472"/>
                  </a:lnTo>
                  <a:lnTo>
                    <a:pt x="1871" y="1570"/>
                  </a:lnTo>
                  <a:close/>
                  <a:moveTo>
                    <a:pt x="1984" y="1570"/>
                  </a:moveTo>
                  <a:lnTo>
                    <a:pt x="2041" y="1472"/>
                  </a:lnTo>
                  <a:lnTo>
                    <a:pt x="1928" y="1472"/>
                  </a:lnTo>
                  <a:lnTo>
                    <a:pt x="1984" y="1570"/>
                  </a:lnTo>
                  <a:close/>
                  <a:moveTo>
                    <a:pt x="2097" y="1570"/>
                  </a:moveTo>
                  <a:lnTo>
                    <a:pt x="2154" y="1472"/>
                  </a:lnTo>
                  <a:lnTo>
                    <a:pt x="2041" y="1472"/>
                  </a:lnTo>
                  <a:lnTo>
                    <a:pt x="2097" y="1570"/>
                  </a:lnTo>
                  <a:close/>
                  <a:moveTo>
                    <a:pt x="2211" y="1570"/>
                  </a:moveTo>
                  <a:lnTo>
                    <a:pt x="2268" y="1472"/>
                  </a:lnTo>
                  <a:lnTo>
                    <a:pt x="2154" y="1472"/>
                  </a:lnTo>
                  <a:lnTo>
                    <a:pt x="2211" y="1570"/>
                  </a:lnTo>
                  <a:close/>
                  <a:moveTo>
                    <a:pt x="2324" y="1570"/>
                  </a:moveTo>
                  <a:lnTo>
                    <a:pt x="2381" y="1472"/>
                  </a:lnTo>
                  <a:lnTo>
                    <a:pt x="2268" y="1472"/>
                  </a:lnTo>
                  <a:lnTo>
                    <a:pt x="2324" y="1570"/>
                  </a:lnTo>
                  <a:close/>
                  <a:moveTo>
                    <a:pt x="2438" y="1570"/>
                  </a:moveTo>
                  <a:lnTo>
                    <a:pt x="2495" y="1472"/>
                  </a:lnTo>
                  <a:lnTo>
                    <a:pt x="2381" y="1472"/>
                  </a:lnTo>
                  <a:lnTo>
                    <a:pt x="2438" y="1570"/>
                  </a:lnTo>
                  <a:close/>
                  <a:moveTo>
                    <a:pt x="2551" y="1570"/>
                  </a:moveTo>
                  <a:lnTo>
                    <a:pt x="2607" y="1472"/>
                  </a:lnTo>
                  <a:lnTo>
                    <a:pt x="2495" y="1472"/>
                  </a:lnTo>
                  <a:lnTo>
                    <a:pt x="2551" y="1570"/>
                  </a:lnTo>
                  <a:close/>
                  <a:moveTo>
                    <a:pt x="2665" y="1570"/>
                  </a:moveTo>
                  <a:lnTo>
                    <a:pt x="2721" y="1472"/>
                  </a:lnTo>
                  <a:lnTo>
                    <a:pt x="2607" y="1472"/>
                  </a:lnTo>
                  <a:lnTo>
                    <a:pt x="2665" y="1570"/>
                  </a:lnTo>
                  <a:close/>
                  <a:moveTo>
                    <a:pt x="2778" y="1570"/>
                  </a:moveTo>
                  <a:lnTo>
                    <a:pt x="2834" y="1472"/>
                  </a:lnTo>
                  <a:lnTo>
                    <a:pt x="2721" y="1472"/>
                  </a:lnTo>
                  <a:lnTo>
                    <a:pt x="2778" y="1570"/>
                  </a:lnTo>
                  <a:close/>
                  <a:moveTo>
                    <a:pt x="0" y="1570"/>
                  </a:moveTo>
                  <a:lnTo>
                    <a:pt x="114" y="1570"/>
                  </a:lnTo>
                  <a:lnTo>
                    <a:pt x="57" y="1668"/>
                  </a:lnTo>
                  <a:lnTo>
                    <a:pt x="0" y="1570"/>
                  </a:lnTo>
                  <a:close/>
                  <a:moveTo>
                    <a:pt x="171" y="1668"/>
                  </a:moveTo>
                  <a:lnTo>
                    <a:pt x="227" y="1570"/>
                  </a:lnTo>
                  <a:lnTo>
                    <a:pt x="114" y="1570"/>
                  </a:lnTo>
                  <a:lnTo>
                    <a:pt x="171" y="1668"/>
                  </a:lnTo>
                  <a:close/>
                  <a:moveTo>
                    <a:pt x="284" y="1668"/>
                  </a:moveTo>
                  <a:lnTo>
                    <a:pt x="340" y="1570"/>
                  </a:lnTo>
                  <a:lnTo>
                    <a:pt x="227" y="1570"/>
                  </a:lnTo>
                  <a:lnTo>
                    <a:pt x="284" y="1668"/>
                  </a:lnTo>
                  <a:close/>
                  <a:moveTo>
                    <a:pt x="397" y="1668"/>
                  </a:moveTo>
                  <a:lnTo>
                    <a:pt x="454" y="1570"/>
                  </a:lnTo>
                  <a:lnTo>
                    <a:pt x="340" y="1570"/>
                  </a:lnTo>
                  <a:lnTo>
                    <a:pt x="397" y="1668"/>
                  </a:lnTo>
                  <a:close/>
                  <a:moveTo>
                    <a:pt x="510" y="1668"/>
                  </a:moveTo>
                  <a:lnTo>
                    <a:pt x="567" y="1570"/>
                  </a:lnTo>
                  <a:lnTo>
                    <a:pt x="454" y="1570"/>
                  </a:lnTo>
                  <a:lnTo>
                    <a:pt x="510" y="1668"/>
                  </a:lnTo>
                  <a:close/>
                  <a:moveTo>
                    <a:pt x="624" y="1668"/>
                  </a:moveTo>
                  <a:lnTo>
                    <a:pt x="681" y="1570"/>
                  </a:lnTo>
                  <a:lnTo>
                    <a:pt x="567" y="1570"/>
                  </a:lnTo>
                  <a:lnTo>
                    <a:pt x="624" y="1668"/>
                  </a:lnTo>
                  <a:close/>
                  <a:moveTo>
                    <a:pt x="737" y="1668"/>
                  </a:moveTo>
                  <a:lnTo>
                    <a:pt x="794" y="1570"/>
                  </a:lnTo>
                  <a:lnTo>
                    <a:pt x="681" y="1570"/>
                  </a:lnTo>
                  <a:lnTo>
                    <a:pt x="737" y="1668"/>
                  </a:lnTo>
                  <a:close/>
                  <a:moveTo>
                    <a:pt x="851" y="1668"/>
                  </a:moveTo>
                  <a:lnTo>
                    <a:pt x="908" y="1570"/>
                  </a:lnTo>
                  <a:lnTo>
                    <a:pt x="794" y="1570"/>
                  </a:lnTo>
                  <a:lnTo>
                    <a:pt x="851" y="1668"/>
                  </a:lnTo>
                  <a:close/>
                  <a:moveTo>
                    <a:pt x="964" y="1668"/>
                  </a:moveTo>
                  <a:lnTo>
                    <a:pt x="1021" y="1570"/>
                  </a:lnTo>
                  <a:lnTo>
                    <a:pt x="908" y="1570"/>
                  </a:lnTo>
                  <a:lnTo>
                    <a:pt x="964" y="1668"/>
                  </a:lnTo>
                  <a:close/>
                  <a:moveTo>
                    <a:pt x="1077" y="1668"/>
                  </a:moveTo>
                  <a:lnTo>
                    <a:pt x="1134" y="1570"/>
                  </a:lnTo>
                  <a:lnTo>
                    <a:pt x="1021" y="1570"/>
                  </a:lnTo>
                  <a:lnTo>
                    <a:pt x="1077" y="1668"/>
                  </a:lnTo>
                  <a:close/>
                  <a:moveTo>
                    <a:pt x="1191" y="1668"/>
                  </a:moveTo>
                  <a:lnTo>
                    <a:pt x="1247" y="1570"/>
                  </a:lnTo>
                  <a:lnTo>
                    <a:pt x="1134" y="1570"/>
                  </a:lnTo>
                  <a:lnTo>
                    <a:pt x="1191" y="1668"/>
                  </a:lnTo>
                  <a:close/>
                  <a:moveTo>
                    <a:pt x="1304" y="1668"/>
                  </a:moveTo>
                  <a:lnTo>
                    <a:pt x="1361" y="1570"/>
                  </a:lnTo>
                  <a:lnTo>
                    <a:pt x="1247" y="1570"/>
                  </a:lnTo>
                  <a:lnTo>
                    <a:pt x="1304" y="1668"/>
                  </a:lnTo>
                  <a:close/>
                  <a:moveTo>
                    <a:pt x="1418" y="1668"/>
                  </a:moveTo>
                  <a:lnTo>
                    <a:pt x="1474" y="1570"/>
                  </a:lnTo>
                  <a:lnTo>
                    <a:pt x="1361" y="1570"/>
                  </a:lnTo>
                  <a:lnTo>
                    <a:pt x="1418" y="1668"/>
                  </a:lnTo>
                  <a:close/>
                  <a:moveTo>
                    <a:pt x="1531" y="1668"/>
                  </a:moveTo>
                  <a:lnTo>
                    <a:pt x="1587" y="1570"/>
                  </a:lnTo>
                  <a:lnTo>
                    <a:pt x="1474" y="1570"/>
                  </a:lnTo>
                  <a:lnTo>
                    <a:pt x="1531" y="1668"/>
                  </a:lnTo>
                  <a:close/>
                  <a:moveTo>
                    <a:pt x="1644" y="1668"/>
                  </a:moveTo>
                  <a:lnTo>
                    <a:pt x="1701" y="1570"/>
                  </a:lnTo>
                  <a:lnTo>
                    <a:pt x="1587" y="1570"/>
                  </a:lnTo>
                  <a:lnTo>
                    <a:pt x="1644" y="1668"/>
                  </a:lnTo>
                  <a:close/>
                  <a:moveTo>
                    <a:pt x="1758" y="1668"/>
                  </a:moveTo>
                  <a:lnTo>
                    <a:pt x="1814" y="1570"/>
                  </a:lnTo>
                  <a:lnTo>
                    <a:pt x="1701" y="1570"/>
                  </a:lnTo>
                  <a:lnTo>
                    <a:pt x="1758" y="1668"/>
                  </a:lnTo>
                  <a:close/>
                  <a:moveTo>
                    <a:pt x="1871" y="1668"/>
                  </a:moveTo>
                  <a:lnTo>
                    <a:pt x="1928" y="1570"/>
                  </a:lnTo>
                  <a:lnTo>
                    <a:pt x="1814" y="1570"/>
                  </a:lnTo>
                  <a:lnTo>
                    <a:pt x="1871" y="1668"/>
                  </a:lnTo>
                  <a:close/>
                  <a:moveTo>
                    <a:pt x="1984" y="1668"/>
                  </a:moveTo>
                  <a:lnTo>
                    <a:pt x="2041" y="1570"/>
                  </a:lnTo>
                  <a:lnTo>
                    <a:pt x="1928" y="1570"/>
                  </a:lnTo>
                  <a:lnTo>
                    <a:pt x="1984" y="1668"/>
                  </a:lnTo>
                  <a:close/>
                  <a:moveTo>
                    <a:pt x="2097" y="1668"/>
                  </a:moveTo>
                  <a:lnTo>
                    <a:pt x="2154" y="1570"/>
                  </a:lnTo>
                  <a:lnTo>
                    <a:pt x="2041" y="1570"/>
                  </a:lnTo>
                  <a:lnTo>
                    <a:pt x="2097" y="1668"/>
                  </a:lnTo>
                  <a:close/>
                  <a:moveTo>
                    <a:pt x="2211" y="1668"/>
                  </a:moveTo>
                  <a:lnTo>
                    <a:pt x="2268" y="1570"/>
                  </a:lnTo>
                  <a:lnTo>
                    <a:pt x="2154" y="1570"/>
                  </a:lnTo>
                  <a:lnTo>
                    <a:pt x="2211" y="1668"/>
                  </a:lnTo>
                  <a:close/>
                  <a:moveTo>
                    <a:pt x="2324" y="1668"/>
                  </a:moveTo>
                  <a:lnTo>
                    <a:pt x="2381" y="1570"/>
                  </a:lnTo>
                  <a:lnTo>
                    <a:pt x="2268" y="1570"/>
                  </a:lnTo>
                  <a:lnTo>
                    <a:pt x="2324" y="1668"/>
                  </a:lnTo>
                  <a:close/>
                  <a:moveTo>
                    <a:pt x="2438" y="1668"/>
                  </a:moveTo>
                  <a:lnTo>
                    <a:pt x="2495" y="1570"/>
                  </a:lnTo>
                  <a:lnTo>
                    <a:pt x="2381" y="1570"/>
                  </a:lnTo>
                  <a:lnTo>
                    <a:pt x="2438" y="1668"/>
                  </a:lnTo>
                  <a:close/>
                  <a:moveTo>
                    <a:pt x="2551" y="1668"/>
                  </a:moveTo>
                  <a:lnTo>
                    <a:pt x="2607" y="1570"/>
                  </a:lnTo>
                  <a:lnTo>
                    <a:pt x="2495" y="1570"/>
                  </a:lnTo>
                  <a:lnTo>
                    <a:pt x="2551" y="1668"/>
                  </a:lnTo>
                  <a:close/>
                  <a:moveTo>
                    <a:pt x="2665" y="1668"/>
                  </a:moveTo>
                  <a:lnTo>
                    <a:pt x="2721" y="1570"/>
                  </a:lnTo>
                  <a:lnTo>
                    <a:pt x="2607" y="1570"/>
                  </a:lnTo>
                  <a:lnTo>
                    <a:pt x="2665" y="1668"/>
                  </a:lnTo>
                  <a:close/>
                  <a:moveTo>
                    <a:pt x="2778" y="1668"/>
                  </a:moveTo>
                  <a:lnTo>
                    <a:pt x="2834" y="1570"/>
                  </a:lnTo>
                  <a:lnTo>
                    <a:pt x="2721" y="1570"/>
                  </a:lnTo>
                  <a:lnTo>
                    <a:pt x="2778" y="1668"/>
                  </a:lnTo>
                  <a:close/>
                  <a:moveTo>
                    <a:pt x="0" y="1668"/>
                  </a:moveTo>
                  <a:lnTo>
                    <a:pt x="114" y="1668"/>
                  </a:lnTo>
                  <a:lnTo>
                    <a:pt x="57" y="1767"/>
                  </a:lnTo>
                  <a:lnTo>
                    <a:pt x="0" y="1668"/>
                  </a:lnTo>
                  <a:close/>
                  <a:moveTo>
                    <a:pt x="171" y="1767"/>
                  </a:moveTo>
                  <a:lnTo>
                    <a:pt x="227" y="1668"/>
                  </a:lnTo>
                  <a:lnTo>
                    <a:pt x="114" y="1668"/>
                  </a:lnTo>
                  <a:lnTo>
                    <a:pt x="171" y="1767"/>
                  </a:lnTo>
                  <a:close/>
                  <a:moveTo>
                    <a:pt x="284" y="1767"/>
                  </a:moveTo>
                  <a:lnTo>
                    <a:pt x="340" y="1668"/>
                  </a:lnTo>
                  <a:lnTo>
                    <a:pt x="227" y="1668"/>
                  </a:lnTo>
                  <a:lnTo>
                    <a:pt x="284" y="1767"/>
                  </a:lnTo>
                  <a:close/>
                  <a:moveTo>
                    <a:pt x="397" y="1767"/>
                  </a:moveTo>
                  <a:lnTo>
                    <a:pt x="454" y="1668"/>
                  </a:lnTo>
                  <a:lnTo>
                    <a:pt x="340" y="1668"/>
                  </a:lnTo>
                  <a:lnTo>
                    <a:pt x="397" y="1767"/>
                  </a:lnTo>
                  <a:close/>
                  <a:moveTo>
                    <a:pt x="510" y="1767"/>
                  </a:moveTo>
                  <a:lnTo>
                    <a:pt x="567" y="1668"/>
                  </a:lnTo>
                  <a:lnTo>
                    <a:pt x="454" y="1668"/>
                  </a:lnTo>
                  <a:lnTo>
                    <a:pt x="510" y="1767"/>
                  </a:lnTo>
                  <a:close/>
                  <a:moveTo>
                    <a:pt x="624" y="1767"/>
                  </a:moveTo>
                  <a:lnTo>
                    <a:pt x="681" y="1668"/>
                  </a:lnTo>
                  <a:lnTo>
                    <a:pt x="567" y="1668"/>
                  </a:lnTo>
                  <a:lnTo>
                    <a:pt x="624" y="1767"/>
                  </a:lnTo>
                  <a:close/>
                  <a:moveTo>
                    <a:pt x="737" y="1767"/>
                  </a:moveTo>
                  <a:lnTo>
                    <a:pt x="794" y="1668"/>
                  </a:lnTo>
                  <a:lnTo>
                    <a:pt x="681" y="1668"/>
                  </a:lnTo>
                  <a:lnTo>
                    <a:pt x="737" y="1767"/>
                  </a:lnTo>
                  <a:close/>
                  <a:moveTo>
                    <a:pt x="851" y="1767"/>
                  </a:moveTo>
                  <a:lnTo>
                    <a:pt x="908" y="1668"/>
                  </a:lnTo>
                  <a:lnTo>
                    <a:pt x="794" y="1668"/>
                  </a:lnTo>
                  <a:lnTo>
                    <a:pt x="851" y="1767"/>
                  </a:lnTo>
                  <a:close/>
                  <a:moveTo>
                    <a:pt x="964" y="1767"/>
                  </a:moveTo>
                  <a:lnTo>
                    <a:pt x="1021" y="1668"/>
                  </a:lnTo>
                  <a:lnTo>
                    <a:pt x="908" y="1668"/>
                  </a:lnTo>
                  <a:lnTo>
                    <a:pt x="964" y="1767"/>
                  </a:lnTo>
                  <a:close/>
                  <a:moveTo>
                    <a:pt x="1077" y="1767"/>
                  </a:moveTo>
                  <a:lnTo>
                    <a:pt x="1134" y="1668"/>
                  </a:lnTo>
                  <a:lnTo>
                    <a:pt x="1021" y="1668"/>
                  </a:lnTo>
                  <a:lnTo>
                    <a:pt x="1077" y="1767"/>
                  </a:lnTo>
                  <a:close/>
                  <a:moveTo>
                    <a:pt x="1191" y="1767"/>
                  </a:moveTo>
                  <a:lnTo>
                    <a:pt x="1247" y="1668"/>
                  </a:lnTo>
                  <a:lnTo>
                    <a:pt x="1134" y="1668"/>
                  </a:lnTo>
                  <a:lnTo>
                    <a:pt x="1191" y="1767"/>
                  </a:lnTo>
                  <a:close/>
                  <a:moveTo>
                    <a:pt x="1304" y="1767"/>
                  </a:moveTo>
                  <a:lnTo>
                    <a:pt x="1361" y="1668"/>
                  </a:lnTo>
                  <a:lnTo>
                    <a:pt x="1247" y="1668"/>
                  </a:lnTo>
                  <a:lnTo>
                    <a:pt x="1304" y="1767"/>
                  </a:lnTo>
                  <a:close/>
                  <a:moveTo>
                    <a:pt x="1418" y="1767"/>
                  </a:moveTo>
                  <a:lnTo>
                    <a:pt x="1474" y="1668"/>
                  </a:lnTo>
                  <a:lnTo>
                    <a:pt x="1361" y="1668"/>
                  </a:lnTo>
                  <a:lnTo>
                    <a:pt x="1418" y="1767"/>
                  </a:lnTo>
                  <a:close/>
                  <a:moveTo>
                    <a:pt x="1531" y="1767"/>
                  </a:moveTo>
                  <a:lnTo>
                    <a:pt x="1587" y="1668"/>
                  </a:lnTo>
                  <a:lnTo>
                    <a:pt x="1474" y="1668"/>
                  </a:lnTo>
                  <a:lnTo>
                    <a:pt x="1531" y="1767"/>
                  </a:lnTo>
                  <a:close/>
                  <a:moveTo>
                    <a:pt x="1644" y="1767"/>
                  </a:moveTo>
                  <a:lnTo>
                    <a:pt x="1701" y="1668"/>
                  </a:lnTo>
                  <a:lnTo>
                    <a:pt x="1587" y="1668"/>
                  </a:lnTo>
                  <a:lnTo>
                    <a:pt x="1644" y="1767"/>
                  </a:lnTo>
                  <a:close/>
                  <a:moveTo>
                    <a:pt x="1758" y="1767"/>
                  </a:moveTo>
                  <a:lnTo>
                    <a:pt x="1814" y="1668"/>
                  </a:lnTo>
                  <a:lnTo>
                    <a:pt x="1701" y="1668"/>
                  </a:lnTo>
                  <a:lnTo>
                    <a:pt x="1758" y="1767"/>
                  </a:lnTo>
                  <a:close/>
                  <a:moveTo>
                    <a:pt x="1871" y="1767"/>
                  </a:moveTo>
                  <a:lnTo>
                    <a:pt x="1928" y="1668"/>
                  </a:lnTo>
                  <a:lnTo>
                    <a:pt x="1814" y="1668"/>
                  </a:lnTo>
                  <a:lnTo>
                    <a:pt x="1871" y="1767"/>
                  </a:lnTo>
                  <a:close/>
                  <a:moveTo>
                    <a:pt x="1984" y="1767"/>
                  </a:moveTo>
                  <a:lnTo>
                    <a:pt x="2041" y="1668"/>
                  </a:lnTo>
                  <a:lnTo>
                    <a:pt x="1928" y="1668"/>
                  </a:lnTo>
                  <a:lnTo>
                    <a:pt x="1984" y="1767"/>
                  </a:lnTo>
                  <a:close/>
                  <a:moveTo>
                    <a:pt x="2097" y="1767"/>
                  </a:moveTo>
                  <a:lnTo>
                    <a:pt x="2154" y="1668"/>
                  </a:lnTo>
                  <a:lnTo>
                    <a:pt x="2041" y="1668"/>
                  </a:lnTo>
                  <a:lnTo>
                    <a:pt x="2097" y="1767"/>
                  </a:lnTo>
                  <a:close/>
                  <a:moveTo>
                    <a:pt x="2211" y="1767"/>
                  </a:moveTo>
                  <a:lnTo>
                    <a:pt x="2268" y="1668"/>
                  </a:lnTo>
                  <a:lnTo>
                    <a:pt x="2154" y="1668"/>
                  </a:lnTo>
                  <a:lnTo>
                    <a:pt x="2211" y="1767"/>
                  </a:lnTo>
                  <a:close/>
                  <a:moveTo>
                    <a:pt x="2324" y="1767"/>
                  </a:moveTo>
                  <a:lnTo>
                    <a:pt x="2381" y="1668"/>
                  </a:lnTo>
                  <a:lnTo>
                    <a:pt x="2268" y="1668"/>
                  </a:lnTo>
                  <a:lnTo>
                    <a:pt x="2324" y="1767"/>
                  </a:lnTo>
                  <a:close/>
                  <a:moveTo>
                    <a:pt x="2438" y="1767"/>
                  </a:moveTo>
                  <a:lnTo>
                    <a:pt x="2495" y="1668"/>
                  </a:lnTo>
                  <a:lnTo>
                    <a:pt x="2381" y="1668"/>
                  </a:lnTo>
                  <a:lnTo>
                    <a:pt x="2438" y="1767"/>
                  </a:lnTo>
                  <a:close/>
                  <a:moveTo>
                    <a:pt x="2551" y="1767"/>
                  </a:moveTo>
                  <a:lnTo>
                    <a:pt x="2607" y="1668"/>
                  </a:lnTo>
                  <a:lnTo>
                    <a:pt x="2495" y="1668"/>
                  </a:lnTo>
                  <a:lnTo>
                    <a:pt x="2551" y="1767"/>
                  </a:lnTo>
                  <a:close/>
                  <a:moveTo>
                    <a:pt x="2665" y="1767"/>
                  </a:moveTo>
                  <a:lnTo>
                    <a:pt x="2721" y="1668"/>
                  </a:lnTo>
                  <a:lnTo>
                    <a:pt x="2607" y="1668"/>
                  </a:lnTo>
                  <a:lnTo>
                    <a:pt x="2665" y="1767"/>
                  </a:lnTo>
                  <a:close/>
                  <a:moveTo>
                    <a:pt x="2778" y="1767"/>
                  </a:moveTo>
                  <a:lnTo>
                    <a:pt x="2834" y="1668"/>
                  </a:lnTo>
                  <a:lnTo>
                    <a:pt x="2721" y="1668"/>
                  </a:lnTo>
                  <a:lnTo>
                    <a:pt x="2778" y="1767"/>
                  </a:lnTo>
                  <a:close/>
                  <a:moveTo>
                    <a:pt x="0" y="1767"/>
                  </a:moveTo>
                  <a:lnTo>
                    <a:pt x="114" y="1767"/>
                  </a:lnTo>
                  <a:lnTo>
                    <a:pt x="57" y="1865"/>
                  </a:lnTo>
                  <a:lnTo>
                    <a:pt x="0" y="1767"/>
                  </a:lnTo>
                  <a:close/>
                  <a:moveTo>
                    <a:pt x="171" y="1865"/>
                  </a:moveTo>
                  <a:lnTo>
                    <a:pt x="227" y="1767"/>
                  </a:lnTo>
                  <a:lnTo>
                    <a:pt x="114" y="1767"/>
                  </a:lnTo>
                  <a:lnTo>
                    <a:pt x="171" y="1865"/>
                  </a:lnTo>
                  <a:close/>
                  <a:moveTo>
                    <a:pt x="284" y="1865"/>
                  </a:moveTo>
                  <a:lnTo>
                    <a:pt x="340" y="1767"/>
                  </a:lnTo>
                  <a:lnTo>
                    <a:pt x="227" y="1767"/>
                  </a:lnTo>
                  <a:lnTo>
                    <a:pt x="284" y="1865"/>
                  </a:lnTo>
                  <a:close/>
                  <a:moveTo>
                    <a:pt x="397" y="1865"/>
                  </a:moveTo>
                  <a:lnTo>
                    <a:pt x="454" y="1767"/>
                  </a:lnTo>
                  <a:lnTo>
                    <a:pt x="340" y="1767"/>
                  </a:lnTo>
                  <a:lnTo>
                    <a:pt x="397" y="1865"/>
                  </a:lnTo>
                  <a:close/>
                  <a:moveTo>
                    <a:pt x="510" y="1865"/>
                  </a:moveTo>
                  <a:lnTo>
                    <a:pt x="567" y="1767"/>
                  </a:lnTo>
                  <a:lnTo>
                    <a:pt x="454" y="1767"/>
                  </a:lnTo>
                  <a:lnTo>
                    <a:pt x="510" y="1865"/>
                  </a:lnTo>
                  <a:close/>
                  <a:moveTo>
                    <a:pt x="624" y="1865"/>
                  </a:moveTo>
                  <a:lnTo>
                    <a:pt x="681" y="1767"/>
                  </a:lnTo>
                  <a:lnTo>
                    <a:pt x="567" y="1767"/>
                  </a:lnTo>
                  <a:lnTo>
                    <a:pt x="624" y="1865"/>
                  </a:lnTo>
                  <a:close/>
                  <a:moveTo>
                    <a:pt x="737" y="1865"/>
                  </a:moveTo>
                  <a:lnTo>
                    <a:pt x="794" y="1767"/>
                  </a:lnTo>
                  <a:lnTo>
                    <a:pt x="681" y="1767"/>
                  </a:lnTo>
                  <a:lnTo>
                    <a:pt x="737" y="1865"/>
                  </a:lnTo>
                  <a:close/>
                  <a:moveTo>
                    <a:pt x="851" y="1865"/>
                  </a:moveTo>
                  <a:lnTo>
                    <a:pt x="908" y="1767"/>
                  </a:lnTo>
                  <a:lnTo>
                    <a:pt x="794" y="1767"/>
                  </a:lnTo>
                  <a:lnTo>
                    <a:pt x="851" y="1865"/>
                  </a:lnTo>
                  <a:close/>
                  <a:moveTo>
                    <a:pt x="964" y="1865"/>
                  </a:moveTo>
                  <a:lnTo>
                    <a:pt x="1021" y="1767"/>
                  </a:lnTo>
                  <a:lnTo>
                    <a:pt x="908" y="1767"/>
                  </a:lnTo>
                  <a:lnTo>
                    <a:pt x="964" y="1865"/>
                  </a:lnTo>
                  <a:close/>
                  <a:moveTo>
                    <a:pt x="1077" y="1865"/>
                  </a:moveTo>
                  <a:lnTo>
                    <a:pt x="1134" y="1767"/>
                  </a:lnTo>
                  <a:lnTo>
                    <a:pt x="1021" y="1767"/>
                  </a:lnTo>
                  <a:lnTo>
                    <a:pt x="1077" y="1865"/>
                  </a:lnTo>
                  <a:close/>
                  <a:moveTo>
                    <a:pt x="1191" y="1865"/>
                  </a:moveTo>
                  <a:lnTo>
                    <a:pt x="1247" y="1767"/>
                  </a:lnTo>
                  <a:lnTo>
                    <a:pt x="1134" y="1767"/>
                  </a:lnTo>
                  <a:lnTo>
                    <a:pt x="1191" y="1865"/>
                  </a:lnTo>
                  <a:close/>
                  <a:moveTo>
                    <a:pt x="1304" y="1865"/>
                  </a:moveTo>
                  <a:lnTo>
                    <a:pt x="1361" y="1767"/>
                  </a:lnTo>
                  <a:lnTo>
                    <a:pt x="1247" y="1767"/>
                  </a:lnTo>
                  <a:lnTo>
                    <a:pt x="1304" y="1865"/>
                  </a:lnTo>
                  <a:close/>
                  <a:moveTo>
                    <a:pt x="1418" y="1865"/>
                  </a:moveTo>
                  <a:lnTo>
                    <a:pt x="1474" y="1767"/>
                  </a:lnTo>
                  <a:lnTo>
                    <a:pt x="1361" y="1767"/>
                  </a:lnTo>
                  <a:lnTo>
                    <a:pt x="1418" y="1865"/>
                  </a:lnTo>
                  <a:close/>
                  <a:moveTo>
                    <a:pt x="1531" y="1865"/>
                  </a:moveTo>
                  <a:lnTo>
                    <a:pt x="1587" y="1767"/>
                  </a:lnTo>
                  <a:lnTo>
                    <a:pt x="1474" y="1767"/>
                  </a:lnTo>
                  <a:lnTo>
                    <a:pt x="1531" y="1865"/>
                  </a:lnTo>
                  <a:close/>
                  <a:moveTo>
                    <a:pt x="1644" y="1865"/>
                  </a:moveTo>
                  <a:lnTo>
                    <a:pt x="1701" y="1767"/>
                  </a:lnTo>
                  <a:lnTo>
                    <a:pt x="1587" y="1767"/>
                  </a:lnTo>
                  <a:lnTo>
                    <a:pt x="1644" y="1865"/>
                  </a:lnTo>
                  <a:close/>
                  <a:moveTo>
                    <a:pt x="1758" y="1865"/>
                  </a:moveTo>
                  <a:lnTo>
                    <a:pt x="1814" y="1767"/>
                  </a:lnTo>
                  <a:lnTo>
                    <a:pt x="1701" y="1767"/>
                  </a:lnTo>
                  <a:lnTo>
                    <a:pt x="1758" y="1865"/>
                  </a:lnTo>
                  <a:close/>
                  <a:moveTo>
                    <a:pt x="1871" y="1865"/>
                  </a:moveTo>
                  <a:lnTo>
                    <a:pt x="1928" y="1767"/>
                  </a:lnTo>
                  <a:lnTo>
                    <a:pt x="1814" y="1767"/>
                  </a:lnTo>
                  <a:lnTo>
                    <a:pt x="1871" y="1865"/>
                  </a:lnTo>
                  <a:close/>
                  <a:moveTo>
                    <a:pt x="1984" y="1865"/>
                  </a:moveTo>
                  <a:lnTo>
                    <a:pt x="2041" y="1767"/>
                  </a:lnTo>
                  <a:lnTo>
                    <a:pt x="1928" y="1767"/>
                  </a:lnTo>
                  <a:lnTo>
                    <a:pt x="1984" y="1865"/>
                  </a:lnTo>
                  <a:close/>
                  <a:moveTo>
                    <a:pt x="2097" y="1865"/>
                  </a:moveTo>
                  <a:lnTo>
                    <a:pt x="2154" y="1767"/>
                  </a:lnTo>
                  <a:lnTo>
                    <a:pt x="2041" y="1767"/>
                  </a:lnTo>
                  <a:lnTo>
                    <a:pt x="2097" y="1865"/>
                  </a:lnTo>
                  <a:close/>
                  <a:moveTo>
                    <a:pt x="2211" y="1865"/>
                  </a:moveTo>
                  <a:lnTo>
                    <a:pt x="2268" y="1767"/>
                  </a:lnTo>
                  <a:lnTo>
                    <a:pt x="2154" y="1767"/>
                  </a:lnTo>
                  <a:lnTo>
                    <a:pt x="2211" y="1865"/>
                  </a:lnTo>
                  <a:close/>
                  <a:moveTo>
                    <a:pt x="2324" y="1865"/>
                  </a:moveTo>
                  <a:lnTo>
                    <a:pt x="2381" y="1767"/>
                  </a:lnTo>
                  <a:lnTo>
                    <a:pt x="2268" y="1767"/>
                  </a:lnTo>
                  <a:lnTo>
                    <a:pt x="2324" y="1865"/>
                  </a:lnTo>
                  <a:close/>
                  <a:moveTo>
                    <a:pt x="2438" y="1865"/>
                  </a:moveTo>
                  <a:lnTo>
                    <a:pt x="2495" y="1767"/>
                  </a:lnTo>
                  <a:lnTo>
                    <a:pt x="2381" y="1767"/>
                  </a:lnTo>
                  <a:lnTo>
                    <a:pt x="2438" y="1865"/>
                  </a:lnTo>
                  <a:close/>
                  <a:moveTo>
                    <a:pt x="2551" y="1865"/>
                  </a:moveTo>
                  <a:lnTo>
                    <a:pt x="2607" y="1767"/>
                  </a:lnTo>
                  <a:lnTo>
                    <a:pt x="2495" y="1767"/>
                  </a:lnTo>
                  <a:lnTo>
                    <a:pt x="2551" y="1865"/>
                  </a:lnTo>
                  <a:close/>
                  <a:moveTo>
                    <a:pt x="2665" y="1865"/>
                  </a:moveTo>
                  <a:lnTo>
                    <a:pt x="2721" y="1767"/>
                  </a:lnTo>
                  <a:lnTo>
                    <a:pt x="2607" y="1767"/>
                  </a:lnTo>
                  <a:lnTo>
                    <a:pt x="2665" y="1865"/>
                  </a:lnTo>
                  <a:close/>
                  <a:moveTo>
                    <a:pt x="2778" y="1865"/>
                  </a:moveTo>
                  <a:lnTo>
                    <a:pt x="2834" y="1767"/>
                  </a:lnTo>
                  <a:lnTo>
                    <a:pt x="2721" y="1767"/>
                  </a:lnTo>
                  <a:lnTo>
                    <a:pt x="2778" y="1865"/>
                  </a:lnTo>
                  <a:close/>
                  <a:moveTo>
                    <a:pt x="0" y="1865"/>
                  </a:moveTo>
                  <a:lnTo>
                    <a:pt x="114" y="1865"/>
                  </a:lnTo>
                  <a:lnTo>
                    <a:pt x="57" y="1963"/>
                  </a:lnTo>
                  <a:lnTo>
                    <a:pt x="0" y="1865"/>
                  </a:lnTo>
                  <a:close/>
                  <a:moveTo>
                    <a:pt x="171" y="1963"/>
                  </a:moveTo>
                  <a:lnTo>
                    <a:pt x="227" y="1865"/>
                  </a:lnTo>
                  <a:lnTo>
                    <a:pt x="114" y="1865"/>
                  </a:lnTo>
                  <a:lnTo>
                    <a:pt x="171" y="1963"/>
                  </a:lnTo>
                  <a:close/>
                  <a:moveTo>
                    <a:pt x="284" y="1963"/>
                  </a:moveTo>
                  <a:lnTo>
                    <a:pt x="340" y="1865"/>
                  </a:lnTo>
                  <a:lnTo>
                    <a:pt x="227" y="1865"/>
                  </a:lnTo>
                  <a:lnTo>
                    <a:pt x="284" y="1963"/>
                  </a:lnTo>
                  <a:close/>
                  <a:moveTo>
                    <a:pt x="397" y="1963"/>
                  </a:moveTo>
                  <a:lnTo>
                    <a:pt x="454" y="1865"/>
                  </a:lnTo>
                  <a:lnTo>
                    <a:pt x="340" y="1865"/>
                  </a:lnTo>
                  <a:lnTo>
                    <a:pt x="397" y="1963"/>
                  </a:lnTo>
                  <a:close/>
                  <a:moveTo>
                    <a:pt x="510" y="1963"/>
                  </a:moveTo>
                  <a:lnTo>
                    <a:pt x="567" y="1865"/>
                  </a:lnTo>
                  <a:lnTo>
                    <a:pt x="454" y="1865"/>
                  </a:lnTo>
                  <a:lnTo>
                    <a:pt x="510" y="1963"/>
                  </a:lnTo>
                  <a:close/>
                  <a:moveTo>
                    <a:pt x="624" y="1963"/>
                  </a:moveTo>
                  <a:lnTo>
                    <a:pt x="681" y="1865"/>
                  </a:lnTo>
                  <a:lnTo>
                    <a:pt x="567" y="1865"/>
                  </a:lnTo>
                  <a:lnTo>
                    <a:pt x="624" y="1963"/>
                  </a:lnTo>
                  <a:close/>
                  <a:moveTo>
                    <a:pt x="737" y="1963"/>
                  </a:moveTo>
                  <a:lnTo>
                    <a:pt x="794" y="1865"/>
                  </a:lnTo>
                  <a:lnTo>
                    <a:pt x="681" y="1865"/>
                  </a:lnTo>
                  <a:lnTo>
                    <a:pt x="737" y="1963"/>
                  </a:lnTo>
                  <a:close/>
                  <a:moveTo>
                    <a:pt x="851" y="1963"/>
                  </a:moveTo>
                  <a:lnTo>
                    <a:pt x="908" y="1865"/>
                  </a:lnTo>
                  <a:lnTo>
                    <a:pt x="794" y="1865"/>
                  </a:lnTo>
                  <a:lnTo>
                    <a:pt x="851" y="1963"/>
                  </a:lnTo>
                  <a:close/>
                  <a:moveTo>
                    <a:pt x="964" y="1963"/>
                  </a:moveTo>
                  <a:lnTo>
                    <a:pt x="1021" y="1865"/>
                  </a:lnTo>
                  <a:lnTo>
                    <a:pt x="908" y="1865"/>
                  </a:lnTo>
                  <a:lnTo>
                    <a:pt x="964" y="1963"/>
                  </a:lnTo>
                  <a:close/>
                  <a:moveTo>
                    <a:pt x="1077" y="1963"/>
                  </a:moveTo>
                  <a:lnTo>
                    <a:pt x="1134" y="1865"/>
                  </a:lnTo>
                  <a:lnTo>
                    <a:pt x="1021" y="1865"/>
                  </a:lnTo>
                  <a:lnTo>
                    <a:pt x="1077" y="1963"/>
                  </a:lnTo>
                  <a:close/>
                  <a:moveTo>
                    <a:pt x="1191" y="1963"/>
                  </a:moveTo>
                  <a:lnTo>
                    <a:pt x="1247" y="1865"/>
                  </a:lnTo>
                  <a:lnTo>
                    <a:pt x="1134" y="1865"/>
                  </a:lnTo>
                  <a:lnTo>
                    <a:pt x="1191" y="1963"/>
                  </a:lnTo>
                  <a:close/>
                  <a:moveTo>
                    <a:pt x="1304" y="1963"/>
                  </a:moveTo>
                  <a:lnTo>
                    <a:pt x="1361" y="1865"/>
                  </a:lnTo>
                  <a:lnTo>
                    <a:pt x="1247" y="1865"/>
                  </a:lnTo>
                  <a:lnTo>
                    <a:pt x="1304" y="1963"/>
                  </a:lnTo>
                  <a:close/>
                  <a:moveTo>
                    <a:pt x="1418" y="1963"/>
                  </a:moveTo>
                  <a:lnTo>
                    <a:pt x="1474" y="1865"/>
                  </a:lnTo>
                  <a:lnTo>
                    <a:pt x="1361" y="1865"/>
                  </a:lnTo>
                  <a:lnTo>
                    <a:pt x="1418" y="1963"/>
                  </a:lnTo>
                  <a:close/>
                  <a:moveTo>
                    <a:pt x="1531" y="1963"/>
                  </a:moveTo>
                  <a:lnTo>
                    <a:pt x="1587" y="1865"/>
                  </a:lnTo>
                  <a:lnTo>
                    <a:pt x="1474" y="1865"/>
                  </a:lnTo>
                  <a:lnTo>
                    <a:pt x="1531" y="1963"/>
                  </a:lnTo>
                  <a:close/>
                  <a:moveTo>
                    <a:pt x="1644" y="1963"/>
                  </a:moveTo>
                  <a:lnTo>
                    <a:pt x="1701" y="1865"/>
                  </a:lnTo>
                  <a:lnTo>
                    <a:pt x="1587" y="1865"/>
                  </a:lnTo>
                  <a:lnTo>
                    <a:pt x="1644" y="1963"/>
                  </a:lnTo>
                  <a:close/>
                  <a:moveTo>
                    <a:pt x="1758" y="1963"/>
                  </a:moveTo>
                  <a:lnTo>
                    <a:pt x="1814" y="1865"/>
                  </a:lnTo>
                  <a:lnTo>
                    <a:pt x="1701" y="1865"/>
                  </a:lnTo>
                  <a:lnTo>
                    <a:pt x="1758" y="1963"/>
                  </a:lnTo>
                  <a:close/>
                  <a:moveTo>
                    <a:pt x="1871" y="1963"/>
                  </a:moveTo>
                  <a:lnTo>
                    <a:pt x="1928" y="1865"/>
                  </a:lnTo>
                  <a:lnTo>
                    <a:pt x="1814" y="1865"/>
                  </a:lnTo>
                  <a:lnTo>
                    <a:pt x="1871" y="1963"/>
                  </a:lnTo>
                  <a:close/>
                  <a:moveTo>
                    <a:pt x="1984" y="1963"/>
                  </a:moveTo>
                  <a:lnTo>
                    <a:pt x="2041" y="1865"/>
                  </a:lnTo>
                  <a:lnTo>
                    <a:pt x="1928" y="1865"/>
                  </a:lnTo>
                  <a:lnTo>
                    <a:pt x="1984" y="1963"/>
                  </a:lnTo>
                  <a:close/>
                  <a:moveTo>
                    <a:pt x="2097" y="1963"/>
                  </a:moveTo>
                  <a:lnTo>
                    <a:pt x="2154" y="1865"/>
                  </a:lnTo>
                  <a:lnTo>
                    <a:pt x="2041" y="1865"/>
                  </a:lnTo>
                  <a:lnTo>
                    <a:pt x="2097" y="1963"/>
                  </a:lnTo>
                  <a:close/>
                  <a:moveTo>
                    <a:pt x="2211" y="1963"/>
                  </a:moveTo>
                  <a:lnTo>
                    <a:pt x="2268" y="1865"/>
                  </a:lnTo>
                  <a:lnTo>
                    <a:pt x="2154" y="1865"/>
                  </a:lnTo>
                  <a:lnTo>
                    <a:pt x="2211" y="1963"/>
                  </a:lnTo>
                  <a:close/>
                  <a:moveTo>
                    <a:pt x="2324" y="1963"/>
                  </a:moveTo>
                  <a:lnTo>
                    <a:pt x="2381" y="1865"/>
                  </a:lnTo>
                  <a:lnTo>
                    <a:pt x="2268" y="1865"/>
                  </a:lnTo>
                  <a:lnTo>
                    <a:pt x="2324" y="1963"/>
                  </a:lnTo>
                  <a:close/>
                  <a:moveTo>
                    <a:pt x="2438" y="1963"/>
                  </a:moveTo>
                  <a:lnTo>
                    <a:pt x="2495" y="1865"/>
                  </a:lnTo>
                  <a:lnTo>
                    <a:pt x="2381" y="1865"/>
                  </a:lnTo>
                  <a:lnTo>
                    <a:pt x="2438" y="1963"/>
                  </a:lnTo>
                  <a:close/>
                  <a:moveTo>
                    <a:pt x="2551" y="1963"/>
                  </a:moveTo>
                  <a:lnTo>
                    <a:pt x="2607" y="1865"/>
                  </a:lnTo>
                  <a:lnTo>
                    <a:pt x="2495" y="1865"/>
                  </a:lnTo>
                  <a:lnTo>
                    <a:pt x="2551" y="1963"/>
                  </a:lnTo>
                  <a:close/>
                  <a:moveTo>
                    <a:pt x="2665" y="1963"/>
                  </a:moveTo>
                  <a:lnTo>
                    <a:pt x="2721" y="1865"/>
                  </a:lnTo>
                  <a:lnTo>
                    <a:pt x="2607" y="1865"/>
                  </a:lnTo>
                  <a:lnTo>
                    <a:pt x="2665" y="1963"/>
                  </a:lnTo>
                  <a:close/>
                  <a:moveTo>
                    <a:pt x="2778" y="1963"/>
                  </a:moveTo>
                  <a:lnTo>
                    <a:pt x="2834" y="1865"/>
                  </a:lnTo>
                  <a:lnTo>
                    <a:pt x="2721" y="1865"/>
                  </a:lnTo>
                  <a:lnTo>
                    <a:pt x="2778" y="1963"/>
                  </a:lnTo>
                  <a:close/>
                  <a:moveTo>
                    <a:pt x="0" y="1963"/>
                  </a:moveTo>
                  <a:lnTo>
                    <a:pt x="114" y="1963"/>
                  </a:lnTo>
                  <a:lnTo>
                    <a:pt x="57" y="2061"/>
                  </a:lnTo>
                  <a:lnTo>
                    <a:pt x="0" y="1963"/>
                  </a:lnTo>
                  <a:close/>
                  <a:moveTo>
                    <a:pt x="171" y="2061"/>
                  </a:moveTo>
                  <a:lnTo>
                    <a:pt x="227" y="1963"/>
                  </a:lnTo>
                  <a:lnTo>
                    <a:pt x="114" y="1963"/>
                  </a:lnTo>
                  <a:lnTo>
                    <a:pt x="171" y="2061"/>
                  </a:lnTo>
                  <a:close/>
                  <a:moveTo>
                    <a:pt x="284" y="2061"/>
                  </a:moveTo>
                  <a:lnTo>
                    <a:pt x="340" y="1963"/>
                  </a:lnTo>
                  <a:lnTo>
                    <a:pt x="227" y="1963"/>
                  </a:lnTo>
                  <a:lnTo>
                    <a:pt x="284" y="2061"/>
                  </a:lnTo>
                  <a:close/>
                  <a:moveTo>
                    <a:pt x="397" y="2061"/>
                  </a:moveTo>
                  <a:lnTo>
                    <a:pt x="454" y="1963"/>
                  </a:lnTo>
                  <a:lnTo>
                    <a:pt x="340" y="1963"/>
                  </a:lnTo>
                  <a:lnTo>
                    <a:pt x="397" y="2061"/>
                  </a:lnTo>
                  <a:close/>
                  <a:moveTo>
                    <a:pt x="510" y="2061"/>
                  </a:moveTo>
                  <a:lnTo>
                    <a:pt x="567" y="1963"/>
                  </a:lnTo>
                  <a:lnTo>
                    <a:pt x="454" y="1963"/>
                  </a:lnTo>
                  <a:lnTo>
                    <a:pt x="510" y="2061"/>
                  </a:lnTo>
                  <a:close/>
                  <a:moveTo>
                    <a:pt x="624" y="2061"/>
                  </a:moveTo>
                  <a:lnTo>
                    <a:pt x="681" y="1963"/>
                  </a:lnTo>
                  <a:lnTo>
                    <a:pt x="567" y="1963"/>
                  </a:lnTo>
                  <a:lnTo>
                    <a:pt x="624" y="2061"/>
                  </a:lnTo>
                  <a:close/>
                  <a:moveTo>
                    <a:pt x="737" y="2061"/>
                  </a:moveTo>
                  <a:lnTo>
                    <a:pt x="794" y="1963"/>
                  </a:lnTo>
                  <a:lnTo>
                    <a:pt x="681" y="1963"/>
                  </a:lnTo>
                  <a:lnTo>
                    <a:pt x="737" y="2061"/>
                  </a:lnTo>
                  <a:close/>
                  <a:moveTo>
                    <a:pt x="851" y="2061"/>
                  </a:moveTo>
                  <a:lnTo>
                    <a:pt x="908" y="1963"/>
                  </a:lnTo>
                  <a:lnTo>
                    <a:pt x="794" y="1963"/>
                  </a:lnTo>
                  <a:lnTo>
                    <a:pt x="851" y="2061"/>
                  </a:lnTo>
                  <a:close/>
                  <a:moveTo>
                    <a:pt x="964" y="2061"/>
                  </a:moveTo>
                  <a:lnTo>
                    <a:pt x="1021" y="1963"/>
                  </a:lnTo>
                  <a:lnTo>
                    <a:pt x="908" y="1963"/>
                  </a:lnTo>
                  <a:lnTo>
                    <a:pt x="964" y="2061"/>
                  </a:lnTo>
                  <a:close/>
                  <a:moveTo>
                    <a:pt x="1077" y="2061"/>
                  </a:moveTo>
                  <a:lnTo>
                    <a:pt x="1134" y="1963"/>
                  </a:lnTo>
                  <a:lnTo>
                    <a:pt x="1021" y="1963"/>
                  </a:lnTo>
                  <a:lnTo>
                    <a:pt x="1077" y="2061"/>
                  </a:lnTo>
                  <a:close/>
                  <a:moveTo>
                    <a:pt x="1191" y="2061"/>
                  </a:moveTo>
                  <a:lnTo>
                    <a:pt x="1247" y="1963"/>
                  </a:lnTo>
                  <a:lnTo>
                    <a:pt x="1134" y="1963"/>
                  </a:lnTo>
                  <a:lnTo>
                    <a:pt x="1191" y="2061"/>
                  </a:lnTo>
                  <a:close/>
                  <a:moveTo>
                    <a:pt x="1304" y="2061"/>
                  </a:moveTo>
                  <a:lnTo>
                    <a:pt x="1361" y="1963"/>
                  </a:lnTo>
                  <a:lnTo>
                    <a:pt x="1247" y="1963"/>
                  </a:lnTo>
                  <a:lnTo>
                    <a:pt x="1304" y="2061"/>
                  </a:lnTo>
                  <a:close/>
                  <a:moveTo>
                    <a:pt x="1418" y="2061"/>
                  </a:moveTo>
                  <a:lnTo>
                    <a:pt x="1474" y="1963"/>
                  </a:lnTo>
                  <a:lnTo>
                    <a:pt x="1361" y="1963"/>
                  </a:lnTo>
                  <a:lnTo>
                    <a:pt x="1418" y="2061"/>
                  </a:lnTo>
                  <a:close/>
                  <a:moveTo>
                    <a:pt x="1531" y="2061"/>
                  </a:moveTo>
                  <a:lnTo>
                    <a:pt x="1587" y="1963"/>
                  </a:lnTo>
                  <a:lnTo>
                    <a:pt x="1474" y="1963"/>
                  </a:lnTo>
                  <a:lnTo>
                    <a:pt x="1531" y="2061"/>
                  </a:lnTo>
                  <a:close/>
                  <a:moveTo>
                    <a:pt x="1644" y="2061"/>
                  </a:moveTo>
                  <a:lnTo>
                    <a:pt x="1701" y="1963"/>
                  </a:lnTo>
                  <a:lnTo>
                    <a:pt x="1587" y="1963"/>
                  </a:lnTo>
                  <a:lnTo>
                    <a:pt x="1644" y="2061"/>
                  </a:lnTo>
                  <a:close/>
                  <a:moveTo>
                    <a:pt x="1758" y="2061"/>
                  </a:moveTo>
                  <a:lnTo>
                    <a:pt x="1814" y="1963"/>
                  </a:lnTo>
                  <a:lnTo>
                    <a:pt x="1701" y="1963"/>
                  </a:lnTo>
                  <a:lnTo>
                    <a:pt x="1758" y="2061"/>
                  </a:lnTo>
                  <a:close/>
                  <a:moveTo>
                    <a:pt x="1871" y="2061"/>
                  </a:moveTo>
                  <a:lnTo>
                    <a:pt x="1928" y="1963"/>
                  </a:lnTo>
                  <a:lnTo>
                    <a:pt x="1814" y="1963"/>
                  </a:lnTo>
                  <a:lnTo>
                    <a:pt x="1871" y="2061"/>
                  </a:lnTo>
                  <a:close/>
                  <a:moveTo>
                    <a:pt x="1984" y="2061"/>
                  </a:moveTo>
                  <a:lnTo>
                    <a:pt x="2041" y="1963"/>
                  </a:lnTo>
                  <a:lnTo>
                    <a:pt x="1928" y="1963"/>
                  </a:lnTo>
                  <a:lnTo>
                    <a:pt x="1984" y="2061"/>
                  </a:lnTo>
                  <a:close/>
                  <a:moveTo>
                    <a:pt x="2097" y="2061"/>
                  </a:moveTo>
                  <a:lnTo>
                    <a:pt x="2154" y="1963"/>
                  </a:lnTo>
                  <a:lnTo>
                    <a:pt x="2041" y="1963"/>
                  </a:lnTo>
                  <a:lnTo>
                    <a:pt x="2097" y="2061"/>
                  </a:lnTo>
                  <a:close/>
                  <a:moveTo>
                    <a:pt x="2211" y="2061"/>
                  </a:moveTo>
                  <a:lnTo>
                    <a:pt x="2268" y="1963"/>
                  </a:lnTo>
                  <a:lnTo>
                    <a:pt x="2154" y="1963"/>
                  </a:lnTo>
                  <a:lnTo>
                    <a:pt x="2211" y="2061"/>
                  </a:lnTo>
                  <a:close/>
                  <a:moveTo>
                    <a:pt x="2324" y="2061"/>
                  </a:moveTo>
                  <a:lnTo>
                    <a:pt x="2381" y="1963"/>
                  </a:lnTo>
                  <a:lnTo>
                    <a:pt x="2268" y="1963"/>
                  </a:lnTo>
                  <a:lnTo>
                    <a:pt x="2324" y="2061"/>
                  </a:lnTo>
                  <a:close/>
                  <a:moveTo>
                    <a:pt x="2438" y="2061"/>
                  </a:moveTo>
                  <a:lnTo>
                    <a:pt x="2495" y="1963"/>
                  </a:lnTo>
                  <a:lnTo>
                    <a:pt x="2381" y="1963"/>
                  </a:lnTo>
                  <a:lnTo>
                    <a:pt x="2438" y="2061"/>
                  </a:lnTo>
                  <a:close/>
                  <a:moveTo>
                    <a:pt x="2551" y="2061"/>
                  </a:moveTo>
                  <a:lnTo>
                    <a:pt x="2607" y="1963"/>
                  </a:lnTo>
                  <a:lnTo>
                    <a:pt x="2495" y="1963"/>
                  </a:lnTo>
                  <a:lnTo>
                    <a:pt x="2551" y="2061"/>
                  </a:lnTo>
                  <a:close/>
                  <a:moveTo>
                    <a:pt x="2665" y="2061"/>
                  </a:moveTo>
                  <a:lnTo>
                    <a:pt x="2721" y="1963"/>
                  </a:lnTo>
                  <a:lnTo>
                    <a:pt x="2607" y="1963"/>
                  </a:lnTo>
                  <a:lnTo>
                    <a:pt x="2665" y="2061"/>
                  </a:lnTo>
                  <a:close/>
                  <a:moveTo>
                    <a:pt x="2778" y="2061"/>
                  </a:moveTo>
                  <a:lnTo>
                    <a:pt x="2834" y="1963"/>
                  </a:lnTo>
                  <a:lnTo>
                    <a:pt x="2721" y="1963"/>
                  </a:lnTo>
                  <a:lnTo>
                    <a:pt x="2778" y="2061"/>
                  </a:lnTo>
                  <a:close/>
                  <a:moveTo>
                    <a:pt x="0" y="2061"/>
                  </a:moveTo>
                  <a:lnTo>
                    <a:pt x="114" y="2061"/>
                  </a:lnTo>
                  <a:lnTo>
                    <a:pt x="57" y="2159"/>
                  </a:lnTo>
                  <a:lnTo>
                    <a:pt x="0" y="2061"/>
                  </a:lnTo>
                  <a:close/>
                  <a:moveTo>
                    <a:pt x="171" y="2159"/>
                  </a:moveTo>
                  <a:lnTo>
                    <a:pt x="227" y="2061"/>
                  </a:lnTo>
                  <a:lnTo>
                    <a:pt x="114" y="2061"/>
                  </a:lnTo>
                  <a:lnTo>
                    <a:pt x="171" y="2159"/>
                  </a:lnTo>
                  <a:close/>
                  <a:moveTo>
                    <a:pt x="284" y="2159"/>
                  </a:moveTo>
                  <a:lnTo>
                    <a:pt x="340" y="2061"/>
                  </a:lnTo>
                  <a:lnTo>
                    <a:pt x="227" y="2061"/>
                  </a:lnTo>
                  <a:lnTo>
                    <a:pt x="284" y="2159"/>
                  </a:lnTo>
                  <a:close/>
                  <a:moveTo>
                    <a:pt x="397" y="2159"/>
                  </a:moveTo>
                  <a:lnTo>
                    <a:pt x="454" y="2061"/>
                  </a:lnTo>
                  <a:lnTo>
                    <a:pt x="340" y="2061"/>
                  </a:lnTo>
                  <a:lnTo>
                    <a:pt x="397" y="2159"/>
                  </a:lnTo>
                  <a:close/>
                  <a:moveTo>
                    <a:pt x="510" y="2159"/>
                  </a:moveTo>
                  <a:lnTo>
                    <a:pt x="567" y="2061"/>
                  </a:lnTo>
                  <a:lnTo>
                    <a:pt x="454" y="2061"/>
                  </a:lnTo>
                  <a:lnTo>
                    <a:pt x="510" y="2159"/>
                  </a:lnTo>
                  <a:close/>
                  <a:moveTo>
                    <a:pt x="624" y="2159"/>
                  </a:moveTo>
                  <a:lnTo>
                    <a:pt x="681" y="2061"/>
                  </a:lnTo>
                  <a:lnTo>
                    <a:pt x="567" y="2061"/>
                  </a:lnTo>
                  <a:lnTo>
                    <a:pt x="624" y="2159"/>
                  </a:lnTo>
                  <a:close/>
                  <a:moveTo>
                    <a:pt x="737" y="2159"/>
                  </a:moveTo>
                  <a:lnTo>
                    <a:pt x="794" y="2061"/>
                  </a:lnTo>
                  <a:lnTo>
                    <a:pt x="681" y="2061"/>
                  </a:lnTo>
                  <a:lnTo>
                    <a:pt x="737" y="2159"/>
                  </a:lnTo>
                  <a:close/>
                  <a:moveTo>
                    <a:pt x="851" y="2159"/>
                  </a:moveTo>
                  <a:lnTo>
                    <a:pt x="908" y="2061"/>
                  </a:lnTo>
                  <a:lnTo>
                    <a:pt x="794" y="2061"/>
                  </a:lnTo>
                  <a:lnTo>
                    <a:pt x="851" y="2159"/>
                  </a:lnTo>
                  <a:close/>
                  <a:moveTo>
                    <a:pt x="964" y="2159"/>
                  </a:moveTo>
                  <a:lnTo>
                    <a:pt x="1021" y="2061"/>
                  </a:lnTo>
                  <a:lnTo>
                    <a:pt x="908" y="2061"/>
                  </a:lnTo>
                  <a:lnTo>
                    <a:pt x="964" y="2159"/>
                  </a:lnTo>
                  <a:close/>
                  <a:moveTo>
                    <a:pt x="1077" y="2159"/>
                  </a:moveTo>
                  <a:lnTo>
                    <a:pt x="1134" y="2061"/>
                  </a:lnTo>
                  <a:lnTo>
                    <a:pt x="1021" y="2061"/>
                  </a:lnTo>
                  <a:lnTo>
                    <a:pt x="1077" y="2159"/>
                  </a:lnTo>
                  <a:close/>
                  <a:moveTo>
                    <a:pt x="1191" y="2159"/>
                  </a:moveTo>
                  <a:lnTo>
                    <a:pt x="1247" y="2061"/>
                  </a:lnTo>
                  <a:lnTo>
                    <a:pt x="1134" y="2061"/>
                  </a:lnTo>
                  <a:lnTo>
                    <a:pt x="1191" y="2159"/>
                  </a:lnTo>
                  <a:close/>
                  <a:moveTo>
                    <a:pt x="1304" y="2159"/>
                  </a:moveTo>
                  <a:lnTo>
                    <a:pt x="1361" y="2061"/>
                  </a:lnTo>
                  <a:lnTo>
                    <a:pt x="1247" y="2061"/>
                  </a:lnTo>
                  <a:lnTo>
                    <a:pt x="1304" y="2159"/>
                  </a:lnTo>
                  <a:close/>
                  <a:moveTo>
                    <a:pt x="1418" y="2159"/>
                  </a:moveTo>
                  <a:lnTo>
                    <a:pt x="1474" y="2061"/>
                  </a:lnTo>
                  <a:lnTo>
                    <a:pt x="1361" y="2061"/>
                  </a:lnTo>
                  <a:lnTo>
                    <a:pt x="1418" y="2159"/>
                  </a:lnTo>
                  <a:close/>
                  <a:moveTo>
                    <a:pt x="1531" y="2159"/>
                  </a:moveTo>
                  <a:lnTo>
                    <a:pt x="1587" y="2061"/>
                  </a:lnTo>
                  <a:lnTo>
                    <a:pt x="1474" y="2061"/>
                  </a:lnTo>
                  <a:lnTo>
                    <a:pt x="1531" y="2159"/>
                  </a:lnTo>
                  <a:close/>
                  <a:moveTo>
                    <a:pt x="1644" y="2159"/>
                  </a:moveTo>
                  <a:lnTo>
                    <a:pt x="1701" y="2061"/>
                  </a:lnTo>
                  <a:lnTo>
                    <a:pt x="1587" y="2061"/>
                  </a:lnTo>
                  <a:lnTo>
                    <a:pt x="1644" y="2159"/>
                  </a:lnTo>
                  <a:close/>
                  <a:moveTo>
                    <a:pt x="1758" y="2159"/>
                  </a:moveTo>
                  <a:lnTo>
                    <a:pt x="1814" y="2061"/>
                  </a:lnTo>
                  <a:lnTo>
                    <a:pt x="1701" y="2061"/>
                  </a:lnTo>
                  <a:lnTo>
                    <a:pt x="1758" y="2159"/>
                  </a:lnTo>
                  <a:close/>
                  <a:moveTo>
                    <a:pt x="1871" y="2159"/>
                  </a:moveTo>
                  <a:lnTo>
                    <a:pt x="1928" y="2061"/>
                  </a:lnTo>
                  <a:lnTo>
                    <a:pt x="1814" y="2061"/>
                  </a:lnTo>
                  <a:lnTo>
                    <a:pt x="1871" y="2159"/>
                  </a:lnTo>
                  <a:close/>
                  <a:moveTo>
                    <a:pt x="1984" y="2159"/>
                  </a:moveTo>
                  <a:lnTo>
                    <a:pt x="2041" y="2061"/>
                  </a:lnTo>
                  <a:lnTo>
                    <a:pt x="1928" y="2061"/>
                  </a:lnTo>
                  <a:lnTo>
                    <a:pt x="1984" y="2159"/>
                  </a:lnTo>
                  <a:close/>
                  <a:moveTo>
                    <a:pt x="2097" y="2159"/>
                  </a:moveTo>
                  <a:lnTo>
                    <a:pt x="2154" y="2061"/>
                  </a:lnTo>
                  <a:lnTo>
                    <a:pt x="2041" y="2061"/>
                  </a:lnTo>
                  <a:lnTo>
                    <a:pt x="2097" y="2159"/>
                  </a:lnTo>
                  <a:close/>
                  <a:moveTo>
                    <a:pt x="2211" y="2159"/>
                  </a:moveTo>
                  <a:lnTo>
                    <a:pt x="2268" y="2061"/>
                  </a:lnTo>
                  <a:lnTo>
                    <a:pt x="2154" y="2061"/>
                  </a:lnTo>
                  <a:lnTo>
                    <a:pt x="2211" y="2159"/>
                  </a:lnTo>
                  <a:close/>
                  <a:moveTo>
                    <a:pt x="2324" y="2159"/>
                  </a:moveTo>
                  <a:lnTo>
                    <a:pt x="2381" y="2061"/>
                  </a:lnTo>
                  <a:lnTo>
                    <a:pt x="2268" y="2061"/>
                  </a:lnTo>
                  <a:lnTo>
                    <a:pt x="2324" y="2159"/>
                  </a:lnTo>
                  <a:close/>
                  <a:moveTo>
                    <a:pt x="2438" y="2159"/>
                  </a:moveTo>
                  <a:lnTo>
                    <a:pt x="2495" y="2061"/>
                  </a:lnTo>
                  <a:lnTo>
                    <a:pt x="2381" y="2061"/>
                  </a:lnTo>
                  <a:lnTo>
                    <a:pt x="2438" y="2159"/>
                  </a:lnTo>
                  <a:close/>
                  <a:moveTo>
                    <a:pt x="2551" y="2159"/>
                  </a:moveTo>
                  <a:lnTo>
                    <a:pt x="2607" y="2061"/>
                  </a:lnTo>
                  <a:lnTo>
                    <a:pt x="2495" y="2061"/>
                  </a:lnTo>
                  <a:lnTo>
                    <a:pt x="2551" y="2159"/>
                  </a:lnTo>
                  <a:close/>
                  <a:moveTo>
                    <a:pt x="2665" y="2159"/>
                  </a:moveTo>
                  <a:lnTo>
                    <a:pt x="2721" y="2061"/>
                  </a:lnTo>
                  <a:lnTo>
                    <a:pt x="2607" y="2061"/>
                  </a:lnTo>
                  <a:lnTo>
                    <a:pt x="2665" y="2159"/>
                  </a:lnTo>
                  <a:close/>
                  <a:moveTo>
                    <a:pt x="2778" y="2159"/>
                  </a:moveTo>
                  <a:lnTo>
                    <a:pt x="2834" y="2061"/>
                  </a:lnTo>
                  <a:lnTo>
                    <a:pt x="2721" y="2061"/>
                  </a:lnTo>
                  <a:lnTo>
                    <a:pt x="2778" y="2159"/>
                  </a:lnTo>
                  <a:close/>
                  <a:moveTo>
                    <a:pt x="0" y="2159"/>
                  </a:moveTo>
                  <a:lnTo>
                    <a:pt x="114" y="2159"/>
                  </a:lnTo>
                  <a:lnTo>
                    <a:pt x="57" y="2257"/>
                  </a:lnTo>
                  <a:lnTo>
                    <a:pt x="0" y="2159"/>
                  </a:lnTo>
                  <a:close/>
                  <a:moveTo>
                    <a:pt x="171" y="2257"/>
                  </a:moveTo>
                  <a:lnTo>
                    <a:pt x="227" y="2159"/>
                  </a:lnTo>
                  <a:lnTo>
                    <a:pt x="114" y="2159"/>
                  </a:lnTo>
                  <a:lnTo>
                    <a:pt x="171" y="2257"/>
                  </a:lnTo>
                  <a:close/>
                  <a:moveTo>
                    <a:pt x="284" y="2257"/>
                  </a:moveTo>
                  <a:lnTo>
                    <a:pt x="340" y="2159"/>
                  </a:lnTo>
                  <a:lnTo>
                    <a:pt x="227" y="2159"/>
                  </a:lnTo>
                  <a:lnTo>
                    <a:pt x="284" y="2257"/>
                  </a:lnTo>
                  <a:close/>
                  <a:moveTo>
                    <a:pt x="397" y="2257"/>
                  </a:moveTo>
                  <a:lnTo>
                    <a:pt x="454" y="2159"/>
                  </a:lnTo>
                  <a:lnTo>
                    <a:pt x="340" y="2159"/>
                  </a:lnTo>
                  <a:lnTo>
                    <a:pt x="397" y="2257"/>
                  </a:lnTo>
                  <a:close/>
                  <a:moveTo>
                    <a:pt x="510" y="2257"/>
                  </a:moveTo>
                  <a:lnTo>
                    <a:pt x="567" y="2159"/>
                  </a:lnTo>
                  <a:lnTo>
                    <a:pt x="454" y="2159"/>
                  </a:lnTo>
                  <a:lnTo>
                    <a:pt x="510" y="2257"/>
                  </a:lnTo>
                  <a:close/>
                  <a:moveTo>
                    <a:pt x="624" y="2257"/>
                  </a:moveTo>
                  <a:lnTo>
                    <a:pt x="681" y="2159"/>
                  </a:lnTo>
                  <a:lnTo>
                    <a:pt x="567" y="2159"/>
                  </a:lnTo>
                  <a:lnTo>
                    <a:pt x="624" y="2257"/>
                  </a:lnTo>
                  <a:close/>
                  <a:moveTo>
                    <a:pt x="737" y="2257"/>
                  </a:moveTo>
                  <a:lnTo>
                    <a:pt x="794" y="2159"/>
                  </a:lnTo>
                  <a:lnTo>
                    <a:pt x="681" y="2159"/>
                  </a:lnTo>
                  <a:lnTo>
                    <a:pt x="737" y="2257"/>
                  </a:lnTo>
                  <a:close/>
                  <a:moveTo>
                    <a:pt x="851" y="2257"/>
                  </a:moveTo>
                  <a:lnTo>
                    <a:pt x="908" y="2159"/>
                  </a:lnTo>
                  <a:lnTo>
                    <a:pt x="794" y="2159"/>
                  </a:lnTo>
                  <a:lnTo>
                    <a:pt x="851" y="2257"/>
                  </a:lnTo>
                  <a:close/>
                  <a:moveTo>
                    <a:pt x="964" y="2257"/>
                  </a:moveTo>
                  <a:lnTo>
                    <a:pt x="1021" y="2159"/>
                  </a:lnTo>
                  <a:lnTo>
                    <a:pt x="908" y="2159"/>
                  </a:lnTo>
                  <a:lnTo>
                    <a:pt x="964" y="2257"/>
                  </a:lnTo>
                  <a:close/>
                  <a:moveTo>
                    <a:pt x="1077" y="2257"/>
                  </a:moveTo>
                  <a:lnTo>
                    <a:pt x="1134" y="2159"/>
                  </a:lnTo>
                  <a:lnTo>
                    <a:pt x="1021" y="2159"/>
                  </a:lnTo>
                  <a:lnTo>
                    <a:pt x="1077" y="2257"/>
                  </a:lnTo>
                  <a:close/>
                  <a:moveTo>
                    <a:pt x="1191" y="2257"/>
                  </a:moveTo>
                  <a:lnTo>
                    <a:pt x="1247" y="2159"/>
                  </a:lnTo>
                  <a:lnTo>
                    <a:pt x="1134" y="2159"/>
                  </a:lnTo>
                  <a:lnTo>
                    <a:pt x="1191" y="2257"/>
                  </a:lnTo>
                  <a:close/>
                  <a:moveTo>
                    <a:pt x="1304" y="2257"/>
                  </a:moveTo>
                  <a:lnTo>
                    <a:pt x="1361" y="2159"/>
                  </a:lnTo>
                  <a:lnTo>
                    <a:pt x="1247" y="2159"/>
                  </a:lnTo>
                  <a:lnTo>
                    <a:pt x="1304" y="2257"/>
                  </a:lnTo>
                  <a:close/>
                  <a:moveTo>
                    <a:pt x="1418" y="2257"/>
                  </a:moveTo>
                  <a:lnTo>
                    <a:pt x="1474" y="2159"/>
                  </a:lnTo>
                  <a:lnTo>
                    <a:pt x="1361" y="2159"/>
                  </a:lnTo>
                  <a:lnTo>
                    <a:pt x="1418" y="2257"/>
                  </a:lnTo>
                  <a:close/>
                  <a:moveTo>
                    <a:pt x="1531" y="2257"/>
                  </a:moveTo>
                  <a:lnTo>
                    <a:pt x="1587" y="2159"/>
                  </a:lnTo>
                  <a:lnTo>
                    <a:pt x="1474" y="2159"/>
                  </a:lnTo>
                  <a:lnTo>
                    <a:pt x="1531" y="2257"/>
                  </a:lnTo>
                  <a:close/>
                  <a:moveTo>
                    <a:pt x="1644" y="2257"/>
                  </a:moveTo>
                  <a:lnTo>
                    <a:pt x="1701" y="2159"/>
                  </a:lnTo>
                  <a:lnTo>
                    <a:pt x="1587" y="2159"/>
                  </a:lnTo>
                  <a:lnTo>
                    <a:pt x="1644" y="2257"/>
                  </a:lnTo>
                  <a:close/>
                  <a:moveTo>
                    <a:pt x="1758" y="2257"/>
                  </a:moveTo>
                  <a:lnTo>
                    <a:pt x="1814" y="2159"/>
                  </a:lnTo>
                  <a:lnTo>
                    <a:pt x="1701" y="2159"/>
                  </a:lnTo>
                  <a:lnTo>
                    <a:pt x="1758" y="2257"/>
                  </a:lnTo>
                  <a:close/>
                  <a:moveTo>
                    <a:pt x="1871" y="2257"/>
                  </a:moveTo>
                  <a:lnTo>
                    <a:pt x="1928" y="2159"/>
                  </a:lnTo>
                  <a:lnTo>
                    <a:pt x="1814" y="2159"/>
                  </a:lnTo>
                  <a:lnTo>
                    <a:pt x="1871" y="2257"/>
                  </a:lnTo>
                  <a:close/>
                  <a:moveTo>
                    <a:pt x="1984" y="2257"/>
                  </a:moveTo>
                  <a:lnTo>
                    <a:pt x="2041" y="2159"/>
                  </a:lnTo>
                  <a:lnTo>
                    <a:pt x="1928" y="2159"/>
                  </a:lnTo>
                  <a:lnTo>
                    <a:pt x="1984" y="2257"/>
                  </a:lnTo>
                  <a:close/>
                  <a:moveTo>
                    <a:pt x="2097" y="2257"/>
                  </a:moveTo>
                  <a:lnTo>
                    <a:pt x="2154" y="2159"/>
                  </a:lnTo>
                  <a:lnTo>
                    <a:pt x="2041" y="2159"/>
                  </a:lnTo>
                  <a:lnTo>
                    <a:pt x="2097" y="2257"/>
                  </a:lnTo>
                  <a:close/>
                  <a:moveTo>
                    <a:pt x="2211" y="2257"/>
                  </a:moveTo>
                  <a:lnTo>
                    <a:pt x="2268" y="2159"/>
                  </a:lnTo>
                  <a:lnTo>
                    <a:pt x="2154" y="2159"/>
                  </a:lnTo>
                  <a:lnTo>
                    <a:pt x="2211" y="2257"/>
                  </a:lnTo>
                  <a:close/>
                  <a:moveTo>
                    <a:pt x="2324" y="2257"/>
                  </a:moveTo>
                  <a:lnTo>
                    <a:pt x="2381" y="2159"/>
                  </a:lnTo>
                  <a:lnTo>
                    <a:pt x="2268" y="2159"/>
                  </a:lnTo>
                  <a:lnTo>
                    <a:pt x="2324" y="2257"/>
                  </a:lnTo>
                  <a:close/>
                  <a:moveTo>
                    <a:pt x="2438" y="2257"/>
                  </a:moveTo>
                  <a:lnTo>
                    <a:pt x="2495" y="2159"/>
                  </a:lnTo>
                  <a:lnTo>
                    <a:pt x="2381" y="2159"/>
                  </a:lnTo>
                  <a:lnTo>
                    <a:pt x="2438" y="2257"/>
                  </a:lnTo>
                  <a:close/>
                  <a:moveTo>
                    <a:pt x="2551" y="2257"/>
                  </a:moveTo>
                  <a:lnTo>
                    <a:pt x="2607" y="2159"/>
                  </a:lnTo>
                  <a:lnTo>
                    <a:pt x="2495" y="2159"/>
                  </a:lnTo>
                  <a:lnTo>
                    <a:pt x="2551" y="2257"/>
                  </a:lnTo>
                  <a:close/>
                  <a:moveTo>
                    <a:pt x="2665" y="2257"/>
                  </a:moveTo>
                  <a:lnTo>
                    <a:pt x="2721" y="2159"/>
                  </a:lnTo>
                  <a:lnTo>
                    <a:pt x="2607" y="2159"/>
                  </a:lnTo>
                  <a:lnTo>
                    <a:pt x="2665" y="2257"/>
                  </a:lnTo>
                  <a:close/>
                  <a:moveTo>
                    <a:pt x="2778" y="2257"/>
                  </a:moveTo>
                  <a:lnTo>
                    <a:pt x="2834" y="2159"/>
                  </a:lnTo>
                  <a:lnTo>
                    <a:pt x="2721" y="2159"/>
                  </a:lnTo>
                  <a:lnTo>
                    <a:pt x="2778" y="2257"/>
                  </a:lnTo>
                  <a:close/>
                  <a:moveTo>
                    <a:pt x="0" y="2257"/>
                  </a:moveTo>
                  <a:lnTo>
                    <a:pt x="114" y="2257"/>
                  </a:lnTo>
                  <a:lnTo>
                    <a:pt x="57" y="2356"/>
                  </a:lnTo>
                  <a:lnTo>
                    <a:pt x="0" y="2257"/>
                  </a:lnTo>
                  <a:close/>
                  <a:moveTo>
                    <a:pt x="171" y="2356"/>
                  </a:moveTo>
                  <a:lnTo>
                    <a:pt x="227" y="2257"/>
                  </a:lnTo>
                  <a:lnTo>
                    <a:pt x="114" y="2257"/>
                  </a:lnTo>
                  <a:lnTo>
                    <a:pt x="171" y="2356"/>
                  </a:lnTo>
                  <a:close/>
                  <a:moveTo>
                    <a:pt x="284" y="2356"/>
                  </a:moveTo>
                  <a:lnTo>
                    <a:pt x="340" y="2257"/>
                  </a:lnTo>
                  <a:lnTo>
                    <a:pt x="227" y="2257"/>
                  </a:lnTo>
                  <a:lnTo>
                    <a:pt x="284" y="2356"/>
                  </a:lnTo>
                  <a:close/>
                  <a:moveTo>
                    <a:pt x="397" y="2356"/>
                  </a:moveTo>
                  <a:lnTo>
                    <a:pt x="454" y="2257"/>
                  </a:lnTo>
                  <a:lnTo>
                    <a:pt x="340" y="2257"/>
                  </a:lnTo>
                  <a:lnTo>
                    <a:pt x="397" y="2356"/>
                  </a:lnTo>
                  <a:close/>
                  <a:moveTo>
                    <a:pt x="510" y="2356"/>
                  </a:moveTo>
                  <a:lnTo>
                    <a:pt x="567" y="2257"/>
                  </a:lnTo>
                  <a:lnTo>
                    <a:pt x="454" y="2257"/>
                  </a:lnTo>
                  <a:lnTo>
                    <a:pt x="510" y="2356"/>
                  </a:lnTo>
                  <a:close/>
                  <a:moveTo>
                    <a:pt x="624" y="2356"/>
                  </a:moveTo>
                  <a:lnTo>
                    <a:pt x="681" y="2257"/>
                  </a:lnTo>
                  <a:lnTo>
                    <a:pt x="567" y="2257"/>
                  </a:lnTo>
                  <a:lnTo>
                    <a:pt x="624" y="2356"/>
                  </a:lnTo>
                  <a:close/>
                  <a:moveTo>
                    <a:pt x="737" y="2356"/>
                  </a:moveTo>
                  <a:lnTo>
                    <a:pt x="794" y="2257"/>
                  </a:lnTo>
                  <a:lnTo>
                    <a:pt x="681" y="2257"/>
                  </a:lnTo>
                  <a:lnTo>
                    <a:pt x="737" y="2356"/>
                  </a:lnTo>
                  <a:close/>
                  <a:moveTo>
                    <a:pt x="851" y="2356"/>
                  </a:moveTo>
                  <a:lnTo>
                    <a:pt x="908" y="2257"/>
                  </a:lnTo>
                  <a:lnTo>
                    <a:pt x="794" y="2257"/>
                  </a:lnTo>
                  <a:lnTo>
                    <a:pt x="851" y="2356"/>
                  </a:lnTo>
                  <a:close/>
                  <a:moveTo>
                    <a:pt x="964" y="2356"/>
                  </a:moveTo>
                  <a:lnTo>
                    <a:pt x="1021" y="2257"/>
                  </a:lnTo>
                  <a:lnTo>
                    <a:pt x="908" y="2257"/>
                  </a:lnTo>
                  <a:lnTo>
                    <a:pt x="964" y="2356"/>
                  </a:lnTo>
                  <a:close/>
                  <a:moveTo>
                    <a:pt x="1077" y="2356"/>
                  </a:moveTo>
                  <a:lnTo>
                    <a:pt x="1134" y="2257"/>
                  </a:lnTo>
                  <a:lnTo>
                    <a:pt x="1021" y="2257"/>
                  </a:lnTo>
                  <a:lnTo>
                    <a:pt x="1077" y="2356"/>
                  </a:lnTo>
                  <a:close/>
                  <a:moveTo>
                    <a:pt x="1191" y="2356"/>
                  </a:moveTo>
                  <a:lnTo>
                    <a:pt x="1247" y="2257"/>
                  </a:lnTo>
                  <a:lnTo>
                    <a:pt x="1134" y="2257"/>
                  </a:lnTo>
                  <a:lnTo>
                    <a:pt x="1191" y="2356"/>
                  </a:lnTo>
                  <a:close/>
                  <a:moveTo>
                    <a:pt x="1304" y="2356"/>
                  </a:moveTo>
                  <a:lnTo>
                    <a:pt x="1361" y="2257"/>
                  </a:lnTo>
                  <a:lnTo>
                    <a:pt x="1247" y="2257"/>
                  </a:lnTo>
                  <a:lnTo>
                    <a:pt x="1304" y="2356"/>
                  </a:lnTo>
                  <a:close/>
                  <a:moveTo>
                    <a:pt x="1418" y="2356"/>
                  </a:moveTo>
                  <a:lnTo>
                    <a:pt x="1474" y="2257"/>
                  </a:lnTo>
                  <a:lnTo>
                    <a:pt x="1361" y="2257"/>
                  </a:lnTo>
                  <a:lnTo>
                    <a:pt x="1418" y="2356"/>
                  </a:lnTo>
                  <a:close/>
                  <a:moveTo>
                    <a:pt x="1531" y="2356"/>
                  </a:moveTo>
                  <a:lnTo>
                    <a:pt x="1587" y="2257"/>
                  </a:lnTo>
                  <a:lnTo>
                    <a:pt x="1474" y="2257"/>
                  </a:lnTo>
                  <a:lnTo>
                    <a:pt x="1531" y="2356"/>
                  </a:lnTo>
                  <a:close/>
                  <a:moveTo>
                    <a:pt x="1644" y="2356"/>
                  </a:moveTo>
                  <a:lnTo>
                    <a:pt x="1701" y="2257"/>
                  </a:lnTo>
                  <a:lnTo>
                    <a:pt x="1587" y="2257"/>
                  </a:lnTo>
                  <a:lnTo>
                    <a:pt x="1644" y="2356"/>
                  </a:lnTo>
                  <a:close/>
                  <a:moveTo>
                    <a:pt x="1758" y="2356"/>
                  </a:moveTo>
                  <a:lnTo>
                    <a:pt x="1814" y="2257"/>
                  </a:lnTo>
                  <a:lnTo>
                    <a:pt x="1701" y="2257"/>
                  </a:lnTo>
                  <a:lnTo>
                    <a:pt x="1758" y="2356"/>
                  </a:lnTo>
                  <a:close/>
                  <a:moveTo>
                    <a:pt x="1871" y="2356"/>
                  </a:moveTo>
                  <a:lnTo>
                    <a:pt x="1928" y="2257"/>
                  </a:lnTo>
                  <a:lnTo>
                    <a:pt x="1814" y="2257"/>
                  </a:lnTo>
                  <a:lnTo>
                    <a:pt x="1871" y="2356"/>
                  </a:lnTo>
                  <a:close/>
                  <a:moveTo>
                    <a:pt x="1984" y="2356"/>
                  </a:moveTo>
                  <a:lnTo>
                    <a:pt x="2041" y="2257"/>
                  </a:lnTo>
                  <a:lnTo>
                    <a:pt x="1928" y="2257"/>
                  </a:lnTo>
                  <a:lnTo>
                    <a:pt x="1984" y="2356"/>
                  </a:lnTo>
                  <a:close/>
                  <a:moveTo>
                    <a:pt x="2097" y="2356"/>
                  </a:moveTo>
                  <a:lnTo>
                    <a:pt x="2154" y="2257"/>
                  </a:lnTo>
                  <a:lnTo>
                    <a:pt x="2041" y="2257"/>
                  </a:lnTo>
                  <a:lnTo>
                    <a:pt x="2097" y="2356"/>
                  </a:lnTo>
                  <a:close/>
                  <a:moveTo>
                    <a:pt x="2211" y="2356"/>
                  </a:moveTo>
                  <a:lnTo>
                    <a:pt x="2268" y="2257"/>
                  </a:lnTo>
                  <a:lnTo>
                    <a:pt x="2154" y="2257"/>
                  </a:lnTo>
                  <a:lnTo>
                    <a:pt x="2211" y="2356"/>
                  </a:lnTo>
                  <a:close/>
                  <a:moveTo>
                    <a:pt x="2324" y="2356"/>
                  </a:moveTo>
                  <a:lnTo>
                    <a:pt x="2381" y="2257"/>
                  </a:lnTo>
                  <a:lnTo>
                    <a:pt x="2268" y="2257"/>
                  </a:lnTo>
                  <a:lnTo>
                    <a:pt x="2324" y="2356"/>
                  </a:lnTo>
                  <a:close/>
                  <a:moveTo>
                    <a:pt x="2438" y="2356"/>
                  </a:moveTo>
                  <a:lnTo>
                    <a:pt x="2495" y="2257"/>
                  </a:lnTo>
                  <a:lnTo>
                    <a:pt x="2381" y="2257"/>
                  </a:lnTo>
                  <a:lnTo>
                    <a:pt x="2438" y="2356"/>
                  </a:lnTo>
                  <a:close/>
                  <a:moveTo>
                    <a:pt x="2551" y="2356"/>
                  </a:moveTo>
                  <a:lnTo>
                    <a:pt x="2607" y="2257"/>
                  </a:lnTo>
                  <a:lnTo>
                    <a:pt x="2495" y="2257"/>
                  </a:lnTo>
                  <a:lnTo>
                    <a:pt x="2551" y="2356"/>
                  </a:lnTo>
                  <a:close/>
                  <a:moveTo>
                    <a:pt x="2665" y="2356"/>
                  </a:moveTo>
                  <a:lnTo>
                    <a:pt x="2721" y="2257"/>
                  </a:lnTo>
                  <a:lnTo>
                    <a:pt x="2607" y="2257"/>
                  </a:lnTo>
                  <a:lnTo>
                    <a:pt x="2665" y="2356"/>
                  </a:lnTo>
                  <a:close/>
                  <a:moveTo>
                    <a:pt x="2778" y="2356"/>
                  </a:moveTo>
                  <a:lnTo>
                    <a:pt x="2834" y="2257"/>
                  </a:lnTo>
                  <a:lnTo>
                    <a:pt x="2721" y="2257"/>
                  </a:lnTo>
                  <a:lnTo>
                    <a:pt x="2778" y="2356"/>
                  </a:lnTo>
                  <a:close/>
                  <a:moveTo>
                    <a:pt x="0" y="2356"/>
                  </a:moveTo>
                  <a:lnTo>
                    <a:pt x="114" y="2356"/>
                  </a:lnTo>
                  <a:lnTo>
                    <a:pt x="57" y="2454"/>
                  </a:lnTo>
                  <a:lnTo>
                    <a:pt x="0" y="2356"/>
                  </a:lnTo>
                  <a:close/>
                  <a:moveTo>
                    <a:pt x="171" y="2454"/>
                  </a:moveTo>
                  <a:lnTo>
                    <a:pt x="227" y="2356"/>
                  </a:lnTo>
                  <a:lnTo>
                    <a:pt x="114" y="2356"/>
                  </a:lnTo>
                  <a:lnTo>
                    <a:pt x="171" y="2454"/>
                  </a:lnTo>
                  <a:close/>
                  <a:moveTo>
                    <a:pt x="284" y="2454"/>
                  </a:moveTo>
                  <a:lnTo>
                    <a:pt x="340" y="2356"/>
                  </a:lnTo>
                  <a:lnTo>
                    <a:pt x="227" y="2356"/>
                  </a:lnTo>
                  <a:lnTo>
                    <a:pt x="284" y="2454"/>
                  </a:lnTo>
                  <a:close/>
                  <a:moveTo>
                    <a:pt x="397" y="2454"/>
                  </a:moveTo>
                  <a:lnTo>
                    <a:pt x="454" y="2356"/>
                  </a:lnTo>
                  <a:lnTo>
                    <a:pt x="340" y="2356"/>
                  </a:lnTo>
                  <a:lnTo>
                    <a:pt x="397" y="2454"/>
                  </a:lnTo>
                  <a:close/>
                  <a:moveTo>
                    <a:pt x="510" y="2454"/>
                  </a:moveTo>
                  <a:lnTo>
                    <a:pt x="567" y="2356"/>
                  </a:lnTo>
                  <a:lnTo>
                    <a:pt x="454" y="2356"/>
                  </a:lnTo>
                  <a:lnTo>
                    <a:pt x="510" y="2454"/>
                  </a:lnTo>
                  <a:close/>
                  <a:moveTo>
                    <a:pt x="624" y="2454"/>
                  </a:moveTo>
                  <a:lnTo>
                    <a:pt x="681" y="2356"/>
                  </a:lnTo>
                  <a:lnTo>
                    <a:pt x="567" y="2356"/>
                  </a:lnTo>
                  <a:lnTo>
                    <a:pt x="624" y="2454"/>
                  </a:lnTo>
                  <a:close/>
                  <a:moveTo>
                    <a:pt x="737" y="2454"/>
                  </a:moveTo>
                  <a:lnTo>
                    <a:pt x="794" y="2356"/>
                  </a:lnTo>
                  <a:lnTo>
                    <a:pt x="681" y="2356"/>
                  </a:lnTo>
                  <a:lnTo>
                    <a:pt x="737" y="2454"/>
                  </a:lnTo>
                  <a:close/>
                  <a:moveTo>
                    <a:pt x="851" y="2454"/>
                  </a:moveTo>
                  <a:lnTo>
                    <a:pt x="908" y="2356"/>
                  </a:lnTo>
                  <a:lnTo>
                    <a:pt x="794" y="2356"/>
                  </a:lnTo>
                  <a:lnTo>
                    <a:pt x="851" y="2454"/>
                  </a:lnTo>
                  <a:close/>
                  <a:moveTo>
                    <a:pt x="964" y="2454"/>
                  </a:moveTo>
                  <a:lnTo>
                    <a:pt x="1021" y="2356"/>
                  </a:lnTo>
                  <a:lnTo>
                    <a:pt x="908" y="2356"/>
                  </a:lnTo>
                  <a:lnTo>
                    <a:pt x="964" y="2454"/>
                  </a:lnTo>
                  <a:close/>
                  <a:moveTo>
                    <a:pt x="1077" y="2454"/>
                  </a:moveTo>
                  <a:lnTo>
                    <a:pt x="1134" y="2356"/>
                  </a:lnTo>
                  <a:lnTo>
                    <a:pt x="1021" y="2356"/>
                  </a:lnTo>
                  <a:lnTo>
                    <a:pt x="1077" y="2454"/>
                  </a:lnTo>
                  <a:close/>
                  <a:moveTo>
                    <a:pt x="1191" y="2454"/>
                  </a:moveTo>
                  <a:lnTo>
                    <a:pt x="1247" y="2356"/>
                  </a:lnTo>
                  <a:lnTo>
                    <a:pt x="1134" y="2356"/>
                  </a:lnTo>
                  <a:lnTo>
                    <a:pt x="1191" y="2454"/>
                  </a:lnTo>
                  <a:close/>
                  <a:moveTo>
                    <a:pt x="1304" y="2454"/>
                  </a:moveTo>
                  <a:lnTo>
                    <a:pt x="1361" y="2356"/>
                  </a:lnTo>
                  <a:lnTo>
                    <a:pt x="1247" y="2356"/>
                  </a:lnTo>
                  <a:lnTo>
                    <a:pt x="1304" y="2454"/>
                  </a:lnTo>
                  <a:close/>
                  <a:moveTo>
                    <a:pt x="1418" y="2454"/>
                  </a:moveTo>
                  <a:lnTo>
                    <a:pt x="1474" y="2356"/>
                  </a:lnTo>
                  <a:lnTo>
                    <a:pt x="1361" y="2356"/>
                  </a:lnTo>
                  <a:lnTo>
                    <a:pt x="1418" y="2454"/>
                  </a:lnTo>
                  <a:close/>
                  <a:moveTo>
                    <a:pt x="1531" y="2454"/>
                  </a:moveTo>
                  <a:lnTo>
                    <a:pt x="1587" y="2356"/>
                  </a:lnTo>
                  <a:lnTo>
                    <a:pt x="1474" y="2356"/>
                  </a:lnTo>
                  <a:lnTo>
                    <a:pt x="1531" y="2454"/>
                  </a:lnTo>
                  <a:close/>
                  <a:moveTo>
                    <a:pt x="1644" y="2454"/>
                  </a:moveTo>
                  <a:lnTo>
                    <a:pt x="1701" y="2356"/>
                  </a:lnTo>
                  <a:lnTo>
                    <a:pt x="1587" y="2356"/>
                  </a:lnTo>
                  <a:lnTo>
                    <a:pt x="1644" y="2454"/>
                  </a:lnTo>
                  <a:close/>
                  <a:moveTo>
                    <a:pt x="1758" y="2454"/>
                  </a:moveTo>
                  <a:lnTo>
                    <a:pt x="1814" y="2356"/>
                  </a:lnTo>
                  <a:lnTo>
                    <a:pt x="1701" y="2356"/>
                  </a:lnTo>
                  <a:lnTo>
                    <a:pt x="1758" y="2454"/>
                  </a:lnTo>
                  <a:close/>
                  <a:moveTo>
                    <a:pt x="1871" y="2454"/>
                  </a:moveTo>
                  <a:lnTo>
                    <a:pt x="1928" y="2356"/>
                  </a:lnTo>
                  <a:lnTo>
                    <a:pt x="1814" y="2356"/>
                  </a:lnTo>
                  <a:lnTo>
                    <a:pt x="1871" y="2454"/>
                  </a:lnTo>
                  <a:close/>
                  <a:moveTo>
                    <a:pt x="1984" y="2454"/>
                  </a:moveTo>
                  <a:lnTo>
                    <a:pt x="2041" y="2356"/>
                  </a:lnTo>
                  <a:lnTo>
                    <a:pt x="1928" y="2356"/>
                  </a:lnTo>
                  <a:lnTo>
                    <a:pt x="1984" y="2454"/>
                  </a:lnTo>
                  <a:close/>
                  <a:moveTo>
                    <a:pt x="2097" y="2454"/>
                  </a:moveTo>
                  <a:lnTo>
                    <a:pt x="2154" y="2356"/>
                  </a:lnTo>
                  <a:lnTo>
                    <a:pt x="2041" y="2356"/>
                  </a:lnTo>
                  <a:lnTo>
                    <a:pt x="2097" y="2454"/>
                  </a:lnTo>
                  <a:close/>
                  <a:moveTo>
                    <a:pt x="2211" y="2454"/>
                  </a:moveTo>
                  <a:lnTo>
                    <a:pt x="2268" y="2356"/>
                  </a:lnTo>
                  <a:lnTo>
                    <a:pt x="2154" y="2356"/>
                  </a:lnTo>
                  <a:lnTo>
                    <a:pt x="2211" y="2454"/>
                  </a:lnTo>
                  <a:close/>
                  <a:moveTo>
                    <a:pt x="2324" y="2454"/>
                  </a:moveTo>
                  <a:lnTo>
                    <a:pt x="2381" y="2356"/>
                  </a:lnTo>
                  <a:lnTo>
                    <a:pt x="2268" y="2356"/>
                  </a:lnTo>
                  <a:lnTo>
                    <a:pt x="2324" y="2454"/>
                  </a:lnTo>
                  <a:close/>
                  <a:moveTo>
                    <a:pt x="2438" y="2454"/>
                  </a:moveTo>
                  <a:lnTo>
                    <a:pt x="2495" y="2356"/>
                  </a:lnTo>
                  <a:lnTo>
                    <a:pt x="2381" y="2356"/>
                  </a:lnTo>
                  <a:lnTo>
                    <a:pt x="2438" y="2454"/>
                  </a:lnTo>
                  <a:close/>
                  <a:moveTo>
                    <a:pt x="2551" y="2454"/>
                  </a:moveTo>
                  <a:lnTo>
                    <a:pt x="2607" y="2356"/>
                  </a:lnTo>
                  <a:lnTo>
                    <a:pt x="2495" y="2356"/>
                  </a:lnTo>
                  <a:lnTo>
                    <a:pt x="2551" y="2454"/>
                  </a:lnTo>
                  <a:close/>
                  <a:moveTo>
                    <a:pt x="2665" y="2454"/>
                  </a:moveTo>
                  <a:lnTo>
                    <a:pt x="2721" y="2356"/>
                  </a:lnTo>
                  <a:lnTo>
                    <a:pt x="2607" y="2356"/>
                  </a:lnTo>
                  <a:lnTo>
                    <a:pt x="2665" y="2454"/>
                  </a:lnTo>
                  <a:close/>
                  <a:moveTo>
                    <a:pt x="2778" y="2454"/>
                  </a:moveTo>
                  <a:lnTo>
                    <a:pt x="2834" y="2356"/>
                  </a:lnTo>
                  <a:lnTo>
                    <a:pt x="2721" y="2356"/>
                  </a:lnTo>
                  <a:lnTo>
                    <a:pt x="2778" y="2454"/>
                  </a:lnTo>
                  <a:close/>
                  <a:moveTo>
                    <a:pt x="0" y="2454"/>
                  </a:moveTo>
                  <a:lnTo>
                    <a:pt x="114" y="2454"/>
                  </a:lnTo>
                  <a:lnTo>
                    <a:pt x="57" y="2552"/>
                  </a:lnTo>
                  <a:lnTo>
                    <a:pt x="0" y="2454"/>
                  </a:lnTo>
                  <a:close/>
                  <a:moveTo>
                    <a:pt x="171" y="2552"/>
                  </a:moveTo>
                  <a:lnTo>
                    <a:pt x="227" y="2454"/>
                  </a:lnTo>
                  <a:lnTo>
                    <a:pt x="114" y="2454"/>
                  </a:lnTo>
                  <a:lnTo>
                    <a:pt x="171" y="2552"/>
                  </a:lnTo>
                  <a:close/>
                  <a:moveTo>
                    <a:pt x="284" y="2552"/>
                  </a:moveTo>
                  <a:lnTo>
                    <a:pt x="340" y="2454"/>
                  </a:lnTo>
                  <a:lnTo>
                    <a:pt x="227" y="2454"/>
                  </a:lnTo>
                  <a:lnTo>
                    <a:pt x="284" y="2552"/>
                  </a:lnTo>
                  <a:close/>
                  <a:moveTo>
                    <a:pt x="397" y="2552"/>
                  </a:moveTo>
                  <a:lnTo>
                    <a:pt x="454" y="2454"/>
                  </a:lnTo>
                  <a:lnTo>
                    <a:pt x="340" y="2454"/>
                  </a:lnTo>
                  <a:lnTo>
                    <a:pt x="397" y="2552"/>
                  </a:lnTo>
                  <a:close/>
                  <a:moveTo>
                    <a:pt x="510" y="2552"/>
                  </a:moveTo>
                  <a:lnTo>
                    <a:pt x="567" y="2454"/>
                  </a:lnTo>
                  <a:lnTo>
                    <a:pt x="454" y="2454"/>
                  </a:lnTo>
                  <a:lnTo>
                    <a:pt x="510" y="2552"/>
                  </a:lnTo>
                  <a:close/>
                  <a:moveTo>
                    <a:pt x="624" y="2552"/>
                  </a:moveTo>
                  <a:lnTo>
                    <a:pt x="681" y="2454"/>
                  </a:lnTo>
                  <a:lnTo>
                    <a:pt x="567" y="2454"/>
                  </a:lnTo>
                  <a:lnTo>
                    <a:pt x="624" y="2552"/>
                  </a:lnTo>
                  <a:close/>
                  <a:moveTo>
                    <a:pt x="737" y="2552"/>
                  </a:moveTo>
                  <a:lnTo>
                    <a:pt x="794" y="2454"/>
                  </a:lnTo>
                  <a:lnTo>
                    <a:pt x="681" y="2454"/>
                  </a:lnTo>
                  <a:lnTo>
                    <a:pt x="737" y="2552"/>
                  </a:lnTo>
                  <a:close/>
                  <a:moveTo>
                    <a:pt x="851" y="2552"/>
                  </a:moveTo>
                  <a:lnTo>
                    <a:pt x="908" y="2454"/>
                  </a:lnTo>
                  <a:lnTo>
                    <a:pt x="794" y="2454"/>
                  </a:lnTo>
                  <a:lnTo>
                    <a:pt x="851" y="2552"/>
                  </a:lnTo>
                  <a:close/>
                  <a:moveTo>
                    <a:pt x="964" y="2552"/>
                  </a:moveTo>
                  <a:lnTo>
                    <a:pt x="1021" y="2454"/>
                  </a:lnTo>
                  <a:lnTo>
                    <a:pt x="908" y="2454"/>
                  </a:lnTo>
                  <a:lnTo>
                    <a:pt x="964" y="2552"/>
                  </a:lnTo>
                  <a:close/>
                  <a:moveTo>
                    <a:pt x="1077" y="2552"/>
                  </a:moveTo>
                  <a:lnTo>
                    <a:pt x="1134" y="2454"/>
                  </a:lnTo>
                  <a:lnTo>
                    <a:pt x="1021" y="2454"/>
                  </a:lnTo>
                  <a:lnTo>
                    <a:pt x="1077" y="2552"/>
                  </a:lnTo>
                  <a:close/>
                  <a:moveTo>
                    <a:pt x="1191" y="2552"/>
                  </a:moveTo>
                  <a:lnTo>
                    <a:pt x="1247" y="2454"/>
                  </a:lnTo>
                  <a:lnTo>
                    <a:pt x="1134" y="2454"/>
                  </a:lnTo>
                  <a:lnTo>
                    <a:pt x="1191" y="2552"/>
                  </a:lnTo>
                  <a:close/>
                  <a:moveTo>
                    <a:pt x="1304" y="2552"/>
                  </a:moveTo>
                  <a:lnTo>
                    <a:pt x="1361" y="2454"/>
                  </a:lnTo>
                  <a:lnTo>
                    <a:pt x="1247" y="2454"/>
                  </a:lnTo>
                  <a:lnTo>
                    <a:pt x="1304" y="2552"/>
                  </a:lnTo>
                  <a:close/>
                  <a:moveTo>
                    <a:pt x="1418" y="2552"/>
                  </a:moveTo>
                  <a:lnTo>
                    <a:pt x="1474" y="2454"/>
                  </a:lnTo>
                  <a:lnTo>
                    <a:pt x="1361" y="2454"/>
                  </a:lnTo>
                  <a:lnTo>
                    <a:pt x="1418" y="2552"/>
                  </a:lnTo>
                  <a:close/>
                  <a:moveTo>
                    <a:pt x="1531" y="2552"/>
                  </a:moveTo>
                  <a:lnTo>
                    <a:pt x="1587" y="2454"/>
                  </a:lnTo>
                  <a:lnTo>
                    <a:pt x="1474" y="2454"/>
                  </a:lnTo>
                  <a:lnTo>
                    <a:pt x="1531" y="2552"/>
                  </a:lnTo>
                  <a:close/>
                  <a:moveTo>
                    <a:pt x="1644" y="2552"/>
                  </a:moveTo>
                  <a:lnTo>
                    <a:pt x="1701" y="2454"/>
                  </a:lnTo>
                  <a:lnTo>
                    <a:pt x="1587" y="2454"/>
                  </a:lnTo>
                  <a:lnTo>
                    <a:pt x="1644" y="2552"/>
                  </a:lnTo>
                  <a:close/>
                  <a:moveTo>
                    <a:pt x="1758" y="2552"/>
                  </a:moveTo>
                  <a:lnTo>
                    <a:pt x="1814" y="2454"/>
                  </a:lnTo>
                  <a:lnTo>
                    <a:pt x="1701" y="2454"/>
                  </a:lnTo>
                  <a:lnTo>
                    <a:pt x="1758" y="2552"/>
                  </a:lnTo>
                  <a:close/>
                  <a:moveTo>
                    <a:pt x="1871" y="2552"/>
                  </a:moveTo>
                  <a:lnTo>
                    <a:pt x="1928" y="2454"/>
                  </a:lnTo>
                  <a:lnTo>
                    <a:pt x="1814" y="2454"/>
                  </a:lnTo>
                  <a:lnTo>
                    <a:pt x="1871" y="2552"/>
                  </a:lnTo>
                  <a:close/>
                  <a:moveTo>
                    <a:pt x="1984" y="2552"/>
                  </a:moveTo>
                  <a:lnTo>
                    <a:pt x="2041" y="2454"/>
                  </a:lnTo>
                  <a:lnTo>
                    <a:pt x="1928" y="2454"/>
                  </a:lnTo>
                  <a:lnTo>
                    <a:pt x="1984" y="2552"/>
                  </a:lnTo>
                  <a:close/>
                  <a:moveTo>
                    <a:pt x="2097" y="2552"/>
                  </a:moveTo>
                  <a:lnTo>
                    <a:pt x="2154" y="2454"/>
                  </a:lnTo>
                  <a:lnTo>
                    <a:pt x="2041" y="2454"/>
                  </a:lnTo>
                  <a:lnTo>
                    <a:pt x="2097" y="2552"/>
                  </a:lnTo>
                  <a:close/>
                  <a:moveTo>
                    <a:pt x="2211" y="2552"/>
                  </a:moveTo>
                  <a:lnTo>
                    <a:pt x="2268" y="2454"/>
                  </a:lnTo>
                  <a:lnTo>
                    <a:pt x="2154" y="2454"/>
                  </a:lnTo>
                  <a:lnTo>
                    <a:pt x="2211" y="2552"/>
                  </a:lnTo>
                  <a:close/>
                  <a:moveTo>
                    <a:pt x="2324" y="2552"/>
                  </a:moveTo>
                  <a:lnTo>
                    <a:pt x="2381" y="2454"/>
                  </a:lnTo>
                  <a:lnTo>
                    <a:pt x="2268" y="2454"/>
                  </a:lnTo>
                  <a:lnTo>
                    <a:pt x="2324" y="2552"/>
                  </a:lnTo>
                  <a:close/>
                  <a:moveTo>
                    <a:pt x="2438" y="2552"/>
                  </a:moveTo>
                  <a:lnTo>
                    <a:pt x="2495" y="2454"/>
                  </a:lnTo>
                  <a:lnTo>
                    <a:pt x="2381" y="2454"/>
                  </a:lnTo>
                  <a:lnTo>
                    <a:pt x="2438" y="2552"/>
                  </a:lnTo>
                  <a:close/>
                  <a:moveTo>
                    <a:pt x="2551" y="2552"/>
                  </a:moveTo>
                  <a:lnTo>
                    <a:pt x="2607" y="2454"/>
                  </a:lnTo>
                  <a:lnTo>
                    <a:pt x="2495" y="2454"/>
                  </a:lnTo>
                  <a:lnTo>
                    <a:pt x="2551" y="2552"/>
                  </a:lnTo>
                  <a:close/>
                  <a:moveTo>
                    <a:pt x="2665" y="2552"/>
                  </a:moveTo>
                  <a:lnTo>
                    <a:pt x="2721" y="2454"/>
                  </a:lnTo>
                  <a:lnTo>
                    <a:pt x="2607" y="2454"/>
                  </a:lnTo>
                  <a:lnTo>
                    <a:pt x="2665" y="2552"/>
                  </a:lnTo>
                  <a:close/>
                  <a:moveTo>
                    <a:pt x="2778" y="2552"/>
                  </a:moveTo>
                  <a:lnTo>
                    <a:pt x="2834" y="2454"/>
                  </a:lnTo>
                  <a:lnTo>
                    <a:pt x="2721" y="2454"/>
                  </a:lnTo>
                  <a:lnTo>
                    <a:pt x="2778" y="2552"/>
                  </a:lnTo>
                  <a:close/>
                  <a:moveTo>
                    <a:pt x="0" y="2552"/>
                  </a:moveTo>
                  <a:lnTo>
                    <a:pt x="114" y="2552"/>
                  </a:lnTo>
                  <a:lnTo>
                    <a:pt x="57" y="2650"/>
                  </a:lnTo>
                  <a:lnTo>
                    <a:pt x="0" y="2552"/>
                  </a:lnTo>
                  <a:close/>
                  <a:moveTo>
                    <a:pt x="171" y="2650"/>
                  </a:moveTo>
                  <a:lnTo>
                    <a:pt x="227" y="2552"/>
                  </a:lnTo>
                  <a:lnTo>
                    <a:pt x="114" y="2552"/>
                  </a:lnTo>
                  <a:lnTo>
                    <a:pt x="171" y="2650"/>
                  </a:lnTo>
                  <a:close/>
                  <a:moveTo>
                    <a:pt x="284" y="2650"/>
                  </a:moveTo>
                  <a:lnTo>
                    <a:pt x="340" y="2552"/>
                  </a:lnTo>
                  <a:lnTo>
                    <a:pt x="227" y="2552"/>
                  </a:lnTo>
                  <a:lnTo>
                    <a:pt x="284" y="2650"/>
                  </a:lnTo>
                  <a:close/>
                  <a:moveTo>
                    <a:pt x="397" y="2650"/>
                  </a:moveTo>
                  <a:lnTo>
                    <a:pt x="454" y="2552"/>
                  </a:lnTo>
                  <a:lnTo>
                    <a:pt x="340" y="2552"/>
                  </a:lnTo>
                  <a:lnTo>
                    <a:pt x="397" y="2650"/>
                  </a:lnTo>
                  <a:close/>
                  <a:moveTo>
                    <a:pt x="510" y="2650"/>
                  </a:moveTo>
                  <a:lnTo>
                    <a:pt x="567" y="2552"/>
                  </a:lnTo>
                  <a:lnTo>
                    <a:pt x="454" y="2552"/>
                  </a:lnTo>
                  <a:lnTo>
                    <a:pt x="510" y="2650"/>
                  </a:lnTo>
                  <a:close/>
                  <a:moveTo>
                    <a:pt x="624" y="2650"/>
                  </a:moveTo>
                  <a:lnTo>
                    <a:pt x="681" y="2552"/>
                  </a:lnTo>
                  <a:lnTo>
                    <a:pt x="567" y="2552"/>
                  </a:lnTo>
                  <a:lnTo>
                    <a:pt x="624" y="2650"/>
                  </a:lnTo>
                  <a:close/>
                  <a:moveTo>
                    <a:pt x="737" y="2650"/>
                  </a:moveTo>
                  <a:lnTo>
                    <a:pt x="794" y="2552"/>
                  </a:lnTo>
                  <a:lnTo>
                    <a:pt x="681" y="2552"/>
                  </a:lnTo>
                  <a:lnTo>
                    <a:pt x="737" y="2650"/>
                  </a:lnTo>
                  <a:close/>
                  <a:moveTo>
                    <a:pt x="851" y="2650"/>
                  </a:moveTo>
                  <a:lnTo>
                    <a:pt x="908" y="2552"/>
                  </a:lnTo>
                  <a:lnTo>
                    <a:pt x="794" y="2552"/>
                  </a:lnTo>
                  <a:lnTo>
                    <a:pt x="851" y="2650"/>
                  </a:lnTo>
                  <a:close/>
                  <a:moveTo>
                    <a:pt x="964" y="2650"/>
                  </a:moveTo>
                  <a:lnTo>
                    <a:pt x="1021" y="2552"/>
                  </a:lnTo>
                  <a:lnTo>
                    <a:pt x="908" y="2552"/>
                  </a:lnTo>
                  <a:lnTo>
                    <a:pt x="964" y="2650"/>
                  </a:lnTo>
                  <a:close/>
                  <a:moveTo>
                    <a:pt x="1077" y="2650"/>
                  </a:moveTo>
                  <a:lnTo>
                    <a:pt x="1134" y="2552"/>
                  </a:lnTo>
                  <a:lnTo>
                    <a:pt x="1021" y="2552"/>
                  </a:lnTo>
                  <a:lnTo>
                    <a:pt x="1077" y="2650"/>
                  </a:lnTo>
                  <a:close/>
                  <a:moveTo>
                    <a:pt x="1191" y="2650"/>
                  </a:moveTo>
                  <a:lnTo>
                    <a:pt x="1247" y="2552"/>
                  </a:lnTo>
                  <a:lnTo>
                    <a:pt x="1134" y="2552"/>
                  </a:lnTo>
                  <a:lnTo>
                    <a:pt x="1191" y="2650"/>
                  </a:lnTo>
                  <a:close/>
                  <a:moveTo>
                    <a:pt x="1304" y="2650"/>
                  </a:moveTo>
                  <a:lnTo>
                    <a:pt x="1361" y="2552"/>
                  </a:lnTo>
                  <a:lnTo>
                    <a:pt x="1247" y="2552"/>
                  </a:lnTo>
                  <a:lnTo>
                    <a:pt x="1304" y="2650"/>
                  </a:lnTo>
                  <a:close/>
                  <a:moveTo>
                    <a:pt x="1418" y="2650"/>
                  </a:moveTo>
                  <a:lnTo>
                    <a:pt x="1474" y="2552"/>
                  </a:lnTo>
                  <a:lnTo>
                    <a:pt x="1361" y="2552"/>
                  </a:lnTo>
                  <a:lnTo>
                    <a:pt x="1418" y="2650"/>
                  </a:lnTo>
                  <a:close/>
                  <a:moveTo>
                    <a:pt x="1531" y="2650"/>
                  </a:moveTo>
                  <a:lnTo>
                    <a:pt x="1587" y="2552"/>
                  </a:lnTo>
                  <a:lnTo>
                    <a:pt x="1474" y="2552"/>
                  </a:lnTo>
                  <a:lnTo>
                    <a:pt x="1531" y="2650"/>
                  </a:lnTo>
                  <a:close/>
                  <a:moveTo>
                    <a:pt x="1644" y="2650"/>
                  </a:moveTo>
                  <a:lnTo>
                    <a:pt x="1701" y="2552"/>
                  </a:lnTo>
                  <a:lnTo>
                    <a:pt x="1587" y="2552"/>
                  </a:lnTo>
                  <a:lnTo>
                    <a:pt x="1644" y="2650"/>
                  </a:lnTo>
                  <a:close/>
                  <a:moveTo>
                    <a:pt x="1758" y="2650"/>
                  </a:moveTo>
                  <a:lnTo>
                    <a:pt x="1814" y="2552"/>
                  </a:lnTo>
                  <a:lnTo>
                    <a:pt x="1701" y="2552"/>
                  </a:lnTo>
                  <a:lnTo>
                    <a:pt x="1758" y="2650"/>
                  </a:lnTo>
                  <a:close/>
                  <a:moveTo>
                    <a:pt x="1871" y="2650"/>
                  </a:moveTo>
                  <a:lnTo>
                    <a:pt x="1928" y="2552"/>
                  </a:lnTo>
                  <a:lnTo>
                    <a:pt x="1814" y="2552"/>
                  </a:lnTo>
                  <a:lnTo>
                    <a:pt x="1871" y="2650"/>
                  </a:lnTo>
                  <a:close/>
                  <a:moveTo>
                    <a:pt x="1984" y="2650"/>
                  </a:moveTo>
                  <a:lnTo>
                    <a:pt x="2041" y="2552"/>
                  </a:lnTo>
                  <a:lnTo>
                    <a:pt x="1928" y="2552"/>
                  </a:lnTo>
                  <a:lnTo>
                    <a:pt x="1984" y="2650"/>
                  </a:lnTo>
                  <a:close/>
                  <a:moveTo>
                    <a:pt x="2097" y="2650"/>
                  </a:moveTo>
                  <a:lnTo>
                    <a:pt x="2154" y="2552"/>
                  </a:lnTo>
                  <a:lnTo>
                    <a:pt x="2041" y="2552"/>
                  </a:lnTo>
                  <a:lnTo>
                    <a:pt x="2097" y="2650"/>
                  </a:lnTo>
                  <a:close/>
                  <a:moveTo>
                    <a:pt x="2211" y="2650"/>
                  </a:moveTo>
                  <a:lnTo>
                    <a:pt x="2268" y="2552"/>
                  </a:lnTo>
                  <a:lnTo>
                    <a:pt x="2154" y="2552"/>
                  </a:lnTo>
                  <a:lnTo>
                    <a:pt x="2211" y="2650"/>
                  </a:lnTo>
                  <a:close/>
                  <a:moveTo>
                    <a:pt x="2324" y="2650"/>
                  </a:moveTo>
                  <a:lnTo>
                    <a:pt x="2381" y="2552"/>
                  </a:lnTo>
                  <a:lnTo>
                    <a:pt x="2268" y="2552"/>
                  </a:lnTo>
                  <a:lnTo>
                    <a:pt x="2324" y="2650"/>
                  </a:lnTo>
                  <a:close/>
                  <a:moveTo>
                    <a:pt x="2438" y="2650"/>
                  </a:moveTo>
                  <a:lnTo>
                    <a:pt x="2495" y="2552"/>
                  </a:lnTo>
                  <a:lnTo>
                    <a:pt x="2381" y="2552"/>
                  </a:lnTo>
                  <a:lnTo>
                    <a:pt x="2438" y="2650"/>
                  </a:lnTo>
                  <a:close/>
                  <a:moveTo>
                    <a:pt x="2551" y="2650"/>
                  </a:moveTo>
                  <a:lnTo>
                    <a:pt x="2607" y="2552"/>
                  </a:lnTo>
                  <a:lnTo>
                    <a:pt x="2495" y="2552"/>
                  </a:lnTo>
                  <a:lnTo>
                    <a:pt x="2551" y="2650"/>
                  </a:lnTo>
                  <a:close/>
                  <a:moveTo>
                    <a:pt x="2665" y="2650"/>
                  </a:moveTo>
                  <a:lnTo>
                    <a:pt x="2721" y="2552"/>
                  </a:lnTo>
                  <a:lnTo>
                    <a:pt x="2607" y="2552"/>
                  </a:lnTo>
                  <a:lnTo>
                    <a:pt x="2665" y="2650"/>
                  </a:lnTo>
                  <a:close/>
                  <a:moveTo>
                    <a:pt x="2778" y="2650"/>
                  </a:moveTo>
                  <a:lnTo>
                    <a:pt x="2834" y="2552"/>
                  </a:lnTo>
                  <a:lnTo>
                    <a:pt x="2721" y="2552"/>
                  </a:lnTo>
                  <a:lnTo>
                    <a:pt x="2778" y="2650"/>
                  </a:lnTo>
                  <a:close/>
                  <a:moveTo>
                    <a:pt x="0" y="2650"/>
                  </a:moveTo>
                  <a:lnTo>
                    <a:pt x="114" y="2650"/>
                  </a:lnTo>
                  <a:lnTo>
                    <a:pt x="57" y="2748"/>
                  </a:lnTo>
                  <a:lnTo>
                    <a:pt x="0" y="2650"/>
                  </a:lnTo>
                  <a:close/>
                  <a:moveTo>
                    <a:pt x="171" y="2748"/>
                  </a:moveTo>
                  <a:lnTo>
                    <a:pt x="227" y="2650"/>
                  </a:lnTo>
                  <a:lnTo>
                    <a:pt x="114" y="2650"/>
                  </a:lnTo>
                  <a:lnTo>
                    <a:pt x="171" y="2748"/>
                  </a:lnTo>
                  <a:close/>
                  <a:moveTo>
                    <a:pt x="284" y="2748"/>
                  </a:moveTo>
                  <a:lnTo>
                    <a:pt x="340" y="2650"/>
                  </a:lnTo>
                  <a:lnTo>
                    <a:pt x="227" y="2650"/>
                  </a:lnTo>
                  <a:lnTo>
                    <a:pt x="284" y="2748"/>
                  </a:lnTo>
                  <a:close/>
                  <a:moveTo>
                    <a:pt x="397" y="2748"/>
                  </a:moveTo>
                  <a:lnTo>
                    <a:pt x="454" y="2650"/>
                  </a:lnTo>
                  <a:lnTo>
                    <a:pt x="340" y="2650"/>
                  </a:lnTo>
                  <a:lnTo>
                    <a:pt x="397" y="2748"/>
                  </a:lnTo>
                  <a:close/>
                  <a:moveTo>
                    <a:pt x="510" y="2748"/>
                  </a:moveTo>
                  <a:lnTo>
                    <a:pt x="567" y="2650"/>
                  </a:lnTo>
                  <a:lnTo>
                    <a:pt x="454" y="2650"/>
                  </a:lnTo>
                  <a:lnTo>
                    <a:pt x="510" y="2748"/>
                  </a:lnTo>
                  <a:close/>
                  <a:moveTo>
                    <a:pt x="624" y="2748"/>
                  </a:moveTo>
                  <a:lnTo>
                    <a:pt x="681" y="2650"/>
                  </a:lnTo>
                  <a:lnTo>
                    <a:pt x="567" y="2650"/>
                  </a:lnTo>
                  <a:lnTo>
                    <a:pt x="624" y="2748"/>
                  </a:lnTo>
                  <a:close/>
                  <a:moveTo>
                    <a:pt x="737" y="2748"/>
                  </a:moveTo>
                  <a:lnTo>
                    <a:pt x="794" y="2650"/>
                  </a:lnTo>
                  <a:lnTo>
                    <a:pt x="681" y="2650"/>
                  </a:lnTo>
                  <a:lnTo>
                    <a:pt x="737" y="2748"/>
                  </a:lnTo>
                  <a:close/>
                  <a:moveTo>
                    <a:pt x="851" y="2748"/>
                  </a:moveTo>
                  <a:lnTo>
                    <a:pt x="908" y="2650"/>
                  </a:lnTo>
                  <a:lnTo>
                    <a:pt x="794" y="2650"/>
                  </a:lnTo>
                  <a:lnTo>
                    <a:pt x="851" y="2748"/>
                  </a:lnTo>
                  <a:close/>
                  <a:moveTo>
                    <a:pt x="964" y="2748"/>
                  </a:moveTo>
                  <a:lnTo>
                    <a:pt x="1021" y="2650"/>
                  </a:lnTo>
                  <a:lnTo>
                    <a:pt x="908" y="2650"/>
                  </a:lnTo>
                  <a:lnTo>
                    <a:pt x="964" y="2748"/>
                  </a:lnTo>
                  <a:close/>
                  <a:moveTo>
                    <a:pt x="1077" y="2748"/>
                  </a:moveTo>
                  <a:lnTo>
                    <a:pt x="1134" y="2650"/>
                  </a:lnTo>
                  <a:lnTo>
                    <a:pt x="1021" y="2650"/>
                  </a:lnTo>
                  <a:lnTo>
                    <a:pt x="1077" y="2748"/>
                  </a:lnTo>
                  <a:close/>
                  <a:moveTo>
                    <a:pt x="1191" y="2748"/>
                  </a:moveTo>
                  <a:lnTo>
                    <a:pt x="1247" y="2650"/>
                  </a:lnTo>
                  <a:lnTo>
                    <a:pt x="1134" y="2650"/>
                  </a:lnTo>
                  <a:lnTo>
                    <a:pt x="1191" y="2748"/>
                  </a:lnTo>
                  <a:close/>
                  <a:moveTo>
                    <a:pt x="1304" y="2748"/>
                  </a:moveTo>
                  <a:lnTo>
                    <a:pt x="1361" y="2650"/>
                  </a:lnTo>
                  <a:lnTo>
                    <a:pt x="1247" y="2650"/>
                  </a:lnTo>
                  <a:lnTo>
                    <a:pt x="1304" y="2748"/>
                  </a:lnTo>
                  <a:close/>
                  <a:moveTo>
                    <a:pt x="1418" y="2748"/>
                  </a:moveTo>
                  <a:lnTo>
                    <a:pt x="1474" y="2650"/>
                  </a:lnTo>
                  <a:lnTo>
                    <a:pt x="1361" y="2650"/>
                  </a:lnTo>
                  <a:lnTo>
                    <a:pt x="1418" y="2748"/>
                  </a:lnTo>
                  <a:close/>
                  <a:moveTo>
                    <a:pt x="1531" y="2748"/>
                  </a:moveTo>
                  <a:lnTo>
                    <a:pt x="1587" y="2650"/>
                  </a:lnTo>
                  <a:lnTo>
                    <a:pt x="1474" y="2650"/>
                  </a:lnTo>
                  <a:lnTo>
                    <a:pt x="1531" y="2748"/>
                  </a:lnTo>
                  <a:close/>
                  <a:moveTo>
                    <a:pt x="1644" y="2748"/>
                  </a:moveTo>
                  <a:lnTo>
                    <a:pt x="1701" y="2650"/>
                  </a:lnTo>
                  <a:lnTo>
                    <a:pt x="1587" y="2650"/>
                  </a:lnTo>
                  <a:lnTo>
                    <a:pt x="1644" y="2748"/>
                  </a:lnTo>
                  <a:close/>
                  <a:moveTo>
                    <a:pt x="1758" y="2748"/>
                  </a:moveTo>
                  <a:lnTo>
                    <a:pt x="1814" y="2650"/>
                  </a:lnTo>
                  <a:lnTo>
                    <a:pt x="1701" y="2650"/>
                  </a:lnTo>
                  <a:lnTo>
                    <a:pt x="1758" y="2748"/>
                  </a:lnTo>
                  <a:close/>
                  <a:moveTo>
                    <a:pt x="1871" y="2748"/>
                  </a:moveTo>
                  <a:lnTo>
                    <a:pt x="1928" y="2650"/>
                  </a:lnTo>
                  <a:lnTo>
                    <a:pt x="1814" y="2650"/>
                  </a:lnTo>
                  <a:lnTo>
                    <a:pt x="1871" y="2748"/>
                  </a:lnTo>
                  <a:close/>
                  <a:moveTo>
                    <a:pt x="1984" y="2748"/>
                  </a:moveTo>
                  <a:lnTo>
                    <a:pt x="2041" y="2650"/>
                  </a:lnTo>
                  <a:lnTo>
                    <a:pt x="1928" y="2650"/>
                  </a:lnTo>
                  <a:lnTo>
                    <a:pt x="1984" y="2748"/>
                  </a:lnTo>
                  <a:close/>
                  <a:moveTo>
                    <a:pt x="2097" y="2748"/>
                  </a:moveTo>
                  <a:lnTo>
                    <a:pt x="2154" y="2650"/>
                  </a:lnTo>
                  <a:lnTo>
                    <a:pt x="2041" y="2650"/>
                  </a:lnTo>
                  <a:lnTo>
                    <a:pt x="2097" y="2748"/>
                  </a:lnTo>
                  <a:close/>
                  <a:moveTo>
                    <a:pt x="2211" y="2748"/>
                  </a:moveTo>
                  <a:lnTo>
                    <a:pt x="2268" y="2650"/>
                  </a:lnTo>
                  <a:lnTo>
                    <a:pt x="2154" y="2650"/>
                  </a:lnTo>
                  <a:lnTo>
                    <a:pt x="2211" y="2748"/>
                  </a:lnTo>
                  <a:close/>
                  <a:moveTo>
                    <a:pt x="2324" y="2748"/>
                  </a:moveTo>
                  <a:lnTo>
                    <a:pt x="2381" y="2650"/>
                  </a:lnTo>
                  <a:lnTo>
                    <a:pt x="2268" y="2650"/>
                  </a:lnTo>
                  <a:lnTo>
                    <a:pt x="2324" y="2748"/>
                  </a:lnTo>
                  <a:close/>
                  <a:moveTo>
                    <a:pt x="2438" y="2748"/>
                  </a:moveTo>
                  <a:lnTo>
                    <a:pt x="2495" y="2650"/>
                  </a:lnTo>
                  <a:lnTo>
                    <a:pt x="2381" y="2650"/>
                  </a:lnTo>
                  <a:lnTo>
                    <a:pt x="2438" y="2748"/>
                  </a:lnTo>
                  <a:close/>
                  <a:moveTo>
                    <a:pt x="2551" y="2748"/>
                  </a:moveTo>
                  <a:lnTo>
                    <a:pt x="2607" y="2650"/>
                  </a:lnTo>
                  <a:lnTo>
                    <a:pt x="2495" y="2650"/>
                  </a:lnTo>
                  <a:lnTo>
                    <a:pt x="2551" y="2748"/>
                  </a:lnTo>
                  <a:close/>
                  <a:moveTo>
                    <a:pt x="2665" y="2748"/>
                  </a:moveTo>
                  <a:lnTo>
                    <a:pt x="2721" y="2650"/>
                  </a:lnTo>
                  <a:lnTo>
                    <a:pt x="2607" y="2650"/>
                  </a:lnTo>
                  <a:lnTo>
                    <a:pt x="2665" y="2748"/>
                  </a:lnTo>
                  <a:close/>
                  <a:moveTo>
                    <a:pt x="2778" y="2748"/>
                  </a:moveTo>
                  <a:lnTo>
                    <a:pt x="2834" y="2650"/>
                  </a:lnTo>
                  <a:lnTo>
                    <a:pt x="2721" y="2650"/>
                  </a:lnTo>
                  <a:lnTo>
                    <a:pt x="2778" y="2748"/>
                  </a:lnTo>
                  <a:close/>
                  <a:moveTo>
                    <a:pt x="0" y="2748"/>
                  </a:moveTo>
                  <a:lnTo>
                    <a:pt x="114" y="2748"/>
                  </a:lnTo>
                  <a:lnTo>
                    <a:pt x="57" y="2847"/>
                  </a:lnTo>
                  <a:lnTo>
                    <a:pt x="0" y="2748"/>
                  </a:lnTo>
                  <a:close/>
                  <a:moveTo>
                    <a:pt x="171" y="2847"/>
                  </a:moveTo>
                  <a:lnTo>
                    <a:pt x="227" y="2748"/>
                  </a:lnTo>
                  <a:lnTo>
                    <a:pt x="114" y="2748"/>
                  </a:lnTo>
                  <a:lnTo>
                    <a:pt x="171" y="2847"/>
                  </a:lnTo>
                  <a:close/>
                  <a:moveTo>
                    <a:pt x="284" y="2847"/>
                  </a:moveTo>
                  <a:lnTo>
                    <a:pt x="340" y="2748"/>
                  </a:lnTo>
                  <a:lnTo>
                    <a:pt x="227" y="2748"/>
                  </a:lnTo>
                  <a:lnTo>
                    <a:pt x="284" y="2847"/>
                  </a:lnTo>
                  <a:close/>
                  <a:moveTo>
                    <a:pt x="397" y="2847"/>
                  </a:moveTo>
                  <a:lnTo>
                    <a:pt x="454" y="2748"/>
                  </a:lnTo>
                  <a:lnTo>
                    <a:pt x="340" y="2748"/>
                  </a:lnTo>
                  <a:lnTo>
                    <a:pt x="397" y="2847"/>
                  </a:lnTo>
                  <a:close/>
                  <a:moveTo>
                    <a:pt x="510" y="2847"/>
                  </a:moveTo>
                  <a:lnTo>
                    <a:pt x="567" y="2748"/>
                  </a:lnTo>
                  <a:lnTo>
                    <a:pt x="454" y="2748"/>
                  </a:lnTo>
                  <a:lnTo>
                    <a:pt x="510" y="2847"/>
                  </a:lnTo>
                  <a:close/>
                  <a:moveTo>
                    <a:pt x="624" y="2847"/>
                  </a:moveTo>
                  <a:lnTo>
                    <a:pt x="681" y="2748"/>
                  </a:lnTo>
                  <a:lnTo>
                    <a:pt x="567" y="2748"/>
                  </a:lnTo>
                  <a:lnTo>
                    <a:pt x="624" y="2847"/>
                  </a:lnTo>
                  <a:close/>
                  <a:moveTo>
                    <a:pt x="737" y="2847"/>
                  </a:moveTo>
                  <a:lnTo>
                    <a:pt x="794" y="2748"/>
                  </a:lnTo>
                  <a:lnTo>
                    <a:pt x="681" y="2748"/>
                  </a:lnTo>
                  <a:lnTo>
                    <a:pt x="737" y="2847"/>
                  </a:lnTo>
                  <a:close/>
                  <a:moveTo>
                    <a:pt x="851" y="2847"/>
                  </a:moveTo>
                  <a:lnTo>
                    <a:pt x="908" y="2748"/>
                  </a:lnTo>
                  <a:lnTo>
                    <a:pt x="794" y="2748"/>
                  </a:lnTo>
                  <a:lnTo>
                    <a:pt x="851" y="2847"/>
                  </a:lnTo>
                  <a:close/>
                  <a:moveTo>
                    <a:pt x="964" y="2847"/>
                  </a:moveTo>
                  <a:lnTo>
                    <a:pt x="1021" y="2748"/>
                  </a:lnTo>
                  <a:lnTo>
                    <a:pt x="908" y="2748"/>
                  </a:lnTo>
                  <a:lnTo>
                    <a:pt x="964" y="2847"/>
                  </a:lnTo>
                  <a:close/>
                  <a:moveTo>
                    <a:pt x="1077" y="2847"/>
                  </a:moveTo>
                  <a:lnTo>
                    <a:pt x="1134" y="2748"/>
                  </a:lnTo>
                  <a:lnTo>
                    <a:pt x="1021" y="2748"/>
                  </a:lnTo>
                  <a:lnTo>
                    <a:pt x="1077" y="2847"/>
                  </a:lnTo>
                  <a:close/>
                  <a:moveTo>
                    <a:pt x="1191" y="2847"/>
                  </a:moveTo>
                  <a:lnTo>
                    <a:pt x="1247" y="2748"/>
                  </a:lnTo>
                  <a:lnTo>
                    <a:pt x="1134" y="2748"/>
                  </a:lnTo>
                  <a:lnTo>
                    <a:pt x="1191" y="2847"/>
                  </a:lnTo>
                  <a:close/>
                  <a:moveTo>
                    <a:pt x="1304" y="2847"/>
                  </a:moveTo>
                  <a:lnTo>
                    <a:pt x="1361" y="2748"/>
                  </a:lnTo>
                  <a:lnTo>
                    <a:pt x="1247" y="2748"/>
                  </a:lnTo>
                  <a:lnTo>
                    <a:pt x="1304" y="2847"/>
                  </a:lnTo>
                  <a:close/>
                  <a:moveTo>
                    <a:pt x="1418" y="2847"/>
                  </a:moveTo>
                  <a:lnTo>
                    <a:pt x="1474" y="2748"/>
                  </a:lnTo>
                  <a:lnTo>
                    <a:pt x="1361" y="2748"/>
                  </a:lnTo>
                  <a:lnTo>
                    <a:pt x="1418" y="2847"/>
                  </a:lnTo>
                  <a:close/>
                  <a:moveTo>
                    <a:pt x="1531" y="2847"/>
                  </a:moveTo>
                  <a:lnTo>
                    <a:pt x="1587" y="2748"/>
                  </a:lnTo>
                  <a:lnTo>
                    <a:pt x="1474" y="2748"/>
                  </a:lnTo>
                  <a:lnTo>
                    <a:pt x="1531" y="2847"/>
                  </a:lnTo>
                  <a:close/>
                  <a:moveTo>
                    <a:pt x="1644" y="2847"/>
                  </a:moveTo>
                  <a:lnTo>
                    <a:pt x="1701" y="2748"/>
                  </a:lnTo>
                  <a:lnTo>
                    <a:pt x="1587" y="2748"/>
                  </a:lnTo>
                  <a:lnTo>
                    <a:pt x="1644" y="2847"/>
                  </a:lnTo>
                  <a:close/>
                  <a:moveTo>
                    <a:pt x="1758" y="2847"/>
                  </a:moveTo>
                  <a:lnTo>
                    <a:pt x="1814" y="2748"/>
                  </a:lnTo>
                  <a:lnTo>
                    <a:pt x="1701" y="2748"/>
                  </a:lnTo>
                  <a:lnTo>
                    <a:pt x="1758" y="2847"/>
                  </a:lnTo>
                  <a:close/>
                  <a:moveTo>
                    <a:pt x="1871" y="2847"/>
                  </a:moveTo>
                  <a:lnTo>
                    <a:pt x="1928" y="2748"/>
                  </a:lnTo>
                  <a:lnTo>
                    <a:pt x="1814" y="2748"/>
                  </a:lnTo>
                  <a:lnTo>
                    <a:pt x="1871" y="2847"/>
                  </a:lnTo>
                  <a:close/>
                  <a:moveTo>
                    <a:pt x="1984" y="2847"/>
                  </a:moveTo>
                  <a:lnTo>
                    <a:pt x="2041" y="2748"/>
                  </a:lnTo>
                  <a:lnTo>
                    <a:pt x="1928" y="2748"/>
                  </a:lnTo>
                  <a:lnTo>
                    <a:pt x="1984" y="2847"/>
                  </a:lnTo>
                  <a:close/>
                  <a:moveTo>
                    <a:pt x="2097" y="2847"/>
                  </a:moveTo>
                  <a:lnTo>
                    <a:pt x="2154" y="2748"/>
                  </a:lnTo>
                  <a:lnTo>
                    <a:pt x="2041" y="2748"/>
                  </a:lnTo>
                  <a:lnTo>
                    <a:pt x="2097" y="2847"/>
                  </a:lnTo>
                  <a:close/>
                  <a:moveTo>
                    <a:pt x="2211" y="2847"/>
                  </a:moveTo>
                  <a:lnTo>
                    <a:pt x="2268" y="2748"/>
                  </a:lnTo>
                  <a:lnTo>
                    <a:pt x="2154" y="2748"/>
                  </a:lnTo>
                  <a:lnTo>
                    <a:pt x="2211" y="2847"/>
                  </a:lnTo>
                  <a:close/>
                  <a:moveTo>
                    <a:pt x="2324" y="2847"/>
                  </a:moveTo>
                  <a:lnTo>
                    <a:pt x="2381" y="2748"/>
                  </a:lnTo>
                  <a:lnTo>
                    <a:pt x="2268" y="2748"/>
                  </a:lnTo>
                  <a:lnTo>
                    <a:pt x="2324" y="2847"/>
                  </a:lnTo>
                  <a:close/>
                  <a:moveTo>
                    <a:pt x="2438" y="2847"/>
                  </a:moveTo>
                  <a:lnTo>
                    <a:pt x="2495" y="2748"/>
                  </a:lnTo>
                  <a:lnTo>
                    <a:pt x="2381" y="2748"/>
                  </a:lnTo>
                  <a:lnTo>
                    <a:pt x="2438" y="2847"/>
                  </a:lnTo>
                  <a:close/>
                  <a:moveTo>
                    <a:pt x="2551" y="2847"/>
                  </a:moveTo>
                  <a:lnTo>
                    <a:pt x="2607" y="2748"/>
                  </a:lnTo>
                  <a:lnTo>
                    <a:pt x="2495" y="2748"/>
                  </a:lnTo>
                  <a:lnTo>
                    <a:pt x="2551" y="2847"/>
                  </a:lnTo>
                  <a:close/>
                  <a:moveTo>
                    <a:pt x="2665" y="2847"/>
                  </a:moveTo>
                  <a:lnTo>
                    <a:pt x="2721" y="2748"/>
                  </a:lnTo>
                  <a:lnTo>
                    <a:pt x="2607" y="2748"/>
                  </a:lnTo>
                  <a:lnTo>
                    <a:pt x="2665" y="2847"/>
                  </a:lnTo>
                  <a:close/>
                  <a:moveTo>
                    <a:pt x="2778" y="2847"/>
                  </a:moveTo>
                  <a:lnTo>
                    <a:pt x="2834" y="2748"/>
                  </a:lnTo>
                  <a:lnTo>
                    <a:pt x="2721" y="2748"/>
                  </a:lnTo>
                  <a:lnTo>
                    <a:pt x="2778" y="2847"/>
                  </a:lnTo>
                  <a:close/>
                  <a:moveTo>
                    <a:pt x="0" y="2847"/>
                  </a:moveTo>
                  <a:lnTo>
                    <a:pt x="114" y="2847"/>
                  </a:lnTo>
                  <a:lnTo>
                    <a:pt x="57" y="2945"/>
                  </a:lnTo>
                  <a:lnTo>
                    <a:pt x="0" y="2847"/>
                  </a:lnTo>
                  <a:close/>
                  <a:moveTo>
                    <a:pt x="171" y="2945"/>
                  </a:moveTo>
                  <a:lnTo>
                    <a:pt x="227" y="2847"/>
                  </a:lnTo>
                  <a:lnTo>
                    <a:pt x="114" y="2847"/>
                  </a:lnTo>
                  <a:lnTo>
                    <a:pt x="171" y="2945"/>
                  </a:lnTo>
                  <a:close/>
                  <a:moveTo>
                    <a:pt x="284" y="2945"/>
                  </a:moveTo>
                  <a:lnTo>
                    <a:pt x="340" y="2847"/>
                  </a:lnTo>
                  <a:lnTo>
                    <a:pt x="227" y="2847"/>
                  </a:lnTo>
                  <a:lnTo>
                    <a:pt x="284" y="2945"/>
                  </a:lnTo>
                  <a:close/>
                  <a:moveTo>
                    <a:pt x="397" y="2945"/>
                  </a:moveTo>
                  <a:lnTo>
                    <a:pt x="454" y="2847"/>
                  </a:lnTo>
                  <a:lnTo>
                    <a:pt x="340" y="2847"/>
                  </a:lnTo>
                  <a:lnTo>
                    <a:pt x="397" y="2945"/>
                  </a:lnTo>
                  <a:close/>
                  <a:moveTo>
                    <a:pt x="510" y="2945"/>
                  </a:moveTo>
                  <a:lnTo>
                    <a:pt x="567" y="2847"/>
                  </a:lnTo>
                  <a:lnTo>
                    <a:pt x="454" y="2847"/>
                  </a:lnTo>
                  <a:lnTo>
                    <a:pt x="510" y="2945"/>
                  </a:lnTo>
                  <a:close/>
                  <a:moveTo>
                    <a:pt x="624" y="2945"/>
                  </a:moveTo>
                  <a:lnTo>
                    <a:pt x="681" y="2847"/>
                  </a:lnTo>
                  <a:lnTo>
                    <a:pt x="567" y="2847"/>
                  </a:lnTo>
                  <a:lnTo>
                    <a:pt x="624" y="2945"/>
                  </a:lnTo>
                  <a:close/>
                  <a:moveTo>
                    <a:pt x="737" y="2945"/>
                  </a:moveTo>
                  <a:lnTo>
                    <a:pt x="794" y="2847"/>
                  </a:lnTo>
                  <a:lnTo>
                    <a:pt x="681" y="2847"/>
                  </a:lnTo>
                  <a:lnTo>
                    <a:pt x="737" y="2945"/>
                  </a:lnTo>
                  <a:close/>
                  <a:moveTo>
                    <a:pt x="851" y="2945"/>
                  </a:moveTo>
                  <a:lnTo>
                    <a:pt x="908" y="2847"/>
                  </a:lnTo>
                  <a:lnTo>
                    <a:pt x="794" y="2847"/>
                  </a:lnTo>
                  <a:lnTo>
                    <a:pt x="851" y="2945"/>
                  </a:lnTo>
                  <a:close/>
                  <a:moveTo>
                    <a:pt x="964" y="2945"/>
                  </a:moveTo>
                  <a:lnTo>
                    <a:pt x="1021" y="2847"/>
                  </a:lnTo>
                  <a:lnTo>
                    <a:pt x="908" y="2847"/>
                  </a:lnTo>
                  <a:lnTo>
                    <a:pt x="964" y="2945"/>
                  </a:lnTo>
                  <a:close/>
                  <a:moveTo>
                    <a:pt x="1077" y="2945"/>
                  </a:moveTo>
                  <a:lnTo>
                    <a:pt x="1134" y="2847"/>
                  </a:lnTo>
                  <a:lnTo>
                    <a:pt x="1021" y="2847"/>
                  </a:lnTo>
                  <a:lnTo>
                    <a:pt x="1077" y="2945"/>
                  </a:lnTo>
                  <a:close/>
                  <a:moveTo>
                    <a:pt x="1191" y="2945"/>
                  </a:moveTo>
                  <a:lnTo>
                    <a:pt x="1247" y="2847"/>
                  </a:lnTo>
                  <a:lnTo>
                    <a:pt x="1134" y="2847"/>
                  </a:lnTo>
                  <a:lnTo>
                    <a:pt x="1191" y="2945"/>
                  </a:lnTo>
                  <a:close/>
                  <a:moveTo>
                    <a:pt x="1304" y="2945"/>
                  </a:moveTo>
                  <a:lnTo>
                    <a:pt x="1361" y="2847"/>
                  </a:lnTo>
                  <a:lnTo>
                    <a:pt x="1247" y="2847"/>
                  </a:lnTo>
                  <a:lnTo>
                    <a:pt x="1304" y="2945"/>
                  </a:lnTo>
                  <a:close/>
                  <a:moveTo>
                    <a:pt x="1418" y="2945"/>
                  </a:moveTo>
                  <a:lnTo>
                    <a:pt x="1474" y="2847"/>
                  </a:lnTo>
                  <a:lnTo>
                    <a:pt x="1361" y="2847"/>
                  </a:lnTo>
                  <a:lnTo>
                    <a:pt x="1418" y="2945"/>
                  </a:lnTo>
                  <a:close/>
                  <a:moveTo>
                    <a:pt x="1531" y="2945"/>
                  </a:moveTo>
                  <a:lnTo>
                    <a:pt x="1587" y="2847"/>
                  </a:lnTo>
                  <a:lnTo>
                    <a:pt x="1474" y="2847"/>
                  </a:lnTo>
                  <a:lnTo>
                    <a:pt x="1531" y="2945"/>
                  </a:lnTo>
                  <a:close/>
                  <a:moveTo>
                    <a:pt x="1644" y="2945"/>
                  </a:moveTo>
                  <a:lnTo>
                    <a:pt x="1701" y="2847"/>
                  </a:lnTo>
                  <a:lnTo>
                    <a:pt x="1587" y="2847"/>
                  </a:lnTo>
                  <a:lnTo>
                    <a:pt x="1644" y="2945"/>
                  </a:lnTo>
                  <a:close/>
                  <a:moveTo>
                    <a:pt x="1758" y="2945"/>
                  </a:moveTo>
                  <a:lnTo>
                    <a:pt x="1814" y="2847"/>
                  </a:lnTo>
                  <a:lnTo>
                    <a:pt x="1701" y="2847"/>
                  </a:lnTo>
                  <a:lnTo>
                    <a:pt x="1758" y="2945"/>
                  </a:lnTo>
                  <a:close/>
                  <a:moveTo>
                    <a:pt x="1871" y="2945"/>
                  </a:moveTo>
                  <a:lnTo>
                    <a:pt x="1928" y="2847"/>
                  </a:lnTo>
                  <a:lnTo>
                    <a:pt x="1814" y="2847"/>
                  </a:lnTo>
                  <a:lnTo>
                    <a:pt x="1871" y="2945"/>
                  </a:lnTo>
                  <a:close/>
                  <a:moveTo>
                    <a:pt x="1984" y="2945"/>
                  </a:moveTo>
                  <a:lnTo>
                    <a:pt x="2041" y="2847"/>
                  </a:lnTo>
                  <a:lnTo>
                    <a:pt x="1928" y="2847"/>
                  </a:lnTo>
                  <a:lnTo>
                    <a:pt x="1984" y="2945"/>
                  </a:lnTo>
                  <a:close/>
                  <a:moveTo>
                    <a:pt x="2097" y="2945"/>
                  </a:moveTo>
                  <a:lnTo>
                    <a:pt x="2154" y="2847"/>
                  </a:lnTo>
                  <a:lnTo>
                    <a:pt x="2041" y="2847"/>
                  </a:lnTo>
                  <a:lnTo>
                    <a:pt x="2097" y="2945"/>
                  </a:lnTo>
                  <a:close/>
                  <a:moveTo>
                    <a:pt x="2211" y="2945"/>
                  </a:moveTo>
                  <a:lnTo>
                    <a:pt x="2268" y="2847"/>
                  </a:lnTo>
                  <a:lnTo>
                    <a:pt x="2154" y="2847"/>
                  </a:lnTo>
                  <a:lnTo>
                    <a:pt x="2211" y="2945"/>
                  </a:lnTo>
                  <a:close/>
                  <a:moveTo>
                    <a:pt x="2324" y="2945"/>
                  </a:moveTo>
                  <a:lnTo>
                    <a:pt x="2381" y="2847"/>
                  </a:lnTo>
                  <a:lnTo>
                    <a:pt x="2268" y="2847"/>
                  </a:lnTo>
                  <a:lnTo>
                    <a:pt x="2324" y="2945"/>
                  </a:lnTo>
                  <a:close/>
                  <a:moveTo>
                    <a:pt x="2438" y="2945"/>
                  </a:moveTo>
                  <a:lnTo>
                    <a:pt x="2495" y="2847"/>
                  </a:lnTo>
                  <a:lnTo>
                    <a:pt x="2381" y="2847"/>
                  </a:lnTo>
                  <a:lnTo>
                    <a:pt x="2438" y="2945"/>
                  </a:lnTo>
                  <a:close/>
                  <a:moveTo>
                    <a:pt x="2551" y="2945"/>
                  </a:moveTo>
                  <a:lnTo>
                    <a:pt x="2607" y="2847"/>
                  </a:lnTo>
                  <a:lnTo>
                    <a:pt x="2495" y="2847"/>
                  </a:lnTo>
                  <a:lnTo>
                    <a:pt x="2551" y="2945"/>
                  </a:lnTo>
                  <a:close/>
                  <a:moveTo>
                    <a:pt x="2665" y="2945"/>
                  </a:moveTo>
                  <a:lnTo>
                    <a:pt x="2721" y="2847"/>
                  </a:lnTo>
                  <a:lnTo>
                    <a:pt x="2607" y="2847"/>
                  </a:lnTo>
                  <a:lnTo>
                    <a:pt x="2665" y="2945"/>
                  </a:lnTo>
                  <a:close/>
                  <a:moveTo>
                    <a:pt x="2778" y="2945"/>
                  </a:moveTo>
                  <a:lnTo>
                    <a:pt x="2834" y="2847"/>
                  </a:lnTo>
                  <a:lnTo>
                    <a:pt x="2721" y="2847"/>
                  </a:lnTo>
                  <a:lnTo>
                    <a:pt x="2778" y="2945"/>
                  </a:lnTo>
                  <a:close/>
                  <a:moveTo>
                    <a:pt x="0" y="2945"/>
                  </a:moveTo>
                  <a:lnTo>
                    <a:pt x="114" y="2945"/>
                  </a:lnTo>
                  <a:lnTo>
                    <a:pt x="57" y="3043"/>
                  </a:lnTo>
                  <a:lnTo>
                    <a:pt x="0" y="2945"/>
                  </a:lnTo>
                  <a:close/>
                  <a:moveTo>
                    <a:pt x="171" y="3043"/>
                  </a:moveTo>
                  <a:lnTo>
                    <a:pt x="227" y="2945"/>
                  </a:lnTo>
                  <a:lnTo>
                    <a:pt x="114" y="2945"/>
                  </a:lnTo>
                  <a:lnTo>
                    <a:pt x="171" y="3043"/>
                  </a:lnTo>
                  <a:close/>
                  <a:moveTo>
                    <a:pt x="284" y="3043"/>
                  </a:moveTo>
                  <a:lnTo>
                    <a:pt x="340" y="2945"/>
                  </a:lnTo>
                  <a:lnTo>
                    <a:pt x="227" y="2945"/>
                  </a:lnTo>
                  <a:lnTo>
                    <a:pt x="284" y="3043"/>
                  </a:lnTo>
                  <a:close/>
                  <a:moveTo>
                    <a:pt x="397" y="3043"/>
                  </a:moveTo>
                  <a:lnTo>
                    <a:pt x="454" y="2945"/>
                  </a:lnTo>
                  <a:lnTo>
                    <a:pt x="340" y="2945"/>
                  </a:lnTo>
                  <a:lnTo>
                    <a:pt x="397" y="3043"/>
                  </a:lnTo>
                  <a:close/>
                  <a:moveTo>
                    <a:pt x="510" y="3043"/>
                  </a:moveTo>
                  <a:lnTo>
                    <a:pt x="567" y="2945"/>
                  </a:lnTo>
                  <a:lnTo>
                    <a:pt x="454" y="2945"/>
                  </a:lnTo>
                  <a:lnTo>
                    <a:pt x="510" y="3043"/>
                  </a:lnTo>
                  <a:close/>
                  <a:moveTo>
                    <a:pt x="624" y="3043"/>
                  </a:moveTo>
                  <a:lnTo>
                    <a:pt x="681" y="2945"/>
                  </a:lnTo>
                  <a:lnTo>
                    <a:pt x="567" y="2945"/>
                  </a:lnTo>
                  <a:lnTo>
                    <a:pt x="624" y="3043"/>
                  </a:lnTo>
                  <a:close/>
                  <a:moveTo>
                    <a:pt x="737" y="3043"/>
                  </a:moveTo>
                  <a:lnTo>
                    <a:pt x="794" y="2945"/>
                  </a:lnTo>
                  <a:lnTo>
                    <a:pt x="681" y="2945"/>
                  </a:lnTo>
                  <a:lnTo>
                    <a:pt x="737" y="3043"/>
                  </a:lnTo>
                  <a:close/>
                  <a:moveTo>
                    <a:pt x="851" y="3043"/>
                  </a:moveTo>
                  <a:lnTo>
                    <a:pt x="908" y="2945"/>
                  </a:lnTo>
                  <a:lnTo>
                    <a:pt x="794" y="2945"/>
                  </a:lnTo>
                  <a:lnTo>
                    <a:pt x="851" y="3043"/>
                  </a:lnTo>
                  <a:close/>
                  <a:moveTo>
                    <a:pt x="964" y="3043"/>
                  </a:moveTo>
                  <a:lnTo>
                    <a:pt x="1021" y="2945"/>
                  </a:lnTo>
                  <a:lnTo>
                    <a:pt x="908" y="2945"/>
                  </a:lnTo>
                  <a:lnTo>
                    <a:pt x="964" y="3043"/>
                  </a:lnTo>
                  <a:close/>
                  <a:moveTo>
                    <a:pt x="1077" y="3043"/>
                  </a:moveTo>
                  <a:lnTo>
                    <a:pt x="1134" y="2945"/>
                  </a:lnTo>
                  <a:lnTo>
                    <a:pt x="1021" y="2945"/>
                  </a:lnTo>
                  <a:lnTo>
                    <a:pt x="1077" y="3043"/>
                  </a:lnTo>
                  <a:close/>
                  <a:moveTo>
                    <a:pt x="1191" y="3043"/>
                  </a:moveTo>
                  <a:lnTo>
                    <a:pt x="1247" y="2945"/>
                  </a:lnTo>
                  <a:lnTo>
                    <a:pt x="1134" y="2945"/>
                  </a:lnTo>
                  <a:lnTo>
                    <a:pt x="1191" y="3043"/>
                  </a:lnTo>
                  <a:close/>
                  <a:moveTo>
                    <a:pt x="1304" y="3043"/>
                  </a:moveTo>
                  <a:lnTo>
                    <a:pt x="1361" y="2945"/>
                  </a:lnTo>
                  <a:lnTo>
                    <a:pt x="1247" y="2945"/>
                  </a:lnTo>
                  <a:lnTo>
                    <a:pt x="1304" y="3043"/>
                  </a:lnTo>
                  <a:close/>
                  <a:moveTo>
                    <a:pt x="1418" y="3043"/>
                  </a:moveTo>
                  <a:lnTo>
                    <a:pt x="1474" y="2945"/>
                  </a:lnTo>
                  <a:lnTo>
                    <a:pt x="1361" y="2945"/>
                  </a:lnTo>
                  <a:lnTo>
                    <a:pt x="1418" y="3043"/>
                  </a:lnTo>
                  <a:close/>
                  <a:moveTo>
                    <a:pt x="1531" y="3043"/>
                  </a:moveTo>
                  <a:lnTo>
                    <a:pt x="1587" y="2945"/>
                  </a:lnTo>
                  <a:lnTo>
                    <a:pt x="1474" y="2945"/>
                  </a:lnTo>
                  <a:lnTo>
                    <a:pt x="1531" y="3043"/>
                  </a:lnTo>
                  <a:close/>
                  <a:moveTo>
                    <a:pt x="1644" y="3043"/>
                  </a:moveTo>
                  <a:lnTo>
                    <a:pt x="1701" y="2945"/>
                  </a:lnTo>
                  <a:lnTo>
                    <a:pt x="1587" y="2945"/>
                  </a:lnTo>
                  <a:lnTo>
                    <a:pt x="1644" y="3043"/>
                  </a:lnTo>
                  <a:close/>
                  <a:moveTo>
                    <a:pt x="1758" y="3043"/>
                  </a:moveTo>
                  <a:lnTo>
                    <a:pt x="1814" y="2945"/>
                  </a:lnTo>
                  <a:lnTo>
                    <a:pt x="1701" y="2945"/>
                  </a:lnTo>
                  <a:lnTo>
                    <a:pt x="1758" y="3043"/>
                  </a:lnTo>
                  <a:close/>
                  <a:moveTo>
                    <a:pt x="1871" y="3043"/>
                  </a:moveTo>
                  <a:lnTo>
                    <a:pt x="1928" y="2945"/>
                  </a:lnTo>
                  <a:lnTo>
                    <a:pt x="1814" y="2945"/>
                  </a:lnTo>
                  <a:lnTo>
                    <a:pt x="1871" y="3043"/>
                  </a:lnTo>
                  <a:close/>
                  <a:moveTo>
                    <a:pt x="1984" y="3043"/>
                  </a:moveTo>
                  <a:lnTo>
                    <a:pt x="2041" y="2945"/>
                  </a:lnTo>
                  <a:lnTo>
                    <a:pt x="1928" y="2945"/>
                  </a:lnTo>
                  <a:lnTo>
                    <a:pt x="1984" y="3043"/>
                  </a:lnTo>
                  <a:close/>
                  <a:moveTo>
                    <a:pt x="2097" y="3043"/>
                  </a:moveTo>
                  <a:lnTo>
                    <a:pt x="2154" y="2945"/>
                  </a:lnTo>
                  <a:lnTo>
                    <a:pt x="2041" y="2945"/>
                  </a:lnTo>
                  <a:lnTo>
                    <a:pt x="2097" y="3043"/>
                  </a:lnTo>
                  <a:close/>
                  <a:moveTo>
                    <a:pt x="2211" y="3043"/>
                  </a:moveTo>
                  <a:lnTo>
                    <a:pt x="2268" y="2945"/>
                  </a:lnTo>
                  <a:lnTo>
                    <a:pt x="2154" y="2945"/>
                  </a:lnTo>
                  <a:lnTo>
                    <a:pt x="2211" y="3043"/>
                  </a:lnTo>
                  <a:close/>
                  <a:moveTo>
                    <a:pt x="2324" y="3043"/>
                  </a:moveTo>
                  <a:lnTo>
                    <a:pt x="2381" y="2945"/>
                  </a:lnTo>
                  <a:lnTo>
                    <a:pt x="2268" y="2945"/>
                  </a:lnTo>
                  <a:lnTo>
                    <a:pt x="2324" y="3043"/>
                  </a:lnTo>
                  <a:close/>
                  <a:moveTo>
                    <a:pt x="2438" y="3043"/>
                  </a:moveTo>
                  <a:lnTo>
                    <a:pt x="2495" y="2945"/>
                  </a:lnTo>
                  <a:lnTo>
                    <a:pt x="2381" y="2945"/>
                  </a:lnTo>
                  <a:lnTo>
                    <a:pt x="2438" y="3043"/>
                  </a:lnTo>
                  <a:close/>
                  <a:moveTo>
                    <a:pt x="2551" y="3043"/>
                  </a:moveTo>
                  <a:lnTo>
                    <a:pt x="2607" y="2945"/>
                  </a:lnTo>
                  <a:lnTo>
                    <a:pt x="2495" y="2945"/>
                  </a:lnTo>
                  <a:lnTo>
                    <a:pt x="2551" y="3043"/>
                  </a:lnTo>
                  <a:close/>
                  <a:moveTo>
                    <a:pt x="2665" y="3043"/>
                  </a:moveTo>
                  <a:lnTo>
                    <a:pt x="2721" y="2945"/>
                  </a:lnTo>
                  <a:lnTo>
                    <a:pt x="2607" y="2945"/>
                  </a:lnTo>
                  <a:lnTo>
                    <a:pt x="2665" y="3043"/>
                  </a:lnTo>
                  <a:close/>
                  <a:moveTo>
                    <a:pt x="2778" y="3043"/>
                  </a:moveTo>
                  <a:lnTo>
                    <a:pt x="2834" y="2945"/>
                  </a:lnTo>
                  <a:lnTo>
                    <a:pt x="2721" y="2945"/>
                  </a:lnTo>
                  <a:lnTo>
                    <a:pt x="2778" y="3043"/>
                  </a:lnTo>
                  <a:close/>
                  <a:moveTo>
                    <a:pt x="0" y="3043"/>
                  </a:moveTo>
                  <a:lnTo>
                    <a:pt x="114" y="3043"/>
                  </a:lnTo>
                  <a:lnTo>
                    <a:pt x="57" y="3141"/>
                  </a:lnTo>
                  <a:lnTo>
                    <a:pt x="0" y="3043"/>
                  </a:lnTo>
                  <a:close/>
                  <a:moveTo>
                    <a:pt x="171" y="3141"/>
                  </a:moveTo>
                  <a:lnTo>
                    <a:pt x="227" y="3043"/>
                  </a:lnTo>
                  <a:lnTo>
                    <a:pt x="114" y="3043"/>
                  </a:lnTo>
                  <a:lnTo>
                    <a:pt x="171" y="3141"/>
                  </a:lnTo>
                  <a:close/>
                  <a:moveTo>
                    <a:pt x="284" y="3141"/>
                  </a:moveTo>
                  <a:lnTo>
                    <a:pt x="340" y="3043"/>
                  </a:lnTo>
                  <a:lnTo>
                    <a:pt x="227" y="3043"/>
                  </a:lnTo>
                  <a:lnTo>
                    <a:pt x="284" y="3141"/>
                  </a:lnTo>
                  <a:close/>
                  <a:moveTo>
                    <a:pt x="397" y="3141"/>
                  </a:moveTo>
                  <a:lnTo>
                    <a:pt x="454" y="3043"/>
                  </a:lnTo>
                  <a:lnTo>
                    <a:pt x="340" y="3043"/>
                  </a:lnTo>
                  <a:lnTo>
                    <a:pt x="397" y="3141"/>
                  </a:lnTo>
                  <a:close/>
                  <a:moveTo>
                    <a:pt x="510" y="3141"/>
                  </a:moveTo>
                  <a:lnTo>
                    <a:pt x="567" y="3043"/>
                  </a:lnTo>
                  <a:lnTo>
                    <a:pt x="454" y="3043"/>
                  </a:lnTo>
                  <a:lnTo>
                    <a:pt x="510" y="3141"/>
                  </a:lnTo>
                  <a:close/>
                  <a:moveTo>
                    <a:pt x="624" y="3141"/>
                  </a:moveTo>
                  <a:lnTo>
                    <a:pt x="681" y="3043"/>
                  </a:lnTo>
                  <a:lnTo>
                    <a:pt x="567" y="3043"/>
                  </a:lnTo>
                  <a:lnTo>
                    <a:pt x="624" y="3141"/>
                  </a:lnTo>
                  <a:close/>
                  <a:moveTo>
                    <a:pt x="737" y="3141"/>
                  </a:moveTo>
                  <a:lnTo>
                    <a:pt x="794" y="3043"/>
                  </a:lnTo>
                  <a:lnTo>
                    <a:pt x="681" y="3043"/>
                  </a:lnTo>
                  <a:lnTo>
                    <a:pt x="737" y="3141"/>
                  </a:lnTo>
                  <a:close/>
                  <a:moveTo>
                    <a:pt x="851" y="3141"/>
                  </a:moveTo>
                  <a:lnTo>
                    <a:pt x="908" y="3043"/>
                  </a:lnTo>
                  <a:lnTo>
                    <a:pt x="794" y="3043"/>
                  </a:lnTo>
                  <a:lnTo>
                    <a:pt x="851" y="3141"/>
                  </a:lnTo>
                  <a:close/>
                  <a:moveTo>
                    <a:pt x="964" y="3141"/>
                  </a:moveTo>
                  <a:lnTo>
                    <a:pt x="1021" y="3043"/>
                  </a:lnTo>
                  <a:lnTo>
                    <a:pt x="908" y="3043"/>
                  </a:lnTo>
                  <a:lnTo>
                    <a:pt x="964" y="3141"/>
                  </a:lnTo>
                  <a:close/>
                  <a:moveTo>
                    <a:pt x="1077" y="3141"/>
                  </a:moveTo>
                  <a:lnTo>
                    <a:pt x="1134" y="3043"/>
                  </a:lnTo>
                  <a:lnTo>
                    <a:pt x="1021" y="3043"/>
                  </a:lnTo>
                  <a:lnTo>
                    <a:pt x="1077" y="3141"/>
                  </a:lnTo>
                  <a:close/>
                  <a:moveTo>
                    <a:pt x="1191" y="3141"/>
                  </a:moveTo>
                  <a:lnTo>
                    <a:pt x="1247" y="3043"/>
                  </a:lnTo>
                  <a:lnTo>
                    <a:pt x="1134" y="3043"/>
                  </a:lnTo>
                  <a:lnTo>
                    <a:pt x="1191" y="3141"/>
                  </a:lnTo>
                  <a:close/>
                  <a:moveTo>
                    <a:pt x="1304" y="3141"/>
                  </a:moveTo>
                  <a:lnTo>
                    <a:pt x="1361" y="3043"/>
                  </a:lnTo>
                  <a:lnTo>
                    <a:pt x="1247" y="3043"/>
                  </a:lnTo>
                  <a:lnTo>
                    <a:pt x="1304" y="3141"/>
                  </a:lnTo>
                  <a:close/>
                  <a:moveTo>
                    <a:pt x="1418" y="3141"/>
                  </a:moveTo>
                  <a:lnTo>
                    <a:pt x="1474" y="3043"/>
                  </a:lnTo>
                  <a:lnTo>
                    <a:pt x="1361" y="3043"/>
                  </a:lnTo>
                  <a:lnTo>
                    <a:pt x="1418" y="3141"/>
                  </a:lnTo>
                  <a:close/>
                  <a:moveTo>
                    <a:pt x="1531" y="3141"/>
                  </a:moveTo>
                  <a:lnTo>
                    <a:pt x="1587" y="3043"/>
                  </a:lnTo>
                  <a:lnTo>
                    <a:pt x="1474" y="3043"/>
                  </a:lnTo>
                  <a:lnTo>
                    <a:pt x="1531" y="3141"/>
                  </a:lnTo>
                  <a:close/>
                  <a:moveTo>
                    <a:pt x="1644" y="3141"/>
                  </a:moveTo>
                  <a:lnTo>
                    <a:pt x="1701" y="3043"/>
                  </a:lnTo>
                  <a:lnTo>
                    <a:pt x="1587" y="3043"/>
                  </a:lnTo>
                  <a:lnTo>
                    <a:pt x="1644" y="3141"/>
                  </a:lnTo>
                  <a:close/>
                  <a:moveTo>
                    <a:pt x="1758" y="3141"/>
                  </a:moveTo>
                  <a:lnTo>
                    <a:pt x="1814" y="3043"/>
                  </a:lnTo>
                  <a:lnTo>
                    <a:pt x="1701" y="3043"/>
                  </a:lnTo>
                  <a:lnTo>
                    <a:pt x="1758" y="3141"/>
                  </a:lnTo>
                  <a:close/>
                  <a:moveTo>
                    <a:pt x="1871" y="3141"/>
                  </a:moveTo>
                  <a:lnTo>
                    <a:pt x="1928" y="3043"/>
                  </a:lnTo>
                  <a:lnTo>
                    <a:pt x="1814" y="3043"/>
                  </a:lnTo>
                  <a:lnTo>
                    <a:pt x="1871" y="3141"/>
                  </a:lnTo>
                  <a:close/>
                  <a:moveTo>
                    <a:pt x="1984" y="3141"/>
                  </a:moveTo>
                  <a:lnTo>
                    <a:pt x="2041" y="3043"/>
                  </a:lnTo>
                  <a:lnTo>
                    <a:pt x="1928" y="3043"/>
                  </a:lnTo>
                  <a:lnTo>
                    <a:pt x="1984" y="3141"/>
                  </a:lnTo>
                  <a:close/>
                  <a:moveTo>
                    <a:pt x="2097" y="3141"/>
                  </a:moveTo>
                  <a:lnTo>
                    <a:pt x="2154" y="3043"/>
                  </a:lnTo>
                  <a:lnTo>
                    <a:pt x="2041" y="3043"/>
                  </a:lnTo>
                  <a:lnTo>
                    <a:pt x="2097" y="3141"/>
                  </a:lnTo>
                  <a:close/>
                  <a:moveTo>
                    <a:pt x="2211" y="3141"/>
                  </a:moveTo>
                  <a:lnTo>
                    <a:pt x="2268" y="3043"/>
                  </a:lnTo>
                  <a:lnTo>
                    <a:pt x="2154" y="3043"/>
                  </a:lnTo>
                  <a:lnTo>
                    <a:pt x="2211" y="3141"/>
                  </a:lnTo>
                  <a:close/>
                  <a:moveTo>
                    <a:pt x="2324" y="3141"/>
                  </a:moveTo>
                  <a:lnTo>
                    <a:pt x="2381" y="3043"/>
                  </a:lnTo>
                  <a:lnTo>
                    <a:pt x="2268" y="3043"/>
                  </a:lnTo>
                  <a:lnTo>
                    <a:pt x="2324" y="3141"/>
                  </a:lnTo>
                  <a:close/>
                  <a:moveTo>
                    <a:pt x="2438" y="3141"/>
                  </a:moveTo>
                  <a:lnTo>
                    <a:pt x="2495" y="3043"/>
                  </a:lnTo>
                  <a:lnTo>
                    <a:pt x="2381" y="3043"/>
                  </a:lnTo>
                  <a:lnTo>
                    <a:pt x="2438" y="3141"/>
                  </a:lnTo>
                  <a:close/>
                  <a:moveTo>
                    <a:pt x="2551" y="3141"/>
                  </a:moveTo>
                  <a:lnTo>
                    <a:pt x="2607" y="3043"/>
                  </a:lnTo>
                  <a:lnTo>
                    <a:pt x="2495" y="3043"/>
                  </a:lnTo>
                  <a:lnTo>
                    <a:pt x="2551" y="3141"/>
                  </a:lnTo>
                  <a:close/>
                  <a:moveTo>
                    <a:pt x="2665" y="3141"/>
                  </a:moveTo>
                  <a:lnTo>
                    <a:pt x="2721" y="3043"/>
                  </a:lnTo>
                  <a:lnTo>
                    <a:pt x="2607" y="3043"/>
                  </a:lnTo>
                  <a:lnTo>
                    <a:pt x="2665" y="3141"/>
                  </a:lnTo>
                  <a:close/>
                  <a:moveTo>
                    <a:pt x="2778" y="3141"/>
                  </a:moveTo>
                  <a:lnTo>
                    <a:pt x="2834" y="3043"/>
                  </a:lnTo>
                  <a:lnTo>
                    <a:pt x="2721" y="3043"/>
                  </a:lnTo>
                  <a:lnTo>
                    <a:pt x="2778" y="3141"/>
                  </a:lnTo>
                  <a:close/>
                  <a:moveTo>
                    <a:pt x="0" y="3141"/>
                  </a:moveTo>
                  <a:lnTo>
                    <a:pt x="114" y="3141"/>
                  </a:lnTo>
                  <a:lnTo>
                    <a:pt x="57" y="3239"/>
                  </a:lnTo>
                  <a:lnTo>
                    <a:pt x="0" y="3141"/>
                  </a:lnTo>
                  <a:close/>
                  <a:moveTo>
                    <a:pt x="171" y="3239"/>
                  </a:moveTo>
                  <a:lnTo>
                    <a:pt x="227" y="3141"/>
                  </a:lnTo>
                  <a:lnTo>
                    <a:pt x="114" y="3141"/>
                  </a:lnTo>
                  <a:lnTo>
                    <a:pt x="171" y="3239"/>
                  </a:lnTo>
                  <a:close/>
                  <a:moveTo>
                    <a:pt x="284" y="3239"/>
                  </a:moveTo>
                  <a:lnTo>
                    <a:pt x="340" y="3141"/>
                  </a:lnTo>
                  <a:lnTo>
                    <a:pt x="227" y="3141"/>
                  </a:lnTo>
                  <a:lnTo>
                    <a:pt x="284" y="3239"/>
                  </a:lnTo>
                  <a:close/>
                  <a:moveTo>
                    <a:pt x="397" y="3239"/>
                  </a:moveTo>
                  <a:lnTo>
                    <a:pt x="454" y="3141"/>
                  </a:lnTo>
                  <a:lnTo>
                    <a:pt x="340" y="3141"/>
                  </a:lnTo>
                  <a:lnTo>
                    <a:pt x="397" y="3239"/>
                  </a:lnTo>
                  <a:close/>
                  <a:moveTo>
                    <a:pt x="510" y="3239"/>
                  </a:moveTo>
                  <a:lnTo>
                    <a:pt x="567" y="3141"/>
                  </a:lnTo>
                  <a:lnTo>
                    <a:pt x="454" y="3141"/>
                  </a:lnTo>
                  <a:lnTo>
                    <a:pt x="510" y="3239"/>
                  </a:lnTo>
                  <a:close/>
                  <a:moveTo>
                    <a:pt x="624" y="3239"/>
                  </a:moveTo>
                  <a:lnTo>
                    <a:pt x="681" y="3141"/>
                  </a:lnTo>
                  <a:lnTo>
                    <a:pt x="567" y="3141"/>
                  </a:lnTo>
                  <a:lnTo>
                    <a:pt x="624" y="3239"/>
                  </a:lnTo>
                  <a:close/>
                  <a:moveTo>
                    <a:pt x="737" y="3239"/>
                  </a:moveTo>
                  <a:lnTo>
                    <a:pt x="794" y="3141"/>
                  </a:lnTo>
                  <a:lnTo>
                    <a:pt x="681" y="3141"/>
                  </a:lnTo>
                  <a:lnTo>
                    <a:pt x="737" y="3239"/>
                  </a:lnTo>
                  <a:close/>
                  <a:moveTo>
                    <a:pt x="851" y="3239"/>
                  </a:moveTo>
                  <a:lnTo>
                    <a:pt x="908" y="3141"/>
                  </a:lnTo>
                  <a:lnTo>
                    <a:pt x="794" y="3141"/>
                  </a:lnTo>
                  <a:lnTo>
                    <a:pt x="851" y="3239"/>
                  </a:lnTo>
                  <a:close/>
                  <a:moveTo>
                    <a:pt x="964" y="3239"/>
                  </a:moveTo>
                  <a:lnTo>
                    <a:pt x="1021" y="3141"/>
                  </a:lnTo>
                  <a:lnTo>
                    <a:pt x="908" y="3141"/>
                  </a:lnTo>
                  <a:lnTo>
                    <a:pt x="964" y="3239"/>
                  </a:lnTo>
                  <a:close/>
                  <a:moveTo>
                    <a:pt x="1077" y="3239"/>
                  </a:moveTo>
                  <a:lnTo>
                    <a:pt x="1134" y="3141"/>
                  </a:lnTo>
                  <a:lnTo>
                    <a:pt x="1021" y="3141"/>
                  </a:lnTo>
                  <a:lnTo>
                    <a:pt x="1077" y="3239"/>
                  </a:lnTo>
                  <a:close/>
                  <a:moveTo>
                    <a:pt x="1191" y="3239"/>
                  </a:moveTo>
                  <a:lnTo>
                    <a:pt x="1247" y="3141"/>
                  </a:lnTo>
                  <a:lnTo>
                    <a:pt x="1134" y="3141"/>
                  </a:lnTo>
                  <a:lnTo>
                    <a:pt x="1191" y="3239"/>
                  </a:lnTo>
                  <a:close/>
                  <a:moveTo>
                    <a:pt x="1304" y="3239"/>
                  </a:moveTo>
                  <a:lnTo>
                    <a:pt x="1361" y="3141"/>
                  </a:lnTo>
                  <a:lnTo>
                    <a:pt x="1247" y="3141"/>
                  </a:lnTo>
                  <a:lnTo>
                    <a:pt x="1304" y="3239"/>
                  </a:lnTo>
                  <a:close/>
                  <a:moveTo>
                    <a:pt x="1418" y="3239"/>
                  </a:moveTo>
                  <a:lnTo>
                    <a:pt x="1474" y="3141"/>
                  </a:lnTo>
                  <a:lnTo>
                    <a:pt x="1361" y="3141"/>
                  </a:lnTo>
                  <a:lnTo>
                    <a:pt x="1418" y="3239"/>
                  </a:lnTo>
                  <a:close/>
                  <a:moveTo>
                    <a:pt x="1531" y="3239"/>
                  </a:moveTo>
                  <a:lnTo>
                    <a:pt x="1587" y="3141"/>
                  </a:lnTo>
                  <a:lnTo>
                    <a:pt x="1474" y="3141"/>
                  </a:lnTo>
                  <a:lnTo>
                    <a:pt x="1531" y="3239"/>
                  </a:lnTo>
                  <a:close/>
                  <a:moveTo>
                    <a:pt x="1644" y="3239"/>
                  </a:moveTo>
                  <a:lnTo>
                    <a:pt x="1701" y="3141"/>
                  </a:lnTo>
                  <a:lnTo>
                    <a:pt x="1587" y="3141"/>
                  </a:lnTo>
                  <a:lnTo>
                    <a:pt x="1644" y="3239"/>
                  </a:lnTo>
                  <a:close/>
                  <a:moveTo>
                    <a:pt x="1758" y="3239"/>
                  </a:moveTo>
                  <a:lnTo>
                    <a:pt x="1814" y="3141"/>
                  </a:lnTo>
                  <a:lnTo>
                    <a:pt x="1701" y="3141"/>
                  </a:lnTo>
                  <a:lnTo>
                    <a:pt x="1758" y="3239"/>
                  </a:lnTo>
                  <a:close/>
                  <a:moveTo>
                    <a:pt x="1871" y="3239"/>
                  </a:moveTo>
                  <a:lnTo>
                    <a:pt x="1928" y="3141"/>
                  </a:lnTo>
                  <a:lnTo>
                    <a:pt x="1814" y="3141"/>
                  </a:lnTo>
                  <a:lnTo>
                    <a:pt x="1871" y="3239"/>
                  </a:lnTo>
                  <a:close/>
                  <a:moveTo>
                    <a:pt x="1984" y="3239"/>
                  </a:moveTo>
                  <a:lnTo>
                    <a:pt x="2041" y="3141"/>
                  </a:lnTo>
                  <a:lnTo>
                    <a:pt x="1928" y="3141"/>
                  </a:lnTo>
                  <a:lnTo>
                    <a:pt x="1984" y="3239"/>
                  </a:lnTo>
                  <a:close/>
                  <a:moveTo>
                    <a:pt x="2097" y="3239"/>
                  </a:moveTo>
                  <a:lnTo>
                    <a:pt x="2154" y="3141"/>
                  </a:lnTo>
                  <a:lnTo>
                    <a:pt x="2041" y="3141"/>
                  </a:lnTo>
                  <a:lnTo>
                    <a:pt x="2097" y="3239"/>
                  </a:lnTo>
                  <a:close/>
                  <a:moveTo>
                    <a:pt x="2211" y="3239"/>
                  </a:moveTo>
                  <a:lnTo>
                    <a:pt x="2268" y="3141"/>
                  </a:lnTo>
                  <a:lnTo>
                    <a:pt x="2154" y="3141"/>
                  </a:lnTo>
                  <a:lnTo>
                    <a:pt x="2211" y="3239"/>
                  </a:lnTo>
                  <a:close/>
                  <a:moveTo>
                    <a:pt x="2324" y="3239"/>
                  </a:moveTo>
                  <a:lnTo>
                    <a:pt x="2381" y="3141"/>
                  </a:lnTo>
                  <a:lnTo>
                    <a:pt x="2268" y="3141"/>
                  </a:lnTo>
                  <a:lnTo>
                    <a:pt x="2324" y="3239"/>
                  </a:lnTo>
                  <a:close/>
                  <a:moveTo>
                    <a:pt x="2438" y="3239"/>
                  </a:moveTo>
                  <a:lnTo>
                    <a:pt x="2495" y="3141"/>
                  </a:lnTo>
                  <a:lnTo>
                    <a:pt x="2381" y="3141"/>
                  </a:lnTo>
                  <a:lnTo>
                    <a:pt x="2438" y="3239"/>
                  </a:lnTo>
                  <a:close/>
                  <a:moveTo>
                    <a:pt x="2551" y="3239"/>
                  </a:moveTo>
                  <a:lnTo>
                    <a:pt x="2607" y="3141"/>
                  </a:lnTo>
                  <a:lnTo>
                    <a:pt x="2495" y="3141"/>
                  </a:lnTo>
                  <a:lnTo>
                    <a:pt x="2551" y="3239"/>
                  </a:lnTo>
                  <a:close/>
                  <a:moveTo>
                    <a:pt x="2665" y="3239"/>
                  </a:moveTo>
                  <a:lnTo>
                    <a:pt x="2721" y="3141"/>
                  </a:lnTo>
                  <a:lnTo>
                    <a:pt x="2607" y="3141"/>
                  </a:lnTo>
                  <a:lnTo>
                    <a:pt x="2665" y="3239"/>
                  </a:lnTo>
                  <a:close/>
                  <a:moveTo>
                    <a:pt x="2778" y="3239"/>
                  </a:moveTo>
                  <a:lnTo>
                    <a:pt x="2834" y="3141"/>
                  </a:lnTo>
                  <a:lnTo>
                    <a:pt x="2721" y="3141"/>
                  </a:lnTo>
                  <a:lnTo>
                    <a:pt x="2778" y="3239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D31E285-10A8-48E2-A28C-DC417CD85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98529"/>
            <a:ext cx="4570217" cy="1008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Title of internal presentation goes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E7F28D-B8D9-4A44-ADE1-9BF08B4875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513463"/>
            <a:ext cx="4570217" cy="513900"/>
          </a:xfrm>
        </p:spPr>
        <p:txBody>
          <a:bodyPr/>
          <a:lstStyle/>
          <a:p>
            <a:r>
              <a:rPr lang="en-US" dirty="0"/>
              <a:t>First Last Name | Month 00, 2019</a:t>
            </a:r>
          </a:p>
        </p:txBody>
      </p:sp>
      <p:sp>
        <p:nvSpPr>
          <p:cNvPr id="20" name="Google Shape;164;p18">
            <a:extLst>
              <a:ext uri="{FF2B5EF4-FFF2-40B4-BE49-F238E27FC236}">
                <a16:creationId xmlns:a16="http://schemas.microsoft.com/office/drawing/2014/main" id="{3F989F10-C4C9-4315-AF8A-854BD9F1BC77}"/>
              </a:ext>
            </a:extLst>
          </p:cNvPr>
          <p:cNvSpPr/>
          <p:nvPr/>
        </p:nvSpPr>
        <p:spPr>
          <a:xfrm>
            <a:off x="0" y="3970404"/>
            <a:ext cx="9144020" cy="1175400"/>
          </a:xfrm>
          <a:prstGeom prst="rect">
            <a:avLst/>
          </a:prstGeom>
          <a:gradFill>
            <a:gsLst>
              <a:gs pos="0">
                <a:srgbClr val="777777">
                  <a:alpha val="0"/>
                </a:srgbClr>
              </a:gs>
              <a:gs pos="99000">
                <a:srgbClr val="000000"/>
              </a:gs>
              <a:gs pos="100000">
                <a:srgbClr val="000000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DE1CFD0-BF56-48B6-8670-2E3C3FCEB3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74A19C0-A46A-4480-AC6C-AED81DDA117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Lorem</a:t>
            </a:r>
            <a:endParaRPr lang="sr-Latn-RS" dirty="0">
              <a:solidFill>
                <a:schemeClr val="bg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BB24300-CE02-4D1F-93E6-26CBE0815F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chemeClr val="bg1"/>
                </a:solidFill>
              </a:rPr>
              <a:t>Lorem ipsum dolor sit amet,</a:t>
            </a:r>
          </a:p>
          <a:p>
            <a:pPr lvl="0"/>
            <a:r>
              <a:rPr lang="en-US" dirty="0" err="1">
                <a:solidFill>
                  <a:schemeClr val="bg1"/>
                </a:solidFill>
              </a:rPr>
              <a:t>consectetur</a:t>
            </a:r>
            <a:r>
              <a:rPr lang="en-US" dirty="0">
                <a:solidFill>
                  <a:schemeClr val="bg1"/>
                </a:solidFill>
              </a:rPr>
              <a:t> adipiscing elit</a:t>
            </a:r>
          </a:p>
          <a:p>
            <a:endParaRPr lang="sr-Latn-R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332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Group 130">
            <a:extLst>
              <a:ext uri="{FF2B5EF4-FFF2-40B4-BE49-F238E27FC236}">
                <a16:creationId xmlns:a16="http://schemas.microsoft.com/office/drawing/2014/main" id="{090BE2DA-C0D4-4570-B86A-8657F5B4FA17}"/>
              </a:ext>
            </a:extLst>
          </p:cNvPr>
          <p:cNvGrpSpPr/>
          <p:nvPr/>
        </p:nvGrpSpPr>
        <p:grpSpPr>
          <a:xfrm>
            <a:off x="4641864" y="0"/>
            <a:ext cx="4500363" cy="5143500"/>
            <a:chOff x="2320926" y="0"/>
            <a:chExt cx="4498975" cy="5141913"/>
          </a:xfrm>
        </p:grpSpPr>
        <p:sp>
          <p:nvSpPr>
            <p:cNvPr id="132" name="Freeform 8">
              <a:extLst>
                <a:ext uri="{FF2B5EF4-FFF2-40B4-BE49-F238E27FC236}">
                  <a16:creationId xmlns:a16="http://schemas.microsoft.com/office/drawing/2014/main" id="{F9207D66-3B03-4CEF-B219-4F56D9EFF8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0926" y="0"/>
              <a:ext cx="4498975" cy="5141913"/>
            </a:xfrm>
            <a:custGeom>
              <a:avLst/>
              <a:gdLst>
                <a:gd name="T0" fmla="*/ 1418 w 2834"/>
                <a:gd name="T1" fmla="*/ 98 h 3239"/>
                <a:gd name="T2" fmla="*/ 57 w 2834"/>
                <a:gd name="T3" fmla="*/ 196 h 3239"/>
                <a:gd name="T4" fmla="*/ 1531 w 2834"/>
                <a:gd name="T5" fmla="*/ 196 h 3239"/>
                <a:gd name="T6" fmla="*/ 114 w 2834"/>
                <a:gd name="T7" fmla="*/ 196 h 3239"/>
                <a:gd name="T8" fmla="*/ 1644 w 2834"/>
                <a:gd name="T9" fmla="*/ 294 h 3239"/>
                <a:gd name="T10" fmla="*/ 227 w 2834"/>
                <a:gd name="T11" fmla="*/ 294 h 3239"/>
                <a:gd name="T12" fmla="*/ 1758 w 2834"/>
                <a:gd name="T13" fmla="*/ 392 h 3239"/>
                <a:gd name="T14" fmla="*/ 340 w 2834"/>
                <a:gd name="T15" fmla="*/ 392 h 3239"/>
                <a:gd name="T16" fmla="*/ 1871 w 2834"/>
                <a:gd name="T17" fmla="*/ 490 h 3239"/>
                <a:gd name="T18" fmla="*/ 454 w 2834"/>
                <a:gd name="T19" fmla="*/ 490 h 3239"/>
                <a:gd name="T20" fmla="*/ 1984 w 2834"/>
                <a:gd name="T21" fmla="*/ 589 h 3239"/>
                <a:gd name="T22" fmla="*/ 567 w 2834"/>
                <a:gd name="T23" fmla="*/ 589 h 3239"/>
                <a:gd name="T24" fmla="*/ 2097 w 2834"/>
                <a:gd name="T25" fmla="*/ 687 h 3239"/>
                <a:gd name="T26" fmla="*/ 681 w 2834"/>
                <a:gd name="T27" fmla="*/ 687 h 3239"/>
                <a:gd name="T28" fmla="*/ 2211 w 2834"/>
                <a:gd name="T29" fmla="*/ 785 h 3239"/>
                <a:gd name="T30" fmla="*/ 794 w 2834"/>
                <a:gd name="T31" fmla="*/ 785 h 3239"/>
                <a:gd name="T32" fmla="*/ 2324 w 2834"/>
                <a:gd name="T33" fmla="*/ 883 h 3239"/>
                <a:gd name="T34" fmla="*/ 908 w 2834"/>
                <a:gd name="T35" fmla="*/ 883 h 3239"/>
                <a:gd name="T36" fmla="*/ 2438 w 2834"/>
                <a:gd name="T37" fmla="*/ 981 h 3239"/>
                <a:gd name="T38" fmla="*/ 1021 w 2834"/>
                <a:gd name="T39" fmla="*/ 981 h 3239"/>
                <a:gd name="T40" fmla="*/ 2551 w 2834"/>
                <a:gd name="T41" fmla="*/ 1079 h 3239"/>
                <a:gd name="T42" fmla="*/ 1134 w 2834"/>
                <a:gd name="T43" fmla="*/ 1079 h 3239"/>
                <a:gd name="T44" fmla="*/ 2665 w 2834"/>
                <a:gd name="T45" fmla="*/ 1178 h 3239"/>
                <a:gd name="T46" fmla="*/ 1247 w 2834"/>
                <a:gd name="T47" fmla="*/ 1178 h 3239"/>
                <a:gd name="T48" fmla="*/ 2778 w 2834"/>
                <a:gd name="T49" fmla="*/ 1276 h 3239"/>
                <a:gd name="T50" fmla="*/ 1361 w 2834"/>
                <a:gd name="T51" fmla="*/ 1276 h 3239"/>
                <a:gd name="T52" fmla="*/ 0 w 2834"/>
                <a:gd name="T53" fmla="*/ 1472 h 3239"/>
                <a:gd name="T54" fmla="*/ 1474 w 2834"/>
                <a:gd name="T55" fmla="*/ 1374 h 3239"/>
                <a:gd name="T56" fmla="*/ 57 w 2834"/>
                <a:gd name="T57" fmla="*/ 1570 h 3239"/>
                <a:gd name="T58" fmla="*/ 1587 w 2834"/>
                <a:gd name="T59" fmla="*/ 1472 h 3239"/>
                <a:gd name="T60" fmla="*/ 171 w 2834"/>
                <a:gd name="T61" fmla="*/ 1668 h 3239"/>
                <a:gd name="T62" fmla="*/ 1701 w 2834"/>
                <a:gd name="T63" fmla="*/ 1570 h 3239"/>
                <a:gd name="T64" fmla="*/ 284 w 2834"/>
                <a:gd name="T65" fmla="*/ 1767 h 3239"/>
                <a:gd name="T66" fmla="*/ 1814 w 2834"/>
                <a:gd name="T67" fmla="*/ 1668 h 3239"/>
                <a:gd name="T68" fmla="*/ 397 w 2834"/>
                <a:gd name="T69" fmla="*/ 1865 h 3239"/>
                <a:gd name="T70" fmla="*/ 1928 w 2834"/>
                <a:gd name="T71" fmla="*/ 1767 h 3239"/>
                <a:gd name="T72" fmla="*/ 510 w 2834"/>
                <a:gd name="T73" fmla="*/ 1963 h 3239"/>
                <a:gd name="T74" fmla="*/ 2041 w 2834"/>
                <a:gd name="T75" fmla="*/ 1865 h 3239"/>
                <a:gd name="T76" fmla="*/ 624 w 2834"/>
                <a:gd name="T77" fmla="*/ 2061 h 3239"/>
                <a:gd name="T78" fmla="*/ 2154 w 2834"/>
                <a:gd name="T79" fmla="*/ 1963 h 3239"/>
                <a:gd name="T80" fmla="*/ 737 w 2834"/>
                <a:gd name="T81" fmla="*/ 2159 h 3239"/>
                <a:gd name="T82" fmla="*/ 2268 w 2834"/>
                <a:gd name="T83" fmla="*/ 2061 h 3239"/>
                <a:gd name="T84" fmla="*/ 851 w 2834"/>
                <a:gd name="T85" fmla="*/ 2257 h 3239"/>
                <a:gd name="T86" fmla="*/ 2381 w 2834"/>
                <a:gd name="T87" fmla="*/ 2159 h 3239"/>
                <a:gd name="T88" fmla="*/ 964 w 2834"/>
                <a:gd name="T89" fmla="*/ 2356 h 3239"/>
                <a:gd name="T90" fmla="*/ 2495 w 2834"/>
                <a:gd name="T91" fmla="*/ 2257 h 3239"/>
                <a:gd name="T92" fmla="*/ 1077 w 2834"/>
                <a:gd name="T93" fmla="*/ 2454 h 3239"/>
                <a:gd name="T94" fmla="*/ 2607 w 2834"/>
                <a:gd name="T95" fmla="*/ 2356 h 3239"/>
                <a:gd name="T96" fmla="*/ 1191 w 2834"/>
                <a:gd name="T97" fmla="*/ 2552 h 3239"/>
                <a:gd name="T98" fmla="*/ 2721 w 2834"/>
                <a:gd name="T99" fmla="*/ 2454 h 3239"/>
                <a:gd name="T100" fmla="*/ 1304 w 2834"/>
                <a:gd name="T101" fmla="*/ 2650 h 3239"/>
                <a:gd name="T102" fmla="*/ 2834 w 2834"/>
                <a:gd name="T103" fmla="*/ 2552 h 3239"/>
                <a:gd name="T104" fmla="*/ 1418 w 2834"/>
                <a:gd name="T105" fmla="*/ 2748 h 3239"/>
                <a:gd name="T106" fmla="*/ 57 w 2834"/>
                <a:gd name="T107" fmla="*/ 2847 h 3239"/>
                <a:gd name="T108" fmla="*/ 1531 w 2834"/>
                <a:gd name="T109" fmla="*/ 2847 h 3239"/>
                <a:gd name="T110" fmla="*/ 114 w 2834"/>
                <a:gd name="T111" fmla="*/ 2847 h 3239"/>
                <a:gd name="T112" fmla="*/ 1644 w 2834"/>
                <a:gd name="T113" fmla="*/ 2945 h 3239"/>
                <a:gd name="T114" fmla="*/ 227 w 2834"/>
                <a:gd name="T115" fmla="*/ 2945 h 3239"/>
                <a:gd name="T116" fmla="*/ 1758 w 2834"/>
                <a:gd name="T117" fmla="*/ 3043 h 3239"/>
                <a:gd name="T118" fmla="*/ 340 w 2834"/>
                <a:gd name="T119" fmla="*/ 3043 h 3239"/>
                <a:gd name="T120" fmla="*/ 1871 w 2834"/>
                <a:gd name="T121" fmla="*/ 3141 h 3239"/>
                <a:gd name="T122" fmla="*/ 454 w 2834"/>
                <a:gd name="T123" fmla="*/ 3141 h 3239"/>
                <a:gd name="T124" fmla="*/ 1984 w 2834"/>
                <a:gd name="T125" fmla="*/ 3239 h 3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34" h="3239">
                  <a:moveTo>
                    <a:pt x="57" y="98"/>
                  </a:moveTo>
                  <a:lnTo>
                    <a:pt x="0" y="98"/>
                  </a:lnTo>
                  <a:lnTo>
                    <a:pt x="0" y="0"/>
                  </a:lnTo>
                  <a:lnTo>
                    <a:pt x="57" y="98"/>
                  </a:lnTo>
                  <a:close/>
                  <a:moveTo>
                    <a:pt x="114" y="0"/>
                  </a:moveTo>
                  <a:lnTo>
                    <a:pt x="57" y="98"/>
                  </a:lnTo>
                  <a:lnTo>
                    <a:pt x="171" y="98"/>
                  </a:lnTo>
                  <a:lnTo>
                    <a:pt x="114" y="0"/>
                  </a:lnTo>
                  <a:close/>
                  <a:moveTo>
                    <a:pt x="227" y="0"/>
                  </a:moveTo>
                  <a:lnTo>
                    <a:pt x="171" y="98"/>
                  </a:lnTo>
                  <a:lnTo>
                    <a:pt x="284" y="98"/>
                  </a:lnTo>
                  <a:lnTo>
                    <a:pt x="227" y="0"/>
                  </a:lnTo>
                  <a:close/>
                  <a:moveTo>
                    <a:pt x="340" y="0"/>
                  </a:moveTo>
                  <a:lnTo>
                    <a:pt x="284" y="98"/>
                  </a:lnTo>
                  <a:lnTo>
                    <a:pt x="397" y="98"/>
                  </a:lnTo>
                  <a:lnTo>
                    <a:pt x="340" y="0"/>
                  </a:lnTo>
                  <a:close/>
                  <a:moveTo>
                    <a:pt x="454" y="0"/>
                  </a:moveTo>
                  <a:lnTo>
                    <a:pt x="397" y="98"/>
                  </a:lnTo>
                  <a:lnTo>
                    <a:pt x="510" y="98"/>
                  </a:lnTo>
                  <a:lnTo>
                    <a:pt x="454" y="0"/>
                  </a:lnTo>
                  <a:close/>
                  <a:moveTo>
                    <a:pt x="567" y="0"/>
                  </a:moveTo>
                  <a:lnTo>
                    <a:pt x="510" y="98"/>
                  </a:lnTo>
                  <a:lnTo>
                    <a:pt x="624" y="98"/>
                  </a:lnTo>
                  <a:lnTo>
                    <a:pt x="567" y="0"/>
                  </a:lnTo>
                  <a:close/>
                  <a:moveTo>
                    <a:pt x="681" y="0"/>
                  </a:moveTo>
                  <a:lnTo>
                    <a:pt x="624" y="98"/>
                  </a:lnTo>
                  <a:lnTo>
                    <a:pt x="737" y="98"/>
                  </a:lnTo>
                  <a:lnTo>
                    <a:pt x="681" y="0"/>
                  </a:lnTo>
                  <a:close/>
                  <a:moveTo>
                    <a:pt x="794" y="0"/>
                  </a:moveTo>
                  <a:lnTo>
                    <a:pt x="737" y="98"/>
                  </a:lnTo>
                  <a:lnTo>
                    <a:pt x="851" y="98"/>
                  </a:lnTo>
                  <a:lnTo>
                    <a:pt x="794" y="0"/>
                  </a:lnTo>
                  <a:close/>
                  <a:moveTo>
                    <a:pt x="908" y="0"/>
                  </a:moveTo>
                  <a:lnTo>
                    <a:pt x="851" y="98"/>
                  </a:lnTo>
                  <a:lnTo>
                    <a:pt x="964" y="98"/>
                  </a:lnTo>
                  <a:lnTo>
                    <a:pt x="908" y="0"/>
                  </a:lnTo>
                  <a:close/>
                  <a:moveTo>
                    <a:pt x="1021" y="0"/>
                  </a:moveTo>
                  <a:lnTo>
                    <a:pt x="964" y="98"/>
                  </a:lnTo>
                  <a:lnTo>
                    <a:pt x="1077" y="98"/>
                  </a:lnTo>
                  <a:lnTo>
                    <a:pt x="1021" y="0"/>
                  </a:lnTo>
                  <a:close/>
                  <a:moveTo>
                    <a:pt x="1134" y="0"/>
                  </a:moveTo>
                  <a:lnTo>
                    <a:pt x="1077" y="98"/>
                  </a:lnTo>
                  <a:lnTo>
                    <a:pt x="1191" y="98"/>
                  </a:lnTo>
                  <a:lnTo>
                    <a:pt x="1134" y="0"/>
                  </a:lnTo>
                  <a:close/>
                  <a:moveTo>
                    <a:pt x="1247" y="0"/>
                  </a:moveTo>
                  <a:lnTo>
                    <a:pt x="1191" y="98"/>
                  </a:lnTo>
                  <a:lnTo>
                    <a:pt x="1304" y="98"/>
                  </a:lnTo>
                  <a:lnTo>
                    <a:pt x="1247" y="0"/>
                  </a:lnTo>
                  <a:close/>
                  <a:moveTo>
                    <a:pt x="1361" y="0"/>
                  </a:moveTo>
                  <a:lnTo>
                    <a:pt x="1304" y="98"/>
                  </a:lnTo>
                  <a:lnTo>
                    <a:pt x="1418" y="98"/>
                  </a:lnTo>
                  <a:lnTo>
                    <a:pt x="1361" y="0"/>
                  </a:lnTo>
                  <a:close/>
                  <a:moveTo>
                    <a:pt x="1474" y="0"/>
                  </a:moveTo>
                  <a:lnTo>
                    <a:pt x="1418" y="98"/>
                  </a:lnTo>
                  <a:lnTo>
                    <a:pt x="1531" y="98"/>
                  </a:lnTo>
                  <a:lnTo>
                    <a:pt x="1474" y="0"/>
                  </a:lnTo>
                  <a:close/>
                  <a:moveTo>
                    <a:pt x="1587" y="0"/>
                  </a:moveTo>
                  <a:lnTo>
                    <a:pt x="1531" y="98"/>
                  </a:lnTo>
                  <a:lnTo>
                    <a:pt x="1644" y="98"/>
                  </a:lnTo>
                  <a:lnTo>
                    <a:pt x="1587" y="0"/>
                  </a:lnTo>
                  <a:close/>
                  <a:moveTo>
                    <a:pt x="1701" y="0"/>
                  </a:moveTo>
                  <a:lnTo>
                    <a:pt x="1644" y="98"/>
                  </a:lnTo>
                  <a:lnTo>
                    <a:pt x="1758" y="98"/>
                  </a:lnTo>
                  <a:lnTo>
                    <a:pt x="1701" y="0"/>
                  </a:lnTo>
                  <a:close/>
                  <a:moveTo>
                    <a:pt x="1814" y="0"/>
                  </a:moveTo>
                  <a:lnTo>
                    <a:pt x="1758" y="98"/>
                  </a:lnTo>
                  <a:lnTo>
                    <a:pt x="1871" y="98"/>
                  </a:lnTo>
                  <a:lnTo>
                    <a:pt x="1814" y="0"/>
                  </a:lnTo>
                  <a:close/>
                  <a:moveTo>
                    <a:pt x="1928" y="0"/>
                  </a:moveTo>
                  <a:lnTo>
                    <a:pt x="1871" y="98"/>
                  </a:lnTo>
                  <a:lnTo>
                    <a:pt x="1984" y="98"/>
                  </a:lnTo>
                  <a:lnTo>
                    <a:pt x="1928" y="0"/>
                  </a:lnTo>
                  <a:close/>
                  <a:moveTo>
                    <a:pt x="2041" y="0"/>
                  </a:moveTo>
                  <a:lnTo>
                    <a:pt x="1984" y="98"/>
                  </a:lnTo>
                  <a:lnTo>
                    <a:pt x="2097" y="98"/>
                  </a:lnTo>
                  <a:lnTo>
                    <a:pt x="2041" y="0"/>
                  </a:lnTo>
                  <a:close/>
                  <a:moveTo>
                    <a:pt x="2154" y="0"/>
                  </a:moveTo>
                  <a:lnTo>
                    <a:pt x="2097" y="98"/>
                  </a:lnTo>
                  <a:lnTo>
                    <a:pt x="2211" y="98"/>
                  </a:lnTo>
                  <a:lnTo>
                    <a:pt x="2154" y="0"/>
                  </a:lnTo>
                  <a:close/>
                  <a:moveTo>
                    <a:pt x="2268" y="0"/>
                  </a:moveTo>
                  <a:lnTo>
                    <a:pt x="2211" y="98"/>
                  </a:lnTo>
                  <a:lnTo>
                    <a:pt x="2324" y="98"/>
                  </a:lnTo>
                  <a:lnTo>
                    <a:pt x="2268" y="0"/>
                  </a:lnTo>
                  <a:close/>
                  <a:moveTo>
                    <a:pt x="2381" y="0"/>
                  </a:moveTo>
                  <a:lnTo>
                    <a:pt x="2324" y="98"/>
                  </a:lnTo>
                  <a:lnTo>
                    <a:pt x="2438" y="98"/>
                  </a:lnTo>
                  <a:lnTo>
                    <a:pt x="2381" y="0"/>
                  </a:lnTo>
                  <a:close/>
                  <a:moveTo>
                    <a:pt x="2495" y="0"/>
                  </a:moveTo>
                  <a:lnTo>
                    <a:pt x="2438" y="98"/>
                  </a:lnTo>
                  <a:lnTo>
                    <a:pt x="2551" y="98"/>
                  </a:lnTo>
                  <a:lnTo>
                    <a:pt x="2495" y="0"/>
                  </a:lnTo>
                  <a:close/>
                  <a:moveTo>
                    <a:pt x="2607" y="0"/>
                  </a:moveTo>
                  <a:lnTo>
                    <a:pt x="2551" y="98"/>
                  </a:lnTo>
                  <a:lnTo>
                    <a:pt x="2665" y="98"/>
                  </a:lnTo>
                  <a:lnTo>
                    <a:pt x="2607" y="0"/>
                  </a:lnTo>
                  <a:close/>
                  <a:moveTo>
                    <a:pt x="2721" y="0"/>
                  </a:moveTo>
                  <a:lnTo>
                    <a:pt x="2665" y="98"/>
                  </a:lnTo>
                  <a:lnTo>
                    <a:pt x="2778" y="98"/>
                  </a:lnTo>
                  <a:lnTo>
                    <a:pt x="2721" y="0"/>
                  </a:lnTo>
                  <a:close/>
                  <a:moveTo>
                    <a:pt x="2834" y="0"/>
                  </a:moveTo>
                  <a:lnTo>
                    <a:pt x="2778" y="98"/>
                  </a:lnTo>
                  <a:lnTo>
                    <a:pt x="2834" y="98"/>
                  </a:lnTo>
                  <a:lnTo>
                    <a:pt x="2834" y="0"/>
                  </a:lnTo>
                  <a:close/>
                  <a:moveTo>
                    <a:pt x="57" y="196"/>
                  </a:moveTo>
                  <a:lnTo>
                    <a:pt x="0" y="196"/>
                  </a:lnTo>
                  <a:lnTo>
                    <a:pt x="0" y="98"/>
                  </a:lnTo>
                  <a:lnTo>
                    <a:pt x="57" y="196"/>
                  </a:lnTo>
                  <a:close/>
                  <a:moveTo>
                    <a:pt x="114" y="98"/>
                  </a:moveTo>
                  <a:lnTo>
                    <a:pt x="57" y="196"/>
                  </a:lnTo>
                  <a:lnTo>
                    <a:pt x="171" y="196"/>
                  </a:lnTo>
                  <a:lnTo>
                    <a:pt x="114" y="98"/>
                  </a:lnTo>
                  <a:close/>
                  <a:moveTo>
                    <a:pt x="227" y="98"/>
                  </a:moveTo>
                  <a:lnTo>
                    <a:pt x="171" y="196"/>
                  </a:lnTo>
                  <a:lnTo>
                    <a:pt x="284" y="196"/>
                  </a:lnTo>
                  <a:lnTo>
                    <a:pt x="227" y="98"/>
                  </a:lnTo>
                  <a:close/>
                  <a:moveTo>
                    <a:pt x="340" y="98"/>
                  </a:moveTo>
                  <a:lnTo>
                    <a:pt x="284" y="196"/>
                  </a:lnTo>
                  <a:lnTo>
                    <a:pt x="397" y="196"/>
                  </a:lnTo>
                  <a:lnTo>
                    <a:pt x="340" y="98"/>
                  </a:lnTo>
                  <a:close/>
                  <a:moveTo>
                    <a:pt x="454" y="98"/>
                  </a:moveTo>
                  <a:lnTo>
                    <a:pt x="397" y="196"/>
                  </a:lnTo>
                  <a:lnTo>
                    <a:pt x="510" y="196"/>
                  </a:lnTo>
                  <a:lnTo>
                    <a:pt x="454" y="98"/>
                  </a:lnTo>
                  <a:close/>
                  <a:moveTo>
                    <a:pt x="567" y="98"/>
                  </a:moveTo>
                  <a:lnTo>
                    <a:pt x="510" y="196"/>
                  </a:lnTo>
                  <a:lnTo>
                    <a:pt x="624" y="196"/>
                  </a:lnTo>
                  <a:lnTo>
                    <a:pt x="567" y="98"/>
                  </a:lnTo>
                  <a:close/>
                  <a:moveTo>
                    <a:pt x="681" y="98"/>
                  </a:moveTo>
                  <a:lnTo>
                    <a:pt x="624" y="196"/>
                  </a:lnTo>
                  <a:lnTo>
                    <a:pt x="737" y="196"/>
                  </a:lnTo>
                  <a:lnTo>
                    <a:pt x="681" y="98"/>
                  </a:lnTo>
                  <a:close/>
                  <a:moveTo>
                    <a:pt x="794" y="98"/>
                  </a:moveTo>
                  <a:lnTo>
                    <a:pt x="737" y="196"/>
                  </a:lnTo>
                  <a:lnTo>
                    <a:pt x="851" y="196"/>
                  </a:lnTo>
                  <a:lnTo>
                    <a:pt x="794" y="98"/>
                  </a:lnTo>
                  <a:close/>
                  <a:moveTo>
                    <a:pt x="908" y="98"/>
                  </a:moveTo>
                  <a:lnTo>
                    <a:pt x="851" y="196"/>
                  </a:lnTo>
                  <a:lnTo>
                    <a:pt x="964" y="196"/>
                  </a:lnTo>
                  <a:lnTo>
                    <a:pt x="908" y="98"/>
                  </a:lnTo>
                  <a:close/>
                  <a:moveTo>
                    <a:pt x="1021" y="98"/>
                  </a:moveTo>
                  <a:lnTo>
                    <a:pt x="964" y="196"/>
                  </a:lnTo>
                  <a:lnTo>
                    <a:pt x="1077" y="196"/>
                  </a:lnTo>
                  <a:lnTo>
                    <a:pt x="1021" y="98"/>
                  </a:lnTo>
                  <a:close/>
                  <a:moveTo>
                    <a:pt x="1134" y="98"/>
                  </a:moveTo>
                  <a:lnTo>
                    <a:pt x="1077" y="196"/>
                  </a:lnTo>
                  <a:lnTo>
                    <a:pt x="1191" y="196"/>
                  </a:lnTo>
                  <a:lnTo>
                    <a:pt x="1134" y="98"/>
                  </a:lnTo>
                  <a:close/>
                  <a:moveTo>
                    <a:pt x="1247" y="98"/>
                  </a:moveTo>
                  <a:lnTo>
                    <a:pt x="1191" y="196"/>
                  </a:lnTo>
                  <a:lnTo>
                    <a:pt x="1304" y="196"/>
                  </a:lnTo>
                  <a:lnTo>
                    <a:pt x="1247" y="98"/>
                  </a:lnTo>
                  <a:close/>
                  <a:moveTo>
                    <a:pt x="1361" y="98"/>
                  </a:moveTo>
                  <a:lnTo>
                    <a:pt x="1304" y="196"/>
                  </a:lnTo>
                  <a:lnTo>
                    <a:pt x="1418" y="196"/>
                  </a:lnTo>
                  <a:lnTo>
                    <a:pt x="1361" y="98"/>
                  </a:lnTo>
                  <a:close/>
                  <a:moveTo>
                    <a:pt x="1474" y="98"/>
                  </a:moveTo>
                  <a:lnTo>
                    <a:pt x="1418" y="196"/>
                  </a:lnTo>
                  <a:lnTo>
                    <a:pt x="1531" y="196"/>
                  </a:lnTo>
                  <a:lnTo>
                    <a:pt x="1474" y="98"/>
                  </a:lnTo>
                  <a:close/>
                  <a:moveTo>
                    <a:pt x="1587" y="98"/>
                  </a:moveTo>
                  <a:lnTo>
                    <a:pt x="1531" y="196"/>
                  </a:lnTo>
                  <a:lnTo>
                    <a:pt x="1644" y="196"/>
                  </a:lnTo>
                  <a:lnTo>
                    <a:pt x="1587" y="98"/>
                  </a:lnTo>
                  <a:close/>
                  <a:moveTo>
                    <a:pt x="1701" y="98"/>
                  </a:moveTo>
                  <a:lnTo>
                    <a:pt x="1644" y="196"/>
                  </a:lnTo>
                  <a:lnTo>
                    <a:pt x="1758" y="196"/>
                  </a:lnTo>
                  <a:lnTo>
                    <a:pt x="1701" y="98"/>
                  </a:lnTo>
                  <a:close/>
                  <a:moveTo>
                    <a:pt x="1814" y="98"/>
                  </a:moveTo>
                  <a:lnTo>
                    <a:pt x="1758" y="196"/>
                  </a:lnTo>
                  <a:lnTo>
                    <a:pt x="1871" y="196"/>
                  </a:lnTo>
                  <a:lnTo>
                    <a:pt x="1814" y="98"/>
                  </a:lnTo>
                  <a:close/>
                  <a:moveTo>
                    <a:pt x="1928" y="98"/>
                  </a:moveTo>
                  <a:lnTo>
                    <a:pt x="1871" y="196"/>
                  </a:lnTo>
                  <a:lnTo>
                    <a:pt x="1984" y="196"/>
                  </a:lnTo>
                  <a:lnTo>
                    <a:pt x="1928" y="98"/>
                  </a:lnTo>
                  <a:close/>
                  <a:moveTo>
                    <a:pt x="2041" y="98"/>
                  </a:moveTo>
                  <a:lnTo>
                    <a:pt x="1984" y="196"/>
                  </a:lnTo>
                  <a:lnTo>
                    <a:pt x="2097" y="196"/>
                  </a:lnTo>
                  <a:lnTo>
                    <a:pt x="2041" y="98"/>
                  </a:lnTo>
                  <a:close/>
                  <a:moveTo>
                    <a:pt x="2154" y="98"/>
                  </a:moveTo>
                  <a:lnTo>
                    <a:pt x="2097" y="196"/>
                  </a:lnTo>
                  <a:lnTo>
                    <a:pt x="2211" y="196"/>
                  </a:lnTo>
                  <a:lnTo>
                    <a:pt x="2154" y="98"/>
                  </a:lnTo>
                  <a:close/>
                  <a:moveTo>
                    <a:pt x="2268" y="98"/>
                  </a:moveTo>
                  <a:lnTo>
                    <a:pt x="2211" y="196"/>
                  </a:lnTo>
                  <a:lnTo>
                    <a:pt x="2324" y="196"/>
                  </a:lnTo>
                  <a:lnTo>
                    <a:pt x="2268" y="98"/>
                  </a:lnTo>
                  <a:close/>
                  <a:moveTo>
                    <a:pt x="2381" y="98"/>
                  </a:moveTo>
                  <a:lnTo>
                    <a:pt x="2324" y="196"/>
                  </a:lnTo>
                  <a:lnTo>
                    <a:pt x="2438" y="196"/>
                  </a:lnTo>
                  <a:lnTo>
                    <a:pt x="2381" y="98"/>
                  </a:lnTo>
                  <a:close/>
                  <a:moveTo>
                    <a:pt x="2495" y="98"/>
                  </a:moveTo>
                  <a:lnTo>
                    <a:pt x="2438" y="196"/>
                  </a:lnTo>
                  <a:lnTo>
                    <a:pt x="2551" y="196"/>
                  </a:lnTo>
                  <a:lnTo>
                    <a:pt x="2495" y="98"/>
                  </a:lnTo>
                  <a:close/>
                  <a:moveTo>
                    <a:pt x="2607" y="98"/>
                  </a:moveTo>
                  <a:lnTo>
                    <a:pt x="2551" y="196"/>
                  </a:lnTo>
                  <a:lnTo>
                    <a:pt x="2665" y="196"/>
                  </a:lnTo>
                  <a:lnTo>
                    <a:pt x="2607" y="98"/>
                  </a:lnTo>
                  <a:close/>
                  <a:moveTo>
                    <a:pt x="2721" y="98"/>
                  </a:moveTo>
                  <a:lnTo>
                    <a:pt x="2665" y="196"/>
                  </a:lnTo>
                  <a:lnTo>
                    <a:pt x="2778" y="196"/>
                  </a:lnTo>
                  <a:lnTo>
                    <a:pt x="2721" y="98"/>
                  </a:lnTo>
                  <a:close/>
                  <a:moveTo>
                    <a:pt x="2834" y="98"/>
                  </a:moveTo>
                  <a:lnTo>
                    <a:pt x="2778" y="196"/>
                  </a:lnTo>
                  <a:lnTo>
                    <a:pt x="2834" y="196"/>
                  </a:lnTo>
                  <a:lnTo>
                    <a:pt x="2834" y="98"/>
                  </a:lnTo>
                  <a:close/>
                  <a:moveTo>
                    <a:pt x="57" y="294"/>
                  </a:moveTo>
                  <a:lnTo>
                    <a:pt x="0" y="294"/>
                  </a:lnTo>
                  <a:lnTo>
                    <a:pt x="0" y="196"/>
                  </a:lnTo>
                  <a:lnTo>
                    <a:pt x="57" y="294"/>
                  </a:lnTo>
                  <a:close/>
                  <a:moveTo>
                    <a:pt x="114" y="196"/>
                  </a:moveTo>
                  <a:lnTo>
                    <a:pt x="57" y="294"/>
                  </a:lnTo>
                  <a:lnTo>
                    <a:pt x="171" y="294"/>
                  </a:lnTo>
                  <a:lnTo>
                    <a:pt x="114" y="196"/>
                  </a:lnTo>
                  <a:close/>
                  <a:moveTo>
                    <a:pt x="227" y="196"/>
                  </a:moveTo>
                  <a:lnTo>
                    <a:pt x="171" y="294"/>
                  </a:lnTo>
                  <a:lnTo>
                    <a:pt x="284" y="294"/>
                  </a:lnTo>
                  <a:lnTo>
                    <a:pt x="227" y="196"/>
                  </a:lnTo>
                  <a:close/>
                  <a:moveTo>
                    <a:pt x="340" y="196"/>
                  </a:moveTo>
                  <a:lnTo>
                    <a:pt x="284" y="294"/>
                  </a:lnTo>
                  <a:lnTo>
                    <a:pt x="397" y="294"/>
                  </a:lnTo>
                  <a:lnTo>
                    <a:pt x="340" y="196"/>
                  </a:lnTo>
                  <a:close/>
                  <a:moveTo>
                    <a:pt x="454" y="196"/>
                  </a:moveTo>
                  <a:lnTo>
                    <a:pt x="397" y="294"/>
                  </a:lnTo>
                  <a:lnTo>
                    <a:pt x="510" y="294"/>
                  </a:lnTo>
                  <a:lnTo>
                    <a:pt x="454" y="196"/>
                  </a:lnTo>
                  <a:close/>
                  <a:moveTo>
                    <a:pt x="567" y="196"/>
                  </a:moveTo>
                  <a:lnTo>
                    <a:pt x="510" y="294"/>
                  </a:lnTo>
                  <a:lnTo>
                    <a:pt x="624" y="294"/>
                  </a:lnTo>
                  <a:lnTo>
                    <a:pt x="567" y="196"/>
                  </a:lnTo>
                  <a:close/>
                  <a:moveTo>
                    <a:pt x="681" y="196"/>
                  </a:moveTo>
                  <a:lnTo>
                    <a:pt x="624" y="294"/>
                  </a:lnTo>
                  <a:lnTo>
                    <a:pt x="737" y="294"/>
                  </a:lnTo>
                  <a:lnTo>
                    <a:pt x="681" y="196"/>
                  </a:lnTo>
                  <a:close/>
                  <a:moveTo>
                    <a:pt x="794" y="196"/>
                  </a:moveTo>
                  <a:lnTo>
                    <a:pt x="737" y="294"/>
                  </a:lnTo>
                  <a:lnTo>
                    <a:pt x="851" y="294"/>
                  </a:lnTo>
                  <a:lnTo>
                    <a:pt x="794" y="196"/>
                  </a:lnTo>
                  <a:close/>
                  <a:moveTo>
                    <a:pt x="908" y="196"/>
                  </a:moveTo>
                  <a:lnTo>
                    <a:pt x="851" y="294"/>
                  </a:lnTo>
                  <a:lnTo>
                    <a:pt x="964" y="294"/>
                  </a:lnTo>
                  <a:lnTo>
                    <a:pt x="908" y="196"/>
                  </a:lnTo>
                  <a:close/>
                  <a:moveTo>
                    <a:pt x="1021" y="196"/>
                  </a:moveTo>
                  <a:lnTo>
                    <a:pt x="964" y="294"/>
                  </a:lnTo>
                  <a:lnTo>
                    <a:pt x="1077" y="294"/>
                  </a:lnTo>
                  <a:lnTo>
                    <a:pt x="1021" y="196"/>
                  </a:lnTo>
                  <a:close/>
                  <a:moveTo>
                    <a:pt x="1134" y="196"/>
                  </a:moveTo>
                  <a:lnTo>
                    <a:pt x="1077" y="294"/>
                  </a:lnTo>
                  <a:lnTo>
                    <a:pt x="1191" y="294"/>
                  </a:lnTo>
                  <a:lnTo>
                    <a:pt x="1134" y="196"/>
                  </a:lnTo>
                  <a:close/>
                  <a:moveTo>
                    <a:pt x="1247" y="196"/>
                  </a:moveTo>
                  <a:lnTo>
                    <a:pt x="1191" y="294"/>
                  </a:lnTo>
                  <a:lnTo>
                    <a:pt x="1304" y="294"/>
                  </a:lnTo>
                  <a:lnTo>
                    <a:pt x="1247" y="196"/>
                  </a:lnTo>
                  <a:close/>
                  <a:moveTo>
                    <a:pt x="1361" y="196"/>
                  </a:moveTo>
                  <a:lnTo>
                    <a:pt x="1304" y="294"/>
                  </a:lnTo>
                  <a:lnTo>
                    <a:pt x="1418" y="294"/>
                  </a:lnTo>
                  <a:lnTo>
                    <a:pt x="1361" y="196"/>
                  </a:lnTo>
                  <a:close/>
                  <a:moveTo>
                    <a:pt x="1474" y="196"/>
                  </a:moveTo>
                  <a:lnTo>
                    <a:pt x="1418" y="294"/>
                  </a:lnTo>
                  <a:lnTo>
                    <a:pt x="1531" y="294"/>
                  </a:lnTo>
                  <a:lnTo>
                    <a:pt x="1474" y="196"/>
                  </a:lnTo>
                  <a:close/>
                  <a:moveTo>
                    <a:pt x="1587" y="196"/>
                  </a:moveTo>
                  <a:lnTo>
                    <a:pt x="1531" y="294"/>
                  </a:lnTo>
                  <a:lnTo>
                    <a:pt x="1644" y="294"/>
                  </a:lnTo>
                  <a:lnTo>
                    <a:pt x="1587" y="196"/>
                  </a:lnTo>
                  <a:close/>
                  <a:moveTo>
                    <a:pt x="1701" y="196"/>
                  </a:moveTo>
                  <a:lnTo>
                    <a:pt x="1644" y="294"/>
                  </a:lnTo>
                  <a:lnTo>
                    <a:pt x="1758" y="294"/>
                  </a:lnTo>
                  <a:lnTo>
                    <a:pt x="1701" y="196"/>
                  </a:lnTo>
                  <a:close/>
                  <a:moveTo>
                    <a:pt x="1814" y="196"/>
                  </a:moveTo>
                  <a:lnTo>
                    <a:pt x="1758" y="294"/>
                  </a:lnTo>
                  <a:lnTo>
                    <a:pt x="1871" y="294"/>
                  </a:lnTo>
                  <a:lnTo>
                    <a:pt x="1814" y="196"/>
                  </a:lnTo>
                  <a:close/>
                  <a:moveTo>
                    <a:pt x="1928" y="196"/>
                  </a:moveTo>
                  <a:lnTo>
                    <a:pt x="1871" y="294"/>
                  </a:lnTo>
                  <a:lnTo>
                    <a:pt x="1984" y="294"/>
                  </a:lnTo>
                  <a:lnTo>
                    <a:pt x="1928" y="196"/>
                  </a:lnTo>
                  <a:close/>
                  <a:moveTo>
                    <a:pt x="2041" y="196"/>
                  </a:moveTo>
                  <a:lnTo>
                    <a:pt x="1984" y="294"/>
                  </a:lnTo>
                  <a:lnTo>
                    <a:pt x="2097" y="294"/>
                  </a:lnTo>
                  <a:lnTo>
                    <a:pt x="2041" y="196"/>
                  </a:lnTo>
                  <a:close/>
                  <a:moveTo>
                    <a:pt x="2154" y="196"/>
                  </a:moveTo>
                  <a:lnTo>
                    <a:pt x="2097" y="294"/>
                  </a:lnTo>
                  <a:lnTo>
                    <a:pt x="2211" y="294"/>
                  </a:lnTo>
                  <a:lnTo>
                    <a:pt x="2154" y="196"/>
                  </a:lnTo>
                  <a:close/>
                  <a:moveTo>
                    <a:pt x="2268" y="196"/>
                  </a:moveTo>
                  <a:lnTo>
                    <a:pt x="2211" y="294"/>
                  </a:lnTo>
                  <a:lnTo>
                    <a:pt x="2324" y="294"/>
                  </a:lnTo>
                  <a:lnTo>
                    <a:pt x="2268" y="196"/>
                  </a:lnTo>
                  <a:close/>
                  <a:moveTo>
                    <a:pt x="2381" y="196"/>
                  </a:moveTo>
                  <a:lnTo>
                    <a:pt x="2324" y="294"/>
                  </a:lnTo>
                  <a:lnTo>
                    <a:pt x="2438" y="294"/>
                  </a:lnTo>
                  <a:lnTo>
                    <a:pt x="2381" y="196"/>
                  </a:lnTo>
                  <a:close/>
                  <a:moveTo>
                    <a:pt x="2495" y="196"/>
                  </a:moveTo>
                  <a:lnTo>
                    <a:pt x="2438" y="294"/>
                  </a:lnTo>
                  <a:lnTo>
                    <a:pt x="2551" y="294"/>
                  </a:lnTo>
                  <a:lnTo>
                    <a:pt x="2495" y="196"/>
                  </a:lnTo>
                  <a:close/>
                  <a:moveTo>
                    <a:pt x="2607" y="196"/>
                  </a:moveTo>
                  <a:lnTo>
                    <a:pt x="2551" y="294"/>
                  </a:lnTo>
                  <a:lnTo>
                    <a:pt x="2665" y="294"/>
                  </a:lnTo>
                  <a:lnTo>
                    <a:pt x="2607" y="196"/>
                  </a:lnTo>
                  <a:close/>
                  <a:moveTo>
                    <a:pt x="2721" y="196"/>
                  </a:moveTo>
                  <a:lnTo>
                    <a:pt x="2665" y="294"/>
                  </a:lnTo>
                  <a:lnTo>
                    <a:pt x="2778" y="294"/>
                  </a:lnTo>
                  <a:lnTo>
                    <a:pt x="2721" y="196"/>
                  </a:lnTo>
                  <a:close/>
                  <a:moveTo>
                    <a:pt x="2834" y="196"/>
                  </a:moveTo>
                  <a:lnTo>
                    <a:pt x="2778" y="294"/>
                  </a:lnTo>
                  <a:lnTo>
                    <a:pt x="2834" y="294"/>
                  </a:lnTo>
                  <a:lnTo>
                    <a:pt x="2834" y="196"/>
                  </a:lnTo>
                  <a:close/>
                  <a:moveTo>
                    <a:pt x="57" y="392"/>
                  </a:moveTo>
                  <a:lnTo>
                    <a:pt x="0" y="392"/>
                  </a:lnTo>
                  <a:lnTo>
                    <a:pt x="0" y="294"/>
                  </a:lnTo>
                  <a:lnTo>
                    <a:pt x="57" y="392"/>
                  </a:lnTo>
                  <a:close/>
                  <a:moveTo>
                    <a:pt x="114" y="294"/>
                  </a:moveTo>
                  <a:lnTo>
                    <a:pt x="57" y="392"/>
                  </a:lnTo>
                  <a:lnTo>
                    <a:pt x="171" y="392"/>
                  </a:lnTo>
                  <a:lnTo>
                    <a:pt x="114" y="294"/>
                  </a:lnTo>
                  <a:close/>
                  <a:moveTo>
                    <a:pt x="227" y="294"/>
                  </a:moveTo>
                  <a:lnTo>
                    <a:pt x="171" y="392"/>
                  </a:lnTo>
                  <a:lnTo>
                    <a:pt x="284" y="392"/>
                  </a:lnTo>
                  <a:lnTo>
                    <a:pt x="227" y="294"/>
                  </a:lnTo>
                  <a:close/>
                  <a:moveTo>
                    <a:pt x="340" y="294"/>
                  </a:moveTo>
                  <a:lnTo>
                    <a:pt x="284" y="392"/>
                  </a:lnTo>
                  <a:lnTo>
                    <a:pt x="397" y="392"/>
                  </a:lnTo>
                  <a:lnTo>
                    <a:pt x="340" y="294"/>
                  </a:lnTo>
                  <a:close/>
                  <a:moveTo>
                    <a:pt x="454" y="294"/>
                  </a:moveTo>
                  <a:lnTo>
                    <a:pt x="397" y="392"/>
                  </a:lnTo>
                  <a:lnTo>
                    <a:pt x="510" y="392"/>
                  </a:lnTo>
                  <a:lnTo>
                    <a:pt x="454" y="294"/>
                  </a:lnTo>
                  <a:close/>
                  <a:moveTo>
                    <a:pt x="567" y="294"/>
                  </a:moveTo>
                  <a:lnTo>
                    <a:pt x="510" y="392"/>
                  </a:lnTo>
                  <a:lnTo>
                    <a:pt x="624" y="392"/>
                  </a:lnTo>
                  <a:lnTo>
                    <a:pt x="567" y="294"/>
                  </a:lnTo>
                  <a:close/>
                  <a:moveTo>
                    <a:pt x="681" y="294"/>
                  </a:moveTo>
                  <a:lnTo>
                    <a:pt x="624" y="392"/>
                  </a:lnTo>
                  <a:lnTo>
                    <a:pt x="737" y="392"/>
                  </a:lnTo>
                  <a:lnTo>
                    <a:pt x="681" y="294"/>
                  </a:lnTo>
                  <a:close/>
                  <a:moveTo>
                    <a:pt x="794" y="294"/>
                  </a:moveTo>
                  <a:lnTo>
                    <a:pt x="737" y="392"/>
                  </a:lnTo>
                  <a:lnTo>
                    <a:pt x="851" y="392"/>
                  </a:lnTo>
                  <a:lnTo>
                    <a:pt x="794" y="294"/>
                  </a:lnTo>
                  <a:close/>
                  <a:moveTo>
                    <a:pt x="908" y="294"/>
                  </a:moveTo>
                  <a:lnTo>
                    <a:pt x="851" y="392"/>
                  </a:lnTo>
                  <a:lnTo>
                    <a:pt x="964" y="392"/>
                  </a:lnTo>
                  <a:lnTo>
                    <a:pt x="908" y="294"/>
                  </a:lnTo>
                  <a:close/>
                  <a:moveTo>
                    <a:pt x="1021" y="294"/>
                  </a:moveTo>
                  <a:lnTo>
                    <a:pt x="964" y="392"/>
                  </a:lnTo>
                  <a:lnTo>
                    <a:pt x="1077" y="392"/>
                  </a:lnTo>
                  <a:lnTo>
                    <a:pt x="1021" y="294"/>
                  </a:lnTo>
                  <a:close/>
                  <a:moveTo>
                    <a:pt x="1134" y="294"/>
                  </a:moveTo>
                  <a:lnTo>
                    <a:pt x="1077" y="392"/>
                  </a:lnTo>
                  <a:lnTo>
                    <a:pt x="1191" y="392"/>
                  </a:lnTo>
                  <a:lnTo>
                    <a:pt x="1134" y="294"/>
                  </a:lnTo>
                  <a:close/>
                  <a:moveTo>
                    <a:pt x="1247" y="294"/>
                  </a:moveTo>
                  <a:lnTo>
                    <a:pt x="1191" y="392"/>
                  </a:lnTo>
                  <a:lnTo>
                    <a:pt x="1304" y="392"/>
                  </a:lnTo>
                  <a:lnTo>
                    <a:pt x="1247" y="294"/>
                  </a:lnTo>
                  <a:close/>
                  <a:moveTo>
                    <a:pt x="1361" y="294"/>
                  </a:moveTo>
                  <a:lnTo>
                    <a:pt x="1304" y="392"/>
                  </a:lnTo>
                  <a:lnTo>
                    <a:pt x="1418" y="392"/>
                  </a:lnTo>
                  <a:lnTo>
                    <a:pt x="1361" y="294"/>
                  </a:lnTo>
                  <a:close/>
                  <a:moveTo>
                    <a:pt x="1474" y="294"/>
                  </a:moveTo>
                  <a:lnTo>
                    <a:pt x="1418" y="392"/>
                  </a:lnTo>
                  <a:lnTo>
                    <a:pt x="1531" y="392"/>
                  </a:lnTo>
                  <a:lnTo>
                    <a:pt x="1474" y="294"/>
                  </a:lnTo>
                  <a:close/>
                  <a:moveTo>
                    <a:pt x="1587" y="294"/>
                  </a:moveTo>
                  <a:lnTo>
                    <a:pt x="1531" y="392"/>
                  </a:lnTo>
                  <a:lnTo>
                    <a:pt x="1644" y="392"/>
                  </a:lnTo>
                  <a:lnTo>
                    <a:pt x="1587" y="294"/>
                  </a:lnTo>
                  <a:close/>
                  <a:moveTo>
                    <a:pt x="1701" y="294"/>
                  </a:moveTo>
                  <a:lnTo>
                    <a:pt x="1644" y="392"/>
                  </a:lnTo>
                  <a:lnTo>
                    <a:pt x="1758" y="392"/>
                  </a:lnTo>
                  <a:lnTo>
                    <a:pt x="1701" y="294"/>
                  </a:lnTo>
                  <a:close/>
                  <a:moveTo>
                    <a:pt x="1814" y="294"/>
                  </a:moveTo>
                  <a:lnTo>
                    <a:pt x="1758" y="392"/>
                  </a:lnTo>
                  <a:lnTo>
                    <a:pt x="1871" y="392"/>
                  </a:lnTo>
                  <a:lnTo>
                    <a:pt x="1814" y="294"/>
                  </a:lnTo>
                  <a:close/>
                  <a:moveTo>
                    <a:pt x="1928" y="294"/>
                  </a:moveTo>
                  <a:lnTo>
                    <a:pt x="1871" y="392"/>
                  </a:lnTo>
                  <a:lnTo>
                    <a:pt x="1984" y="392"/>
                  </a:lnTo>
                  <a:lnTo>
                    <a:pt x="1928" y="294"/>
                  </a:lnTo>
                  <a:close/>
                  <a:moveTo>
                    <a:pt x="2041" y="294"/>
                  </a:moveTo>
                  <a:lnTo>
                    <a:pt x="1984" y="392"/>
                  </a:lnTo>
                  <a:lnTo>
                    <a:pt x="2097" y="392"/>
                  </a:lnTo>
                  <a:lnTo>
                    <a:pt x="2041" y="294"/>
                  </a:lnTo>
                  <a:close/>
                  <a:moveTo>
                    <a:pt x="2154" y="294"/>
                  </a:moveTo>
                  <a:lnTo>
                    <a:pt x="2097" y="392"/>
                  </a:lnTo>
                  <a:lnTo>
                    <a:pt x="2211" y="392"/>
                  </a:lnTo>
                  <a:lnTo>
                    <a:pt x="2154" y="294"/>
                  </a:lnTo>
                  <a:close/>
                  <a:moveTo>
                    <a:pt x="2268" y="294"/>
                  </a:moveTo>
                  <a:lnTo>
                    <a:pt x="2211" y="392"/>
                  </a:lnTo>
                  <a:lnTo>
                    <a:pt x="2324" y="392"/>
                  </a:lnTo>
                  <a:lnTo>
                    <a:pt x="2268" y="294"/>
                  </a:lnTo>
                  <a:close/>
                  <a:moveTo>
                    <a:pt x="2381" y="294"/>
                  </a:moveTo>
                  <a:lnTo>
                    <a:pt x="2324" y="392"/>
                  </a:lnTo>
                  <a:lnTo>
                    <a:pt x="2438" y="392"/>
                  </a:lnTo>
                  <a:lnTo>
                    <a:pt x="2381" y="294"/>
                  </a:lnTo>
                  <a:close/>
                  <a:moveTo>
                    <a:pt x="2495" y="294"/>
                  </a:moveTo>
                  <a:lnTo>
                    <a:pt x="2438" y="392"/>
                  </a:lnTo>
                  <a:lnTo>
                    <a:pt x="2551" y="392"/>
                  </a:lnTo>
                  <a:lnTo>
                    <a:pt x="2495" y="294"/>
                  </a:lnTo>
                  <a:close/>
                  <a:moveTo>
                    <a:pt x="2607" y="294"/>
                  </a:moveTo>
                  <a:lnTo>
                    <a:pt x="2551" y="392"/>
                  </a:lnTo>
                  <a:lnTo>
                    <a:pt x="2665" y="392"/>
                  </a:lnTo>
                  <a:lnTo>
                    <a:pt x="2607" y="294"/>
                  </a:lnTo>
                  <a:close/>
                  <a:moveTo>
                    <a:pt x="2721" y="294"/>
                  </a:moveTo>
                  <a:lnTo>
                    <a:pt x="2665" y="392"/>
                  </a:lnTo>
                  <a:lnTo>
                    <a:pt x="2778" y="392"/>
                  </a:lnTo>
                  <a:lnTo>
                    <a:pt x="2721" y="294"/>
                  </a:lnTo>
                  <a:close/>
                  <a:moveTo>
                    <a:pt x="2834" y="294"/>
                  </a:moveTo>
                  <a:lnTo>
                    <a:pt x="2778" y="392"/>
                  </a:lnTo>
                  <a:lnTo>
                    <a:pt x="2834" y="392"/>
                  </a:lnTo>
                  <a:lnTo>
                    <a:pt x="2834" y="294"/>
                  </a:lnTo>
                  <a:close/>
                  <a:moveTo>
                    <a:pt x="57" y="490"/>
                  </a:moveTo>
                  <a:lnTo>
                    <a:pt x="0" y="490"/>
                  </a:lnTo>
                  <a:lnTo>
                    <a:pt x="0" y="392"/>
                  </a:lnTo>
                  <a:lnTo>
                    <a:pt x="57" y="490"/>
                  </a:lnTo>
                  <a:close/>
                  <a:moveTo>
                    <a:pt x="114" y="392"/>
                  </a:moveTo>
                  <a:lnTo>
                    <a:pt x="57" y="490"/>
                  </a:lnTo>
                  <a:lnTo>
                    <a:pt x="171" y="490"/>
                  </a:lnTo>
                  <a:lnTo>
                    <a:pt x="114" y="392"/>
                  </a:lnTo>
                  <a:close/>
                  <a:moveTo>
                    <a:pt x="227" y="392"/>
                  </a:moveTo>
                  <a:lnTo>
                    <a:pt x="171" y="490"/>
                  </a:lnTo>
                  <a:lnTo>
                    <a:pt x="284" y="490"/>
                  </a:lnTo>
                  <a:lnTo>
                    <a:pt x="227" y="392"/>
                  </a:lnTo>
                  <a:close/>
                  <a:moveTo>
                    <a:pt x="340" y="392"/>
                  </a:moveTo>
                  <a:lnTo>
                    <a:pt x="284" y="490"/>
                  </a:lnTo>
                  <a:lnTo>
                    <a:pt x="397" y="490"/>
                  </a:lnTo>
                  <a:lnTo>
                    <a:pt x="340" y="392"/>
                  </a:lnTo>
                  <a:close/>
                  <a:moveTo>
                    <a:pt x="454" y="392"/>
                  </a:moveTo>
                  <a:lnTo>
                    <a:pt x="397" y="490"/>
                  </a:lnTo>
                  <a:lnTo>
                    <a:pt x="510" y="490"/>
                  </a:lnTo>
                  <a:lnTo>
                    <a:pt x="454" y="392"/>
                  </a:lnTo>
                  <a:close/>
                  <a:moveTo>
                    <a:pt x="567" y="392"/>
                  </a:moveTo>
                  <a:lnTo>
                    <a:pt x="510" y="490"/>
                  </a:lnTo>
                  <a:lnTo>
                    <a:pt x="624" y="490"/>
                  </a:lnTo>
                  <a:lnTo>
                    <a:pt x="567" y="392"/>
                  </a:lnTo>
                  <a:close/>
                  <a:moveTo>
                    <a:pt x="681" y="392"/>
                  </a:moveTo>
                  <a:lnTo>
                    <a:pt x="624" y="490"/>
                  </a:lnTo>
                  <a:lnTo>
                    <a:pt x="737" y="490"/>
                  </a:lnTo>
                  <a:lnTo>
                    <a:pt x="681" y="392"/>
                  </a:lnTo>
                  <a:close/>
                  <a:moveTo>
                    <a:pt x="794" y="392"/>
                  </a:moveTo>
                  <a:lnTo>
                    <a:pt x="737" y="490"/>
                  </a:lnTo>
                  <a:lnTo>
                    <a:pt x="851" y="490"/>
                  </a:lnTo>
                  <a:lnTo>
                    <a:pt x="794" y="392"/>
                  </a:lnTo>
                  <a:close/>
                  <a:moveTo>
                    <a:pt x="908" y="392"/>
                  </a:moveTo>
                  <a:lnTo>
                    <a:pt x="851" y="490"/>
                  </a:lnTo>
                  <a:lnTo>
                    <a:pt x="964" y="490"/>
                  </a:lnTo>
                  <a:lnTo>
                    <a:pt x="908" y="392"/>
                  </a:lnTo>
                  <a:close/>
                  <a:moveTo>
                    <a:pt x="1021" y="392"/>
                  </a:moveTo>
                  <a:lnTo>
                    <a:pt x="964" y="490"/>
                  </a:lnTo>
                  <a:lnTo>
                    <a:pt x="1077" y="490"/>
                  </a:lnTo>
                  <a:lnTo>
                    <a:pt x="1021" y="392"/>
                  </a:lnTo>
                  <a:close/>
                  <a:moveTo>
                    <a:pt x="1134" y="392"/>
                  </a:moveTo>
                  <a:lnTo>
                    <a:pt x="1077" y="490"/>
                  </a:lnTo>
                  <a:lnTo>
                    <a:pt x="1191" y="490"/>
                  </a:lnTo>
                  <a:lnTo>
                    <a:pt x="1134" y="392"/>
                  </a:lnTo>
                  <a:close/>
                  <a:moveTo>
                    <a:pt x="1247" y="392"/>
                  </a:moveTo>
                  <a:lnTo>
                    <a:pt x="1191" y="490"/>
                  </a:lnTo>
                  <a:lnTo>
                    <a:pt x="1304" y="490"/>
                  </a:lnTo>
                  <a:lnTo>
                    <a:pt x="1247" y="392"/>
                  </a:lnTo>
                  <a:close/>
                  <a:moveTo>
                    <a:pt x="1361" y="392"/>
                  </a:moveTo>
                  <a:lnTo>
                    <a:pt x="1304" y="490"/>
                  </a:lnTo>
                  <a:lnTo>
                    <a:pt x="1418" y="490"/>
                  </a:lnTo>
                  <a:lnTo>
                    <a:pt x="1361" y="392"/>
                  </a:lnTo>
                  <a:close/>
                  <a:moveTo>
                    <a:pt x="1474" y="392"/>
                  </a:moveTo>
                  <a:lnTo>
                    <a:pt x="1418" y="490"/>
                  </a:lnTo>
                  <a:lnTo>
                    <a:pt x="1531" y="490"/>
                  </a:lnTo>
                  <a:lnTo>
                    <a:pt x="1474" y="392"/>
                  </a:lnTo>
                  <a:close/>
                  <a:moveTo>
                    <a:pt x="1587" y="392"/>
                  </a:moveTo>
                  <a:lnTo>
                    <a:pt x="1531" y="490"/>
                  </a:lnTo>
                  <a:lnTo>
                    <a:pt x="1644" y="490"/>
                  </a:lnTo>
                  <a:lnTo>
                    <a:pt x="1587" y="392"/>
                  </a:lnTo>
                  <a:close/>
                  <a:moveTo>
                    <a:pt x="1701" y="392"/>
                  </a:moveTo>
                  <a:lnTo>
                    <a:pt x="1644" y="490"/>
                  </a:lnTo>
                  <a:lnTo>
                    <a:pt x="1758" y="490"/>
                  </a:lnTo>
                  <a:lnTo>
                    <a:pt x="1701" y="392"/>
                  </a:lnTo>
                  <a:close/>
                  <a:moveTo>
                    <a:pt x="1814" y="392"/>
                  </a:moveTo>
                  <a:lnTo>
                    <a:pt x="1758" y="490"/>
                  </a:lnTo>
                  <a:lnTo>
                    <a:pt x="1871" y="490"/>
                  </a:lnTo>
                  <a:lnTo>
                    <a:pt x="1814" y="392"/>
                  </a:lnTo>
                  <a:close/>
                  <a:moveTo>
                    <a:pt x="1928" y="392"/>
                  </a:moveTo>
                  <a:lnTo>
                    <a:pt x="1871" y="490"/>
                  </a:lnTo>
                  <a:lnTo>
                    <a:pt x="1984" y="490"/>
                  </a:lnTo>
                  <a:lnTo>
                    <a:pt x="1928" y="392"/>
                  </a:lnTo>
                  <a:close/>
                  <a:moveTo>
                    <a:pt x="2041" y="392"/>
                  </a:moveTo>
                  <a:lnTo>
                    <a:pt x="1984" y="490"/>
                  </a:lnTo>
                  <a:lnTo>
                    <a:pt x="2097" y="490"/>
                  </a:lnTo>
                  <a:lnTo>
                    <a:pt x="2041" y="392"/>
                  </a:lnTo>
                  <a:close/>
                  <a:moveTo>
                    <a:pt x="2154" y="392"/>
                  </a:moveTo>
                  <a:lnTo>
                    <a:pt x="2097" y="490"/>
                  </a:lnTo>
                  <a:lnTo>
                    <a:pt x="2211" y="490"/>
                  </a:lnTo>
                  <a:lnTo>
                    <a:pt x="2154" y="392"/>
                  </a:lnTo>
                  <a:close/>
                  <a:moveTo>
                    <a:pt x="2268" y="392"/>
                  </a:moveTo>
                  <a:lnTo>
                    <a:pt x="2211" y="490"/>
                  </a:lnTo>
                  <a:lnTo>
                    <a:pt x="2324" y="490"/>
                  </a:lnTo>
                  <a:lnTo>
                    <a:pt x="2268" y="392"/>
                  </a:lnTo>
                  <a:close/>
                  <a:moveTo>
                    <a:pt x="2381" y="392"/>
                  </a:moveTo>
                  <a:lnTo>
                    <a:pt x="2324" y="490"/>
                  </a:lnTo>
                  <a:lnTo>
                    <a:pt x="2438" y="490"/>
                  </a:lnTo>
                  <a:lnTo>
                    <a:pt x="2381" y="392"/>
                  </a:lnTo>
                  <a:close/>
                  <a:moveTo>
                    <a:pt x="2495" y="392"/>
                  </a:moveTo>
                  <a:lnTo>
                    <a:pt x="2438" y="490"/>
                  </a:lnTo>
                  <a:lnTo>
                    <a:pt x="2551" y="490"/>
                  </a:lnTo>
                  <a:lnTo>
                    <a:pt x="2495" y="392"/>
                  </a:lnTo>
                  <a:close/>
                  <a:moveTo>
                    <a:pt x="2607" y="392"/>
                  </a:moveTo>
                  <a:lnTo>
                    <a:pt x="2551" y="490"/>
                  </a:lnTo>
                  <a:lnTo>
                    <a:pt x="2665" y="490"/>
                  </a:lnTo>
                  <a:lnTo>
                    <a:pt x="2607" y="392"/>
                  </a:lnTo>
                  <a:close/>
                  <a:moveTo>
                    <a:pt x="2721" y="392"/>
                  </a:moveTo>
                  <a:lnTo>
                    <a:pt x="2665" y="490"/>
                  </a:lnTo>
                  <a:lnTo>
                    <a:pt x="2778" y="490"/>
                  </a:lnTo>
                  <a:lnTo>
                    <a:pt x="2721" y="392"/>
                  </a:lnTo>
                  <a:close/>
                  <a:moveTo>
                    <a:pt x="2834" y="392"/>
                  </a:moveTo>
                  <a:lnTo>
                    <a:pt x="2778" y="490"/>
                  </a:lnTo>
                  <a:lnTo>
                    <a:pt x="2834" y="490"/>
                  </a:lnTo>
                  <a:lnTo>
                    <a:pt x="2834" y="392"/>
                  </a:lnTo>
                  <a:close/>
                  <a:moveTo>
                    <a:pt x="57" y="589"/>
                  </a:moveTo>
                  <a:lnTo>
                    <a:pt x="0" y="589"/>
                  </a:lnTo>
                  <a:lnTo>
                    <a:pt x="0" y="490"/>
                  </a:lnTo>
                  <a:lnTo>
                    <a:pt x="57" y="589"/>
                  </a:lnTo>
                  <a:close/>
                  <a:moveTo>
                    <a:pt x="114" y="490"/>
                  </a:moveTo>
                  <a:lnTo>
                    <a:pt x="57" y="589"/>
                  </a:lnTo>
                  <a:lnTo>
                    <a:pt x="171" y="589"/>
                  </a:lnTo>
                  <a:lnTo>
                    <a:pt x="114" y="490"/>
                  </a:lnTo>
                  <a:close/>
                  <a:moveTo>
                    <a:pt x="227" y="490"/>
                  </a:moveTo>
                  <a:lnTo>
                    <a:pt x="171" y="589"/>
                  </a:lnTo>
                  <a:lnTo>
                    <a:pt x="284" y="589"/>
                  </a:lnTo>
                  <a:lnTo>
                    <a:pt x="227" y="490"/>
                  </a:lnTo>
                  <a:close/>
                  <a:moveTo>
                    <a:pt x="340" y="490"/>
                  </a:moveTo>
                  <a:lnTo>
                    <a:pt x="284" y="589"/>
                  </a:lnTo>
                  <a:lnTo>
                    <a:pt x="397" y="589"/>
                  </a:lnTo>
                  <a:lnTo>
                    <a:pt x="340" y="490"/>
                  </a:lnTo>
                  <a:close/>
                  <a:moveTo>
                    <a:pt x="454" y="490"/>
                  </a:moveTo>
                  <a:lnTo>
                    <a:pt x="397" y="589"/>
                  </a:lnTo>
                  <a:lnTo>
                    <a:pt x="510" y="589"/>
                  </a:lnTo>
                  <a:lnTo>
                    <a:pt x="454" y="490"/>
                  </a:lnTo>
                  <a:close/>
                  <a:moveTo>
                    <a:pt x="567" y="490"/>
                  </a:moveTo>
                  <a:lnTo>
                    <a:pt x="510" y="589"/>
                  </a:lnTo>
                  <a:lnTo>
                    <a:pt x="624" y="589"/>
                  </a:lnTo>
                  <a:lnTo>
                    <a:pt x="567" y="490"/>
                  </a:lnTo>
                  <a:close/>
                  <a:moveTo>
                    <a:pt x="681" y="490"/>
                  </a:moveTo>
                  <a:lnTo>
                    <a:pt x="624" y="589"/>
                  </a:lnTo>
                  <a:lnTo>
                    <a:pt x="737" y="589"/>
                  </a:lnTo>
                  <a:lnTo>
                    <a:pt x="681" y="490"/>
                  </a:lnTo>
                  <a:close/>
                  <a:moveTo>
                    <a:pt x="794" y="490"/>
                  </a:moveTo>
                  <a:lnTo>
                    <a:pt x="737" y="589"/>
                  </a:lnTo>
                  <a:lnTo>
                    <a:pt x="851" y="589"/>
                  </a:lnTo>
                  <a:lnTo>
                    <a:pt x="794" y="490"/>
                  </a:lnTo>
                  <a:close/>
                  <a:moveTo>
                    <a:pt x="908" y="490"/>
                  </a:moveTo>
                  <a:lnTo>
                    <a:pt x="851" y="589"/>
                  </a:lnTo>
                  <a:lnTo>
                    <a:pt x="964" y="589"/>
                  </a:lnTo>
                  <a:lnTo>
                    <a:pt x="908" y="490"/>
                  </a:lnTo>
                  <a:close/>
                  <a:moveTo>
                    <a:pt x="1021" y="490"/>
                  </a:moveTo>
                  <a:lnTo>
                    <a:pt x="964" y="589"/>
                  </a:lnTo>
                  <a:lnTo>
                    <a:pt x="1077" y="589"/>
                  </a:lnTo>
                  <a:lnTo>
                    <a:pt x="1021" y="490"/>
                  </a:lnTo>
                  <a:close/>
                  <a:moveTo>
                    <a:pt x="1134" y="490"/>
                  </a:moveTo>
                  <a:lnTo>
                    <a:pt x="1077" y="589"/>
                  </a:lnTo>
                  <a:lnTo>
                    <a:pt x="1191" y="589"/>
                  </a:lnTo>
                  <a:lnTo>
                    <a:pt x="1134" y="490"/>
                  </a:lnTo>
                  <a:close/>
                  <a:moveTo>
                    <a:pt x="1247" y="490"/>
                  </a:moveTo>
                  <a:lnTo>
                    <a:pt x="1191" y="589"/>
                  </a:lnTo>
                  <a:lnTo>
                    <a:pt x="1304" y="589"/>
                  </a:lnTo>
                  <a:lnTo>
                    <a:pt x="1247" y="490"/>
                  </a:lnTo>
                  <a:close/>
                  <a:moveTo>
                    <a:pt x="1361" y="490"/>
                  </a:moveTo>
                  <a:lnTo>
                    <a:pt x="1304" y="589"/>
                  </a:lnTo>
                  <a:lnTo>
                    <a:pt x="1418" y="589"/>
                  </a:lnTo>
                  <a:lnTo>
                    <a:pt x="1361" y="490"/>
                  </a:lnTo>
                  <a:close/>
                  <a:moveTo>
                    <a:pt x="1474" y="490"/>
                  </a:moveTo>
                  <a:lnTo>
                    <a:pt x="1418" y="589"/>
                  </a:lnTo>
                  <a:lnTo>
                    <a:pt x="1531" y="589"/>
                  </a:lnTo>
                  <a:lnTo>
                    <a:pt x="1474" y="490"/>
                  </a:lnTo>
                  <a:close/>
                  <a:moveTo>
                    <a:pt x="1587" y="490"/>
                  </a:moveTo>
                  <a:lnTo>
                    <a:pt x="1531" y="589"/>
                  </a:lnTo>
                  <a:lnTo>
                    <a:pt x="1644" y="589"/>
                  </a:lnTo>
                  <a:lnTo>
                    <a:pt x="1587" y="490"/>
                  </a:lnTo>
                  <a:close/>
                  <a:moveTo>
                    <a:pt x="1701" y="490"/>
                  </a:moveTo>
                  <a:lnTo>
                    <a:pt x="1644" y="589"/>
                  </a:lnTo>
                  <a:lnTo>
                    <a:pt x="1758" y="589"/>
                  </a:lnTo>
                  <a:lnTo>
                    <a:pt x="1701" y="490"/>
                  </a:lnTo>
                  <a:close/>
                  <a:moveTo>
                    <a:pt x="1814" y="490"/>
                  </a:moveTo>
                  <a:lnTo>
                    <a:pt x="1758" y="589"/>
                  </a:lnTo>
                  <a:lnTo>
                    <a:pt x="1871" y="589"/>
                  </a:lnTo>
                  <a:lnTo>
                    <a:pt x="1814" y="490"/>
                  </a:lnTo>
                  <a:close/>
                  <a:moveTo>
                    <a:pt x="1928" y="490"/>
                  </a:moveTo>
                  <a:lnTo>
                    <a:pt x="1871" y="589"/>
                  </a:lnTo>
                  <a:lnTo>
                    <a:pt x="1984" y="589"/>
                  </a:lnTo>
                  <a:lnTo>
                    <a:pt x="1928" y="490"/>
                  </a:lnTo>
                  <a:close/>
                  <a:moveTo>
                    <a:pt x="2041" y="490"/>
                  </a:moveTo>
                  <a:lnTo>
                    <a:pt x="1984" y="589"/>
                  </a:lnTo>
                  <a:lnTo>
                    <a:pt x="2097" y="589"/>
                  </a:lnTo>
                  <a:lnTo>
                    <a:pt x="2041" y="490"/>
                  </a:lnTo>
                  <a:close/>
                  <a:moveTo>
                    <a:pt x="2154" y="490"/>
                  </a:moveTo>
                  <a:lnTo>
                    <a:pt x="2097" y="589"/>
                  </a:lnTo>
                  <a:lnTo>
                    <a:pt x="2211" y="589"/>
                  </a:lnTo>
                  <a:lnTo>
                    <a:pt x="2154" y="490"/>
                  </a:lnTo>
                  <a:close/>
                  <a:moveTo>
                    <a:pt x="2268" y="490"/>
                  </a:moveTo>
                  <a:lnTo>
                    <a:pt x="2211" y="589"/>
                  </a:lnTo>
                  <a:lnTo>
                    <a:pt x="2324" y="589"/>
                  </a:lnTo>
                  <a:lnTo>
                    <a:pt x="2268" y="490"/>
                  </a:lnTo>
                  <a:close/>
                  <a:moveTo>
                    <a:pt x="2381" y="490"/>
                  </a:moveTo>
                  <a:lnTo>
                    <a:pt x="2324" y="589"/>
                  </a:lnTo>
                  <a:lnTo>
                    <a:pt x="2438" y="589"/>
                  </a:lnTo>
                  <a:lnTo>
                    <a:pt x="2381" y="490"/>
                  </a:lnTo>
                  <a:close/>
                  <a:moveTo>
                    <a:pt x="2495" y="490"/>
                  </a:moveTo>
                  <a:lnTo>
                    <a:pt x="2438" y="589"/>
                  </a:lnTo>
                  <a:lnTo>
                    <a:pt x="2551" y="589"/>
                  </a:lnTo>
                  <a:lnTo>
                    <a:pt x="2495" y="490"/>
                  </a:lnTo>
                  <a:close/>
                  <a:moveTo>
                    <a:pt x="2607" y="490"/>
                  </a:moveTo>
                  <a:lnTo>
                    <a:pt x="2551" y="589"/>
                  </a:lnTo>
                  <a:lnTo>
                    <a:pt x="2665" y="589"/>
                  </a:lnTo>
                  <a:lnTo>
                    <a:pt x="2607" y="490"/>
                  </a:lnTo>
                  <a:close/>
                  <a:moveTo>
                    <a:pt x="2721" y="490"/>
                  </a:moveTo>
                  <a:lnTo>
                    <a:pt x="2665" y="589"/>
                  </a:lnTo>
                  <a:lnTo>
                    <a:pt x="2778" y="589"/>
                  </a:lnTo>
                  <a:lnTo>
                    <a:pt x="2721" y="490"/>
                  </a:lnTo>
                  <a:close/>
                  <a:moveTo>
                    <a:pt x="2834" y="490"/>
                  </a:moveTo>
                  <a:lnTo>
                    <a:pt x="2778" y="589"/>
                  </a:lnTo>
                  <a:lnTo>
                    <a:pt x="2834" y="589"/>
                  </a:lnTo>
                  <a:lnTo>
                    <a:pt x="2834" y="490"/>
                  </a:lnTo>
                  <a:close/>
                  <a:moveTo>
                    <a:pt x="57" y="687"/>
                  </a:moveTo>
                  <a:lnTo>
                    <a:pt x="0" y="687"/>
                  </a:lnTo>
                  <a:lnTo>
                    <a:pt x="0" y="589"/>
                  </a:lnTo>
                  <a:lnTo>
                    <a:pt x="57" y="687"/>
                  </a:lnTo>
                  <a:close/>
                  <a:moveTo>
                    <a:pt x="114" y="589"/>
                  </a:moveTo>
                  <a:lnTo>
                    <a:pt x="57" y="687"/>
                  </a:lnTo>
                  <a:lnTo>
                    <a:pt x="171" y="687"/>
                  </a:lnTo>
                  <a:lnTo>
                    <a:pt x="114" y="589"/>
                  </a:lnTo>
                  <a:close/>
                  <a:moveTo>
                    <a:pt x="227" y="589"/>
                  </a:moveTo>
                  <a:lnTo>
                    <a:pt x="171" y="687"/>
                  </a:lnTo>
                  <a:lnTo>
                    <a:pt x="284" y="687"/>
                  </a:lnTo>
                  <a:lnTo>
                    <a:pt x="227" y="589"/>
                  </a:lnTo>
                  <a:close/>
                  <a:moveTo>
                    <a:pt x="340" y="589"/>
                  </a:moveTo>
                  <a:lnTo>
                    <a:pt x="284" y="687"/>
                  </a:lnTo>
                  <a:lnTo>
                    <a:pt x="397" y="687"/>
                  </a:lnTo>
                  <a:lnTo>
                    <a:pt x="340" y="589"/>
                  </a:lnTo>
                  <a:close/>
                  <a:moveTo>
                    <a:pt x="454" y="589"/>
                  </a:moveTo>
                  <a:lnTo>
                    <a:pt x="397" y="687"/>
                  </a:lnTo>
                  <a:lnTo>
                    <a:pt x="510" y="687"/>
                  </a:lnTo>
                  <a:lnTo>
                    <a:pt x="454" y="589"/>
                  </a:lnTo>
                  <a:close/>
                  <a:moveTo>
                    <a:pt x="567" y="589"/>
                  </a:moveTo>
                  <a:lnTo>
                    <a:pt x="510" y="687"/>
                  </a:lnTo>
                  <a:lnTo>
                    <a:pt x="624" y="687"/>
                  </a:lnTo>
                  <a:lnTo>
                    <a:pt x="567" y="589"/>
                  </a:lnTo>
                  <a:close/>
                  <a:moveTo>
                    <a:pt x="681" y="589"/>
                  </a:moveTo>
                  <a:lnTo>
                    <a:pt x="624" y="687"/>
                  </a:lnTo>
                  <a:lnTo>
                    <a:pt x="737" y="687"/>
                  </a:lnTo>
                  <a:lnTo>
                    <a:pt x="681" y="589"/>
                  </a:lnTo>
                  <a:close/>
                  <a:moveTo>
                    <a:pt x="794" y="589"/>
                  </a:moveTo>
                  <a:lnTo>
                    <a:pt x="737" y="687"/>
                  </a:lnTo>
                  <a:lnTo>
                    <a:pt x="851" y="687"/>
                  </a:lnTo>
                  <a:lnTo>
                    <a:pt x="794" y="589"/>
                  </a:lnTo>
                  <a:close/>
                  <a:moveTo>
                    <a:pt x="908" y="589"/>
                  </a:moveTo>
                  <a:lnTo>
                    <a:pt x="851" y="687"/>
                  </a:lnTo>
                  <a:lnTo>
                    <a:pt x="964" y="687"/>
                  </a:lnTo>
                  <a:lnTo>
                    <a:pt x="908" y="589"/>
                  </a:lnTo>
                  <a:close/>
                  <a:moveTo>
                    <a:pt x="1021" y="589"/>
                  </a:moveTo>
                  <a:lnTo>
                    <a:pt x="964" y="687"/>
                  </a:lnTo>
                  <a:lnTo>
                    <a:pt x="1077" y="687"/>
                  </a:lnTo>
                  <a:lnTo>
                    <a:pt x="1021" y="589"/>
                  </a:lnTo>
                  <a:close/>
                  <a:moveTo>
                    <a:pt x="1134" y="589"/>
                  </a:moveTo>
                  <a:lnTo>
                    <a:pt x="1077" y="687"/>
                  </a:lnTo>
                  <a:lnTo>
                    <a:pt x="1191" y="687"/>
                  </a:lnTo>
                  <a:lnTo>
                    <a:pt x="1134" y="589"/>
                  </a:lnTo>
                  <a:close/>
                  <a:moveTo>
                    <a:pt x="1247" y="589"/>
                  </a:moveTo>
                  <a:lnTo>
                    <a:pt x="1191" y="687"/>
                  </a:lnTo>
                  <a:lnTo>
                    <a:pt x="1304" y="687"/>
                  </a:lnTo>
                  <a:lnTo>
                    <a:pt x="1247" y="589"/>
                  </a:lnTo>
                  <a:close/>
                  <a:moveTo>
                    <a:pt x="1361" y="589"/>
                  </a:moveTo>
                  <a:lnTo>
                    <a:pt x="1304" y="687"/>
                  </a:lnTo>
                  <a:lnTo>
                    <a:pt x="1418" y="687"/>
                  </a:lnTo>
                  <a:lnTo>
                    <a:pt x="1361" y="589"/>
                  </a:lnTo>
                  <a:close/>
                  <a:moveTo>
                    <a:pt x="1474" y="589"/>
                  </a:moveTo>
                  <a:lnTo>
                    <a:pt x="1418" y="687"/>
                  </a:lnTo>
                  <a:lnTo>
                    <a:pt x="1531" y="687"/>
                  </a:lnTo>
                  <a:lnTo>
                    <a:pt x="1474" y="589"/>
                  </a:lnTo>
                  <a:close/>
                  <a:moveTo>
                    <a:pt x="1587" y="589"/>
                  </a:moveTo>
                  <a:lnTo>
                    <a:pt x="1531" y="687"/>
                  </a:lnTo>
                  <a:lnTo>
                    <a:pt x="1644" y="687"/>
                  </a:lnTo>
                  <a:lnTo>
                    <a:pt x="1587" y="589"/>
                  </a:lnTo>
                  <a:close/>
                  <a:moveTo>
                    <a:pt x="1701" y="589"/>
                  </a:moveTo>
                  <a:lnTo>
                    <a:pt x="1644" y="687"/>
                  </a:lnTo>
                  <a:lnTo>
                    <a:pt x="1758" y="687"/>
                  </a:lnTo>
                  <a:lnTo>
                    <a:pt x="1701" y="589"/>
                  </a:lnTo>
                  <a:close/>
                  <a:moveTo>
                    <a:pt x="1814" y="589"/>
                  </a:moveTo>
                  <a:lnTo>
                    <a:pt x="1758" y="687"/>
                  </a:lnTo>
                  <a:lnTo>
                    <a:pt x="1871" y="687"/>
                  </a:lnTo>
                  <a:lnTo>
                    <a:pt x="1814" y="589"/>
                  </a:lnTo>
                  <a:close/>
                  <a:moveTo>
                    <a:pt x="1928" y="589"/>
                  </a:moveTo>
                  <a:lnTo>
                    <a:pt x="1871" y="687"/>
                  </a:lnTo>
                  <a:lnTo>
                    <a:pt x="1984" y="687"/>
                  </a:lnTo>
                  <a:lnTo>
                    <a:pt x="1928" y="589"/>
                  </a:lnTo>
                  <a:close/>
                  <a:moveTo>
                    <a:pt x="2041" y="589"/>
                  </a:moveTo>
                  <a:lnTo>
                    <a:pt x="1984" y="687"/>
                  </a:lnTo>
                  <a:lnTo>
                    <a:pt x="2097" y="687"/>
                  </a:lnTo>
                  <a:lnTo>
                    <a:pt x="2041" y="589"/>
                  </a:lnTo>
                  <a:close/>
                  <a:moveTo>
                    <a:pt x="2154" y="589"/>
                  </a:moveTo>
                  <a:lnTo>
                    <a:pt x="2097" y="687"/>
                  </a:lnTo>
                  <a:lnTo>
                    <a:pt x="2211" y="687"/>
                  </a:lnTo>
                  <a:lnTo>
                    <a:pt x="2154" y="589"/>
                  </a:lnTo>
                  <a:close/>
                  <a:moveTo>
                    <a:pt x="2268" y="589"/>
                  </a:moveTo>
                  <a:lnTo>
                    <a:pt x="2211" y="687"/>
                  </a:lnTo>
                  <a:lnTo>
                    <a:pt x="2324" y="687"/>
                  </a:lnTo>
                  <a:lnTo>
                    <a:pt x="2268" y="589"/>
                  </a:lnTo>
                  <a:close/>
                  <a:moveTo>
                    <a:pt x="2381" y="589"/>
                  </a:moveTo>
                  <a:lnTo>
                    <a:pt x="2324" y="687"/>
                  </a:lnTo>
                  <a:lnTo>
                    <a:pt x="2438" y="687"/>
                  </a:lnTo>
                  <a:lnTo>
                    <a:pt x="2381" y="589"/>
                  </a:lnTo>
                  <a:close/>
                  <a:moveTo>
                    <a:pt x="2495" y="589"/>
                  </a:moveTo>
                  <a:lnTo>
                    <a:pt x="2438" y="687"/>
                  </a:lnTo>
                  <a:lnTo>
                    <a:pt x="2551" y="687"/>
                  </a:lnTo>
                  <a:lnTo>
                    <a:pt x="2495" y="589"/>
                  </a:lnTo>
                  <a:close/>
                  <a:moveTo>
                    <a:pt x="2607" y="589"/>
                  </a:moveTo>
                  <a:lnTo>
                    <a:pt x="2551" y="687"/>
                  </a:lnTo>
                  <a:lnTo>
                    <a:pt x="2665" y="687"/>
                  </a:lnTo>
                  <a:lnTo>
                    <a:pt x="2607" y="589"/>
                  </a:lnTo>
                  <a:close/>
                  <a:moveTo>
                    <a:pt x="2721" y="589"/>
                  </a:moveTo>
                  <a:lnTo>
                    <a:pt x="2665" y="687"/>
                  </a:lnTo>
                  <a:lnTo>
                    <a:pt x="2778" y="687"/>
                  </a:lnTo>
                  <a:lnTo>
                    <a:pt x="2721" y="589"/>
                  </a:lnTo>
                  <a:close/>
                  <a:moveTo>
                    <a:pt x="2834" y="589"/>
                  </a:moveTo>
                  <a:lnTo>
                    <a:pt x="2778" y="687"/>
                  </a:lnTo>
                  <a:lnTo>
                    <a:pt x="2834" y="687"/>
                  </a:lnTo>
                  <a:lnTo>
                    <a:pt x="2834" y="589"/>
                  </a:lnTo>
                  <a:close/>
                  <a:moveTo>
                    <a:pt x="57" y="785"/>
                  </a:moveTo>
                  <a:lnTo>
                    <a:pt x="0" y="785"/>
                  </a:lnTo>
                  <a:lnTo>
                    <a:pt x="0" y="687"/>
                  </a:lnTo>
                  <a:lnTo>
                    <a:pt x="57" y="785"/>
                  </a:lnTo>
                  <a:close/>
                  <a:moveTo>
                    <a:pt x="114" y="687"/>
                  </a:moveTo>
                  <a:lnTo>
                    <a:pt x="57" y="785"/>
                  </a:lnTo>
                  <a:lnTo>
                    <a:pt x="171" y="785"/>
                  </a:lnTo>
                  <a:lnTo>
                    <a:pt x="114" y="687"/>
                  </a:lnTo>
                  <a:close/>
                  <a:moveTo>
                    <a:pt x="227" y="687"/>
                  </a:moveTo>
                  <a:lnTo>
                    <a:pt x="171" y="785"/>
                  </a:lnTo>
                  <a:lnTo>
                    <a:pt x="284" y="785"/>
                  </a:lnTo>
                  <a:lnTo>
                    <a:pt x="227" y="687"/>
                  </a:lnTo>
                  <a:close/>
                  <a:moveTo>
                    <a:pt x="340" y="687"/>
                  </a:moveTo>
                  <a:lnTo>
                    <a:pt x="284" y="785"/>
                  </a:lnTo>
                  <a:lnTo>
                    <a:pt x="397" y="785"/>
                  </a:lnTo>
                  <a:lnTo>
                    <a:pt x="340" y="687"/>
                  </a:lnTo>
                  <a:close/>
                  <a:moveTo>
                    <a:pt x="454" y="687"/>
                  </a:moveTo>
                  <a:lnTo>
                    <a:pt x="397" y="785"/>
                  </a:lnTo>
                  <a:lnTo>
                    <a:pt x="510" y="785"/>
                  </a:lnTo>
                  <a:lnTo>
                    <a:pt x="454" y="687"/>
                  </a:lnTo>
                  <a:close/>
                  <a:moveTo>
                    <a:pt x="567" y="687"/>
                  </a:moveTo>
                  <a:lnTo>
                    <a:pt x="510" y="785"/>
                  </a:lnTo>
                  <a:lnTo>
                    <a:pt x="624" y="785"/>
                  </a:lnTo>
                  <a:lnTo>
                    <a:pt x="567" y="687"/>
                  </a:lnTo>
                  <a:close/>
                  <a:moveTo>
                    <a:pt x="681" y="687"/>
                  </a:moveTo>
                  <a:lnTo>
                    <a:pt x="624" y="785"/>
                  </a:lnTo>
                  <a:lnTo>
                    <a:pt x="737" y="785"/>
                  </a:lnTo>
                  <a:lnTo>
                    <a:pt x="681" y="687"/>
                  </a:lnTo>
                  <a:close/>
                  <a:moveTo>
                    <a:pt x="794" y="687"/>
                  </a:moveTo>
                  <a:lnTo>
                    <a:pt x="737" y="785"/>
                  </a:lnTo>
                  <a:lnTo>
                    <a:pt x="851" y="785"/>
                  </a:lnTo>
                  <a:lnTo>
                    <a:pt x="794" y="687"/>
                  </a:lnTo>
                  <a:close/>
                  <a:moveTo>
                    <a:pt x="908" y="687"/>
                  </a:moveTo>
                  <a:lnTo>
                    <a:pt x="851" y="785"/>
                  </a:lnTo>
                  <a:lnTo>
                    <a:pt x="964" y="785"/>
                  </a:lnTo>
                  <a:lnTo>
                    <a:pt x="908" y="687"/>
                  </a:lnTo>
                  <a:close/>
                  <a:moveTo>
                    <a:pt x="1021" y="687"/>
                  </a:moveTo>
                  <a:lnTo>
                    <a:pt x="964" y="785"/>
                  </a:lnTo>
                  <a:lnTo>
                    <a:pt x="1077" y="785"/>
                  </a:lnTo>
                  <a:lnTo>
                    <a:pt x="1021" y="687"/>
                  </a:lnTo>
                  <a:close/>
                  <a:moveTo>
                    <a:pt x="1134" y="687"/>
                  </a:moveTo>
                  <a:lnTo>
                    <a:pt x="1077" y="785"/>
                  </a:lnTo>
                  <a:lnTo>
                    <a:pt x="1191" y="785"/>
                  </a:lnTo>
                  <a:lnTo>
                    <a:pt x="1134" y="687"/>
                  </a:lnTo>
                  <a:close/>
                  <a:moveTo>
                    <a:pt x="1247" y="687"/>
                  </a:moveTo>
                  <a:lnTo>
                    <a:pt x="1191" y="785"/>
                  </a:lnTo>
                  <a:lnTo>
                    <a:pt x="1304" y="785"/>
                  </a:lnTo>
                  <a:lnTo>
                    <a:pt x="1247" y="687"/>
                  </a:lnTo>
                  <a:close/>
                  <a:moveTo>
                    <a:pt x="1361" y="687"/>
                  </a:moveTo>
                  <a:lnTo>
                    <a:pt x="1304" y="785"/>
                  </a:lnTo>
                  <a:lnTo>
                    <a:pt x="1418" y="785"/>
                  </a:lnTo>
                  <a:lnTo>
                    <a:pt x="1361" y="687"/>
                  </a:lnTo>
                  <a:close/>
                  <a:moveTo>
                    <a:pt x="1474" y="687"/>
                  </a:moveTo>
                  <a:lnTo>
                    <a:pt x="1418" y="785"/>
                  </a:lnTo>
                  <a:lnTo>
                    <a:pt x="1531" y="785"/>
                  </a:lnTo>
                  <a:lnTo>
                    <a:pt x="1474" y="687"/>
                  </a:lnTo>
                  <a:close/>
                  <a:moveTo>
                    <a:pt x="1587" y="687"/>
                  </a:moveTo>
                  <a:lnTo>
                    <a:pt x="1531" y="785"/>
                  </a:lnTo>
                  <a:lnTo>
                    <a:pt x="1644" y="785"/>
                  </a:lnTo>
                  <a:lnTo>
                    <a:pt x="1587" y="687"/>
                  </a:lnTo>
                  <a:close/>
                  <a:moveTo>
                    <a:pt x="1701" y="687"/>
                  </a:moveTo>
                  <a:lnTo>
                    <a:pt x="1644" y="785"/>
                  </a:lnTo>
                  <a:lnTo>
                    <a:pt x="1758" y="785"/>
                  </a:lnTo>
                  <a:lnTo>
                    <a:pt x="1701" y="687"/>
                  </a:lnTo>
                  <a:close/>
                  <a:moveTo>
                    <a:pt x="1814" y="687"/>
                  </a:moveTo>
                  <a:lnTo>
                    <a:pt x="1758" y="785"/>
                  </a:lnTo>
                  <a:lnTo>
                    <a:pt x="1871" y="785"/>
                  </a:lnTo>
                  <a:lnTo>
                    <a:pt x="1814" y="687"/>
                  </a:lnTo>
                  <a:close/>
                  <a:moveTo>
                    <a:pt x="1928" y="687"/>
                  </a:moveTo>
                  <a:lnTo>
                    <a:pt x="1871" y="785"/>
                  </a:lnTo>
                  <a:lnTo>
                    <a:pt x="1984" y="785"/>
                  </a:lnTo>
                  <a:lnTo>
                    <a:pt x="1928" y="687"/>
                  </a:lnTo>
                  <a:close/>
                  <a:moveTo>
                    <a:pt x="2041" y="687"/>
                  </a:moveTo>
                  <a:lnTo>
                    <a:pt x="1984" y="785"/>
                  </a:lnTo>
                  <a:lnTo>
                    <a:pt x="2097" y="785"/>
                  </a:lnTo>
                  <a:lnTo>
                    <a:pt x="2041" y="687"/>
                  </a:lnTo>
                  <a:close/>
                  <a:moveTo>
                    <a:pt x="2154" y="687"/>
                  </a:moveTo>
                  <a:lnTo>
                    <a:pt x="2097" y="785"/>
                  </a:lnTo>
                  <a:lnTo>
                    <a:pt x="2211" y="785"/>
                  </a:lnTo>
                  <a:lnTo>
                    <a:pt x="2154" y="687"/>
                  </a:lnTo>
                  <a:close/>
                  <a:moveTo>
                    <a:pt x="2268" y="687"/>
                  </a:moveTo>
                  <a:lnTo>
                    <a:pt x="2211" y="785"/>
                  </a:lnTo>
                  <a:lnTo>
                    <a:pt x="2324" y="785"/>
                  </a:lnTo>
                  <a:lnTo>
                    <a:pt x="2268" y="687"/>
                  </a:lnTo>
                  <a:close/>
                  <a:moveTo>
                    <a:pt x="2381" y="687"/>
                  </a:moveTo>
                  <a:lnTo>
                    <a:pt x="2324" y="785"/>
                  </a:lnTo>
                  <a:lnTo>
                    <a:pt x="2438" y="785"/>
                  </a:lnTo>
                  <a:lnTo>
                    <a:pt x="2381" y="687"/>
                  </a:lnTo>
                  <a:close/>
                  <a:moveTo>
                    <a:pt x="2495" y="687"/>
                  </a:moveTo>
                  <a:lnTo>
                    <a:pt x="2438" y="785"/>
                  </a:lnTo>
                  <a:lnTo>
                    <a:pt x="2551" y="785"/>
                  </a:lnTo>
                  <a:lnTo>
                    <a:pt x="2495" y="687"/>
                  </a:lnTo>
                  <a:close/>
                  <a:moveTo>
                    <a:pt x="2607" y="687"/>
                  </a:moveTo>
                  <a:lnTo>
                    <a:pt x="2551" y="785"/>
                  </a:lnTo>
                  <a:lnTo>
                    <a:pt x="2665" y="785"/>
                  </a:lnTo>
                  <a:lnTo>
                    <a:pt x="2607" y="687"/>
                  </a:lnTo>
                  <a:close/>
                  <a:moveTo>
                    <a:pt x="2721" y="687"/>
                  </a:moveTo>
                  <a:lnTo>
                    <a:pt x="2665" y="785"/>
                  </a:lnTo>
                  <a:lnTo>
                    <a:pt x="2778" y="785"/>
                  </a:lnTo>
                  <a:lnTo>
                    <a:pt x="2721" y="687"/>
                  </a:lnTo>
                  <a:close/>
                  <a:moveTo>
                    <a:pt x="2834" y="687"/>
                  </a:moveTo>
                  <a:lnTo>
                    <a:pt x="2778" y="785"/>
                  </a:lnTo>
                  <a:lnTo>
                    <a:pt x="2834" y="785"/>
                  </a:lnTo>
                  <a:lnTo>
                    <a:pt x="2834" y="687"/>
                  </a:lnTo>
                  <a:close/>
                  <a:moveTo>
                    <a:pt x="57" y="883"/>
                  </a:moveTo>
                  <a:lnTo>
                    <a:pt x="0" y="883"/>
                  </a:lnTo>
                  <a:lnTo>
                    <a:pt x="0" y="785"/>
                  </a:lnTo>
                  <a:lnTo>
                    <a:pt x="57" y="883"/>
                  </a:lnTo>
                  <a:close/>
                  <a:moveTo>
                    <a:pt x="114" y="785"/>
                  </a:moveTo>
                  <a:lnTo>
                    <a:pt x="57" y="883"/>
                  </a:lnTo>
                  <a:lnTo>
                    <a:pt x="171" y="883"/>
                  </a:lnTo>
                  <a:lnTo>
                    <a:pt x="114" y="785"/>
                  </a:lnTo>
                  <a:close/>
                  <a:moveTo>
                    <a:pt x="227" y="785"/>
                  </a:moveTo>
                  <a:lnTo>
                    <a:pt x="171" y="883"/>
                  </a:lnTo>
                  <a:lnTo>
                    <a:pt x="284" y="883"/>
                  </a:lnTo>
                  <a:lnTo>
                    <a:pt x="227" y="785"/>
                  </a:lnTo>
                  <a:close/>
                  <a:moveTo>
                    <a:pt x="340" y="785"/>
                  </a:moveTo>
                  <a:lnTo>
                    <a:pt x="284" y="883"/>
                  </a:lnTo>
                  <a:lnTo>
                    <a:pt x="397" y="883"/>
                  </a:lnTo>
                  <a:lnTo>
                    <a:pt x="340" y="785"/>
                  </a:lnTo>
                  <a:close/>
                  <a:moveTo>
                    <a:pt x="454" y="785"/>
                  </a:moveTo>
                  <a:lnTo>
                    <a:pt x="397" y="883"/>
                  </a:lnTo>
                  <a:lnTo>
                    <a:pt x="510" y="883"/>
                  </a:lnTo>
                  <a:lnTo>
                    <a:pt x="454" y="785"/>
                  </a:lnTo>
                  <a:close/>
                  <a:moveTo>
                    <a:pt x="567" y="785"/>
                  </a:moveTo>
                  <a:lnTo>
                    <a:pt x="510" y="883"/>
                  </a:lnTo>
                  <a:lnTo>
                    <a:pt x="624" y="883"/>
                  </a:lnTo>
                  <a:lnTo>
                    <a:pt x="567" y="785"/>
                  </a:lnTo>
                  <a:close/>
                  <a:moveTo>
                    <a:pt x="681" y="785"/>
                  </a:moveTo>
                  <a:lnTo>
                    <a:pt x="624" y="883"/>
                  </a:lnTo>
                  <a:lnTo>
                    <a:pt x="737" y="883"/>
                  </a:lnTo>
                  <a:lnTo>
                    <a:pt x="681" y="785"/>
                  </a:lnTo>
                  <a:close/>
                  <a:moveTo>
                    <a:pt x="794" y="785"/>
                  </a:moveTo>
                  <a:lnTo>
                    <a:pt x="737" y="883"/>
                  </a:lnTo>
                  <a:lnTo>
                    <a:pt x="851" y="883"/>
                  </a:lnTo>
                  <a:lnTo>
                    <a:pt x="794" y="785"/>
                  </a:lnTo>
                  <a:close/>
                  <a:moveTo>
                    <a:pt x="908" y="785"/>
                  </a:moveTo>
                  <a:lnTo>
                    <a:pt x="851" y="883"/>
                  </a:lnTo>
                  <a:lnTo>
                    <a:pt x="964" y="883"/>
                  </a:lnTo>
                  <a:lnTo>
                    <a:pt x="908" y="785"/>
                  </a:lnTo>
                  <a:close/>
                  <a:moveTo>
                    <a:pt x="1021" y="785"/>
                  </a:moveTo>
                  <a:lnTo>
                    <a:pt x="964" y="883"/>
                  </a:lnTo>
                  <a:lnTo>
                    <a:pt x="1077" y="883"/>
                  </a:lnTo>
                  <a:lnTo>
                    <a:pt x="1021" y="785"/>
                  </a:lnTo>
                  <a:close/>
                  <a:moveTo>
                    <a:pt x="1134" y="785"/>
                  </a:moveTo>
                  <a:lnTo>
                    <a:pt x="1077" y="883"/>
                  </a:lnTo>
                  <a:lnTo>
                    <a:pt x="1191" y="883"/>
                  </a:lnTo>
                  <a:lnTo>
                    <a:pt x="1134" y="785"/>
                  </a:lnTo>
                  <a:close/>
                  <a:moveTo>
                    <a:pt x="1247" y="785"/>
                  </a:moveTo>
                  <a:lnTo>
                    <a:pt x="1191" y="883"/>
                  </a:lnTo>
                  <a:lnTo>
                    <a:pt x="1304" y="883"/>
                  </a:lnTo>
                  <a:lnTo>
                    <a:pt x="1247" y="785"/>
                  </a:lnTo>
                  <a:close/>
                  <a:moveTo>
                    <a:pt x="1361" y="785"/>
                  </a:moveTo>
                  <a:lnTo>
                    <a:pt x="1304" y="883"/>
                  </a:lnTo>
                  <a:lnTo>
                    <a:pt x="1418" y="883"/>
                  </a:lnTo>
                  <a:lnTo>
                    <a:pt x="1361" y="785"/>
                  </a:lnTo>
                  <a:close/>
                  <a:moveTo>
                    <a:pt x="1474" y="785"/>
                  </a:moveTo>
                  <a:lnTo>
                    <a:pt x="1418" y="883"/>
                  </a:lnTo>
                  <a:lnTo>
                    <a:pt x="1531" y="883"/>
                  </a:lnTo>
                  <a:lnTo>
                    <a:pt x="1474" y="785"/>
                  </a:lnTo>
                  <a:close/>
                  <a:moveTo>
                    <a:pt x="1587" y="785"/>
                  </a:moveTo>
                  <a:lnTo>
                    <a:pt x="1531" y="883"/>
                  </a:lnTo>
                  <a:lnTo>
                    <a:pt x="1644" y="883"/>
                  </a:lnTo>
                  <a:lnTo>
                    <a:pt x="1587" y="785"/>
                  </a:lnTo>
                  <a:close/>
                  <a:moveTo>
                    <a:pt x="1701" y="785"/>
                  </a:moveTo>
                  <a:lnTo>
                    <a:pt x="1644" y="883"/>
                  </a:lnTo>
                  <a:lnTo>
                    <a:pt x="1758" y="883"/>
                  </a:lnTo>
                  <a:lnTo>
                    <a:pt x="1701" y="785"/>
                  </a:lnTo>
                  <a:close/>
                  <a:moveTo>
                    <a:pt x="1814" y="785"/>
                  </a:moveTo>
                  <a:lnTo>
                    <a:pt x="1758" y="883"/>
                  </a:lnTo>
                  <a:lnTo>
                    <a:pt x="1871" y="883"/>
                  </a:lnTo>
                  <a:lnTo>
                    <a:pt x="1814" y="785"/>
                  </a:lnTo>
                  <a:close/>
                  <a:moveTo>
                    <a:pt x="1928" y="785"/>
                  </a:moveTo>
                  <a:lnTo>
                    <a:pt x="1871" y="883"/>
                  </a:lnTo>
                  <a:lnTo>
                    <a:pt x="1984" y="883"/>
                  </a:lnTo>
                  <a:lnTo>
                    <a:pt x="1928" y="785"/>
                  </a:lnTo>
                  <a:close/>
                  <a:moveTo>
                    <a:pt x="2041" y="785"/>
                  </a:moveTo>
                  <a:lnTo>
                    <a:pt x="1984" y="883"/>
                  </a:lnTo>
                  <a:lnTo>
                    <a:pt x="2097" y="883"/>
                  </a:lnTo>
                  <a:lnTo>
                    <a:pt x="2041" y="785"/>
                  </a:lnTo>
                  <a:close/>
                  <a:moveTo>
                    <a:pt x="2154" y="785"/>
                  </a:moveTo>
                  <a:lnTo>
                    <a:pt x="2097" y="883"/>
                  </a:lnTo>
                  <a:lnTo>
                    <a:pt x="2211" y="883"/>
                  </a:lnTo>
                  <a:lnTo>
                    <a:pt x="2154" y="785"/>
                  </a:lnTo>
                  <a:close/>
                  <a:moveTo>
                    <a:pt x="2268" y="785"/>
                  </a:moveTo>
                  <a:lnTo>
                    <a:pt x="2211" y="883"/>
                  </a:lnTo>
                  <a:lnTo>
                    <a:pt x="2324" y="883"/>
                  </a:lnTo>
                  <a:lnTo>
                    <a:pt x="2268" y="785"/>
                  </a:lnTo>
                  <a:close/>
                  <a:moveTo>
                    <a:pt x="2381" y="785"/>
                  </a:moveTo>
                  <a:lnTo>
                    <a:pt x="2324" y="883"/>
                  </a:lnTo>
                  <a:lnTo>
                    <a:pt x="2438" y="883"/>
                  </a:lnTo>
                  <a:lnTo>
                    <a:pt x="2381" y="785"/>
                  </a:lnTo>
                  <a:close/>
                  <a:moveTo>
                    <a:pt x="2495" y="785"/>
                  </a:moveTo>
                  <a:lnTo>
                    <a:pt x="2438" y="883"/>
                  </a:lnTo>
                  <a:lnTo>
                    <a:pt x="2551" y="883"/>
                  </a:lnTo>
                  <a:lnTo>
                    <a:pt x="2495" y="785"/>
                  </a:lnTo>
                  <a:close/>
                  <a:moveTo>
                    <a:pt x="2607" y="785"/>
                  </a:moveTo>
                  <a:lnTo>
                    <a:pt x="2551" y="883"/>
                  </a:lnTo>
                  <a:lnTo>
                    <a:pt x="2665" y="883"/>
                  </a:lnTo>
                  <a:lnTo>
                    <a:pt x="2607" y="785"/>
                  </a:lnTo>
                  <a:close/>
                  <a:moveTo>
                    <a:pt x="2721" y="785"/>
                  </a:moveTo>
                  <a:lnTo>
                    <a:pt x="2665" y="883"/>
                  </a:lnTo>
                  <a:lnTo>
                    <a:pt x="2778" y="883"/>
                  </a:lnTo>
                  <a:lnTo>
                    <a:pt x="2721" y="785"/>
                  </a:lnTo>
                  <a:close/>
                  <a:moveTo>
                    <a:pt x="2834" y="785"/>
                  </a:moveTo>
                  <a:lnTo>
                    <a:pt x="2778" y="883"/>
                  </a:lnTo>
                  <a:lnTo>
                    <a:pt x="2834" y="883"/>
                  </a:lnTo>
                  <a:lnTo>
                    <a:pt x="2834" y="785"/>
                  </a:lnTo>
                  <a:close/>
                  <a:moveTo>
                    <a:pt x="57" y="981"/>
                  </a:moveTo>
                  <a:lnTo>
                    <a:pt x="0" y="981"/>
                  </a:lnTo>
                  <a:lnTo>
                    <a:pt x="0" y="883"/>
                  </a:lnTo>
                  <a:lnTo>
                    <a:pt x="57" y="981"/>
                  </a:lnTo>
                  <a:close/>
                  <a:moveTo>
                    <a:pt x="114" y="883"/>
                  </a:moveTo>
                  <a:lnTo>
                    <a:pt x="57" y="981"/>
                  </a:lnTo>
                  <a:lnTo>
                    <a:pt x="171" y="981"/>
                  </a:lnTo>
                  <a:lnTo>
                    <a:pt x="114" y="883"/>
                  </a:lnTo>
                  <a:close/>
                  <a:moveTo>
                    <a:pt x="227" y="883"/>
                  </a:moveTo>
                  <a:lnTo>
                    <a:pt x="171" y="981"/>
                  </a:lnTo>
                  <a:lnTo>
                    <a:pt x="284" y="981"/>
                  </a:lnTo>
                  <a:lnTo>
                    <a:pt x="227" y="883"/>
                  </a:lnTo>
                  <a:close/>
                  <a:moveTo>
                    <a:pt x="340" y="883"/>
                  </a:moveTo>
                  <a:lnTo>
                    <a:pt x="284" y="981"/>
                  </a:lnTo>
                  <a:lnTo>
                    <a:pt x="397" y="981"/>
                  </a:lnTo>
                  <a:lnTo>
                    <a:pt x="340" y="883"/>
                  </a:lnTo>
                  <a:close/>
                  <a:moveTo>
                    <a:pt x="454" y="883"/>
                  </a:moveTo>
                  <a:lnTo>
                    <a:pt x="397" y="981"/>
                  </a:lnTo>
                  <a:lnTo>
                    <a:pt x="510" y="981"/>
                  </a:lnTo>
                  <a:lnTo>
                    <a:pt x="454" y="883"/>
                  </a:lnTo>
                  <a:close/>
                  <a:moveTo>
                    <a:pt x="567" y="883"/>
                  </a:moveTo>
                  <a:lnTo>
                    <a:pt x="510" y="981"/>
                  </a:lnTo>
                  <a:lnTo>
                    <a:pt x="624" y="981"/>
                  </a:lnTo>
                  <a:lnTo>
                    <a:pt x="567" y="883"/>
                  </a:lnTo>
                  <a:close/>
                  <a:moveTo>
                    <a:pt x="681" y="883"/>
                  </a:moveTo>
                  <a:lnTo>
                    <a:pt x="624" y="981"/>
                  </a:lnTo>
                  <a:lnTo>
                    <a:pt x="737" y="981"/>
                  </a:lnTo>
                  <a:lnTo>
                    <a:pt x="681" y="883"/>
                  </a:lnTo>
                  <a:close/>
                  <a:moveTo>
                    <a:pt x="794" y="883"/>
                  </a:moveTo>
                  <a:lnTo>
                    <a:pt x="737" y="981"/>
                  </a:lnTo>
                  <a:lnTo>
                    <a:pt x="851" y="981"/>
                  </a:lnTo>
                  <a:lnTo>
                    <a:pt x="794" y="883"/>
                  </a:lnTo>
                  <a:close/>
                  <a:moveTo>
                    <a:pt x="908" y="883"/>
                  </a:moveTo>
                  <a:lnTo>
                    <a:pt x="851" y="981"/>
                  </a:lnTo>
                  <a:lnTo>
                    <a:pt x="964" y="981"/>
                  </a:lnTo>
                  <a:lnTo>
                    <a:pt x="908" y="883"/>
                  </a:lnTo>
                  <a:close/>
                  <a:moveTo>
                    <a:pt x="1021" y="883"/>
                  </a:moveTo>
                  <a:lnTo>
                    <a:pt x="964" y="981"/>
                  </a:lnTo>
                  <a:lnTo>
                    <a:pt x="1077" y="981"/>
                  </a:lnTo>
                  <a:lnTo>
                    <a:pt x="1021" y="883"/>
                  </a:lnTo>
                  <a:close/>
                  <a:moveTo>
                    <a:pt x="1134" y="883"/>
                  </a:moveTo>
                  <a:lnTo>
                    <a:pt x="1077" y="981"/>
                  </a:lnTo>
                  <a:lnTo>
                    <a:pt x="1191" y="981"/>
                  </a:lnTo>
                  <a:lnTo>
                    <a:pt x="1134" y="883"/>
                  </a:lnTo>
                  <a:close/>
                  <a:moveTo>
                    <a:pt x="1247" y="883"/>
                  </a:moveTo>
                  <a:lnTo>
                    <a:pt x="1191" y="981"/>
                  </a:lnTo>
                  <a:lnTo>
                    <a:pt x="1304" y="981"/>
                  </a:lnTo>
                  <a:lnTo>
                    <a:pt x="1247" y="883"/>
                  </a:lnTo>
                  <a:close/>
                  <a:moveTo>
                    <a:pt x="1361" y="883"/>
                  </a:moveTo>
                  <a:lnTo>
                    <a:pt x="1304" y="981"/>
                  </a:lnTo>
                  <a:lnTo>
                    <a:pt x="1418" y="981"/>
                  </a:lnTo>
                  <a:lnTo>
                    <a:pt x="1361" y="883"/>
                  </a:lnTo>
                  <a:close/>
                  <a:moveTo>
                    <a:pt x="1474" y="883"/>
                  </a:moveTo>
                  <a:lnTo>
                    <a:pt x="1418" y="981"/>
                  </a:lnTo>
                  <a:lnTo>
                    <a:pt x="1531" y="981"/>
                  </a:lnTo>
                  <a:lnTo>
                    <a:pt x="1474" y="883"/>
                  </a:lnTo>
                  <a:close/>
                  <a:moveTo>
                    <a:pt x="1587" y="883"/>
                  </a:moveTo>
                  <a:lnTo>
                    <a:pt x="1531" y="981"/>
                  </a:lnTo>
                  <a:lnTo>
                    <a:pt x="1644" y="981"/>
                  </a:lnTo>
                  <a:lnTo>
                    <a:pt x="1587" y="883"/>
                  </a:lnTo>
                  <a:close/>
                  <a:moveTo>
                    <a:pt x="1701" y="883"/>
                  </a:moveTo>
                  <a:lnTo>
                    <a:pt x="1644" y="981"/>
                  </a:lnTo>
                  <a:lnTo>
                    <a:pt x="1758" y="981"/>
                  </a:lnTo>
                  <a:lnTo>
                    <a:pt x="1701" y="883"/>
                  </a:lnTo>
                  <a:close/>
                  <a:moveTo>
                    <a:pt x="1814" y="883"/>
                  </a:moveTo>
                  <a:lnTo>
                    <a:pt x="1758" y="981"/>
                  </a:lnTo>
                  <a:lnTo>
                    <a:pt x="1871" y="981"/>
                  </a:lnTo>
                  <a:lnTo>
                    <a:pt x="1814" y="883"/>
                  </a:lnTo>
                  <a:close/>
                  <a:moveTo>
                    <a:pt x="1928" y="883"/>
                  </a:moveTo>
                  <a:lnTo>
                    <a:pt x="1871" y="981"/>
                  </a:lnTo>
                  <a:lnTo>
                    <a:pt x="1984" y="981"/>
                  </a:lnTo>
                  <a:lnTo>
                    <a:pt x="1928" y="883"/>
                  </a:lnTo>
                  <a:close/>
                  <a:moveTo>
                    <a:pt x="2041" y="883"/>
                  </a:moveTo>
                  <a:lnTo>
                    <a:pt x="1984" y="981"/>
                  </a:lnTo>
                  <a:lnTo>
                    <a:pt x="2097" y="981"/>
                  </a:lnTo>
                  <a:lnTo>
                    <a:pt x="2041" y="883"/>
                  </a:lnTo>
                  <a:close/>
                  <a:moveTo>
                    <a:pt x="2154" y="883"/>
                  </a:moveTo>
                  <a:lnTo>
                    <a:pt x="2097" y="981"/>
                  </a:lnTo>
                  <a:lnTo>
                    <a:pt x="2211" y="981"/>
                  </a:lnTo>
                  <a:lnTo>
                    <a:pt x="2154" y="883"/>
                  </a:lnTo>
                  <a:close/>
                  <a:moveTo>
                    <a:pt x="2268" y="883"/>
                  </a:moveTo>
                  <a:lnTo>
                    <a:pt x="2211" y="981"/>
                  </a:lnTo>
                  <a:lnTo>
                    <a:pt x="2324" y="981"/>
                  </a:lnTo>
                  <a:lnTo>
                    <a:pt x="2268" y="883"/>
                  </a:lnTo>
                  <a:close/>
                  <a:moveTo>
                    <a:pt x="2381" y="883"/>
                  </a:moveTo>
                  <a:lnTo>
                    <a:pt x="2324" y="981"/>
                  </a:lnTo>
                  <a:lnTo>
                    <a:pt x="2438" y="981"/>
                  </a:lnTo>
                  <a:lnTo>
                    <a:pt x="2381" y="883"/>
                  </a:lnTo>
                  <a:close/>
                  <a:moveTo>
                    <a:pt x="2495" y="883"/>
                  </a:moveTo>
                  <a:lnTo>
                    <a:pt x="2438" y="981"/>
                  </a:lnTo>
                  <a:lnTo>
                    <a:pt x="2551" y="981"/>
                  </a:lnTo>
                  <a:lnTo>
                    <a:pt x="2495" y="883"/>
                  </a:lnTo>
                  <a:close/>
                  <a:moveTo>
                    <a:pt x="2607" y="883"/>
                  </a:moveTo>
                  <a:lnTo>
                    <a:pt x="2551" y="981"/>
                  </a:lnTo>
                  <a:lnTo>
                    <a:pt x="2665" y="981"/>
                  </a:lnTo>
                  <a:lnTo>
                    <a:pt x="2607" y="883"/>
                  </a:lnTo>
                  <a:close/>
                  <a:moveTo>
                    <a:pt x="2721" y="883"/>
                  </a:moveTo>
                  <a:lnTo>
                    <a:pt x="2665" y="981"/>
                  </a:lnTo>
                  <a:lnTo>
                    <a:pt x="2778" y="981"/>
                  </a:lnTo>
                  <a:lnTo>
                    <a:pt x="2721" y="883"/>
                  </a:lnTo>
                  <a:close/>
                  <a:moveTo>
                    <a:pt x="2834" y="883"/>
                  </a:moveTo>
                  <a:lnTo>
                    <a:pt x="2778" y="981"/>
                  </a:lnTo>
                  <a:lnTo>
                    <a:pt x="2834" y="981"/>
                  </a:lnTo>
                  <a:lnTo>
                    <a:pt x="2834" y="883"/>
                  </a:lnTo>
                  <a:close/>
                  <a:moveTo>
                    <a:pt x="57" y="1079"/>
                  </a:moveTo>
                  <a:lnTo>
                    <a:pt x="0" y="1079"/>
                  </a:lnTo>
                  <a:lnTo>
                    <a:pt x="0" y="981"/>
                  </a:lnTo>
                  <a:lnTo>
                    <a:pt x="57" y="1079"/>
                  </a:lnTo>
                  <a:close/>
                  <a:moveTo>
                    <a:pt x="114" y="981"/>
                  </a:moveTo>
                  <a:lnTo>
                    <a:pt x="57" y="1079"/>
                  </a:lnTo>
                  <a:lnTo>
                    <a:pt x="171" y="1079"/>
                  </a:lnTo>
                  <a:lnTo>
                    <a:pt x="114" y="981"/>
                  </a:lnTo>
                  <a:close/>
                  <a:moveTo>
                    <a:pt x="227" y="981"/>
                  </a:moveTo>
                  <a:lnTo>
                    <a:pt x="171" y="1079"/>
                  </a:lnTo>
                  <a:lnTo>
                    <a:pt x="284" y="1079"/>
                  </a:lnTo>
                  <a:lnTo>
                    <a:pt x="227" y="981"/>
                  </a:lnTo>
                  <a:close/>
                  <a:moveTo>
                    <a:pt x="340" y="981"/>
                  </a:moveTo>
                  <a:lnTo>
                    <a:pt x="284" y="1079"/>
                  </a:lnTo>
                  <a:lnTo>
                    <a:pt x="397" y="1079"/>
                  </a:lnTo>
                  <a:lnTo>
                    <a:pt x="340" y="981"/>
                  </a:lnTo>
                  <a:close/>
                  <a:moveTo>
                    <a:pt x="454" y="981"/>
                  </a:moveTo>
                  <a:lnTo>
                    <a:pt x="397" y="1079"/>
                  </a:lnTo>
                  <a:lnTo>
                    <a:pt x="510" y="1079"/>
                  </a:lnTo>
                  <a:lnTo>
                    <a:pt x="454" y="981"/>
                  </a:lnTo>
                  <a:close/>
                  <a:moveTo>
                    <a:pt x="567" y="981"/>
                  </a:moveTo>
                  <a:lnTo>
                    <a:pt x="510" y="1079"/>
                  </a:lnTo>
                  <a:lnTo>
                    <a:pt x="624" y="1079"/>
                  </a:lnTo>
                  <a:lnTo>
                    <a:pt x="567" y="981"/>
                  </a:lnTo>
                  <a:close/>
                  <a:moveTo>
                    <a:pt x="681" y="981"/>
                  </a:moveTo>
                  <a:lnTo>
                    <a:pt x="624" y="1079"/>
                  </a:lnTo>
                  <a:lnTo>
                    <a:pt x="737" y="1079"/>
                  </a:lnTo>
                  <a:lnTo>
                    <a:pt x="681" y="981"/>
                  </a:lnTo>
                  <a:close/>
                  <a:moveTo>
                    <a:pt x="794" y="981"/>
                  </a:moveTo>
                  <a:lnTo>
                    <a:pt x="737" y="1079"/>
                  </a:lnTo>
                  <a:lnTo>
                    <a:pt x="851" y="1079"/>
                  </a:lnTo>
                  <a:lnTo>
                    <a:pt x="794" y="981"/>
                  </a:lnTo>
                  <a:close/>
                  <a:moveTo>
                    <a:pt x="908" y="981"/>
                  </a:moveTo>
                  <a:lnTo>
                    <a:pt x="851" y="1079"/>
                  </a:lnTo>
                  <a:lnTo>
                    <a:pt x="964" y="1079"/>
                  </a:lnTo>
                  <a:lnTo>
                    <a:pt x="908" y="981"/>
                  </a:lnTo>
                  <a:close/>
                  <a:moveTo>
                    <a:pt x="1021" y="981"/>
                  </a:moveTo>
                  <a:lnTo>
                    <a:pt x="964" y="1079"/>
                  </a:lnTo>
                  <a:lnTo>
                    <a:pt x="1077" y="1079"/>
                  </a:lnTo>
                  <a:lnTo>
                    <a:pt x="1021" y="981"/>
                  </a:lnTo>
                  <a:close/>
                  <a:moveTo>
                    <a:pt x="1134" y="981"/>
                  </a:moveTo>
                  <a:lnTo>
                    <a:pt x="1077" y="1079"/>
                  </a:lnTo>
                  <a:lnTo>
                    <a:pt x="1191" y="1079"/>
                  </a:lnTo>
                  <a:lnTo>
                    <a:pt x="1134" y="981"/>
                  </a:lnTo>
                  <a:close/>
                  <a:moveTo>
                    <a:pt x="1247" y="981"/>
                  </a:moveTo>
                  <a:lnTo>
                    <a:pt x="1191" y="1079"/>
                  </a:lnTo>
                  <a:lnTo>
                    <a:pt x="1304" y="1079"/>
                  </a:lnTo>
                  <a:lnTo>
                    <a:pt x="1247" y="981"/>
                  </a:lnTo>
                  <a:close/>
                  <a:moveTo>
                    <a:pt x="1361" y="981"/>
                  </a:moveTo>
                  <a:lnTo>
                    <a:pt x="1304" y="1079"/>
                  </a:lnTo>
                  <a:lnTo>
                    <a:pt x="1418" y="1079"/>
                  </a:lnTo>
                  <a:lnTo>
                    <a:pt x="1361" y="981"/>
                  </a:lnTo>
                  <a:close/>
                  <a:moveTo>
                    <a:pt x="1474" y="981"/>
                  </a:moveTo>
                  <a:lnTo>
                    <a:pt x="1418" y="1079"/>
                  </a:lnTo>
                  <a:lnTo>
                    <a:pt x="1531" y="1079"/>
                  </a:lnTo>
                  <a:lnTo>
                    <a:pt x="1474" y="981"/>
                  </a:lnTo>
                  <a:close/>
                  <a:moveTo>
                    <a:pt x="1587" y="981"/>
                  </a:moveTo>
                  <a:lnTo>
                    <a:pt x="1531" y="1079"/>
                  </a:lnTo>
                  <a:lnTo>
                    <a:pt x="1644" y="1079"/>
                  </a:lnTo>
                  <a:lnTo>
                    <a:pt x="1587" y="981"/>
                  </a:lnTo>
                  <a:close/>
                  <a:moveTo>
                    <a:pt x="1701" y="981"/>
                  </a:moveTo>
                  <a:lnTo>
                    <a:pt x="1644" y="1079"/>
                  </a:lnTo>
                  <a:lnTo>
                    <a:pt x="1758" y="1079"/>
                  </a:lnTo>
                  <a:lnTo>
                    <a:pt x="1701" y="981"/>
                  </a:lnTo>
                  <a:close/>
                  <a:moveTo>
                    <a:pt x="1814" y="981"/>
                  </a:moveTo>
                  <a:lnTo>
                    <a:pt x="1758" y="1079"/>
                  </a:lnTo>
                  <a:lnTo>
                    <a:pt x="1871" y="1079"/>
                  </a:lnTo>
                  <a:lnTo>
                    <a:pt x="1814" y="981"/>
                  </a:lnTo>
                  <a:close/>
                  <a:moveTo>
                    <a:pt x="1928" y="981"/>
                  </a:moveTo>
                  <a:lnTo>
                    <a:pt x="1871" y="1079"/>
                  </a:lnTo>
                  <a:lnTo>
                    <a:pt x="1984" y="1079"/>
                  </a:lnTo>
                  <a:lnTo>
                    <a:pt x="1928" y="981"/>
                  </a:lnTo>
                  <a:close/>
                  <a:moveTo>
                    <a:pt x="2041" y="981"/>
                  </a:moveTo>
                  <a:lnTo>
                    <a:pt x="1984" y="1079"/>
                  </a:lnTo>
                  <a:lnTo>
                    <a:pt x="2097" y="1079"/>
                  </a:lnTo>
                  <a:lnTo>
                    <a:pt x="2041" y="981"/>
                  </a:lnTo>
                  <a:close/>
                  <a:moveTo>
                    <a:pt x="2154" y="981"/>
                  </a:moveTo>
                  <a:lnTo>
                    <a:pt x="2097" y="1079"/>
                  </a:lnTo>
                  <a:lnTo>
                    <a:pt x="2211" y="1079"/>
                  </a:lnTo>
                  <a:lnTo>
                    <a:pt x="2154" y="981"/>
                  </a:lnTo>
                  <a:close/>
                  <a:moveTo>
                    <a:pt x="2268" y="981"/>
                  </a:moveTo>
                  <a:lnTo>
                    <a:pt x="2211" y="1079"/>
                  </a:lnTo>
                  <a:lnTo>
                    <a:pt x="2324" y="1079"/>
                  </a:lnTo>
                  <a:lnTo>
                    <a:pt x="2268" y="981"/>
                  </a:lnTo>
                  <a:close/>
                  <a:moveTo>
                    <a:pt x="2381" y="981"/>
                  </a:moveTo>
                  <a:lnTo>
                    <a:pt x="2324" y="1079"/>
                  </a:lnTo>
                  <a:lnTo>
                    <a:pt x="2438" y="1079"/>
                  </a:lnTo>
                  <a:lnTo>
                    <a:pt x="2381" y="981"/>
                  </a:lnTo>
                  <a:close/>
                  <a:moveTo>
                    <a:pt x="2495" y="981"/>
                  </a:moveTo>
                  <a:lnTo>
                    <a:pt x="2438" y="1079"/>
                  </a:lnTo>
                  <a:lnTo>
                    <a:pt x="2551" y="1079"/>
                  </a:lnTo>
                  <a:lnTo>
                    <a:pt x="2495" y="981"/>
                  </a:lnTo>
                  <a:close/>
                  <a:moveTo>
                    <a:pt x="2607" y="981"/>
                  </a:moveTo>
                  <a:lnTo>
                    <a:pt x="2551" y="1079"/>
                  </a:lnTo>
                  <a:lnTo>
                    <a:pt x="2665" y="1079"/>
                  </a:lnTo>
                  <a:lnTo>
                    <a:pt x="2607" y="981"/>
                  </a:lnTo>
                  <a:close/>
                  <a:moveTo>
                    <a:pt x="2721" y="981"/>
                  </a:moveTo>
                  <a:lnTo>
                    <a:pt x="2665" y="1079"/>
                  </a:lnTo>
                  <a:lnTo>
                    <a:pt x="2778" y="1079"/>
                  </a:lnTo>
                  <a:lnTo>
                    <a:pt x="2721" y="981"/>
                  </a:lnTo>
                  <a:close/>
                  <a:moveTo>
                    <a:pt x="2834" y="981"/>
                  </a:moveTo>
                  <a:lnTo>
                    <a:pt x="2778" y="1079"/>
                  </a:lnTo>
                  <a:lnTo>
                    <a:pt x="2834" y="1079"/>
                  </a:lnTo>
                  <a:lnTo>
                    <a:pt x="2834" y="981"/>
                  </a:lnTo>
                  <a:close/>
                  <a:moveTo>
                    <a:pt x="57" y="1178"/>
                  </a:moveTo>
                  <a:lnTo>
                    <a:pt x="0" y="1178"/>
                  </a:lnTo>
                  <a:lnTo>
                    <a:pt x="0" y="1079"/>
                  </a:lnTo>
                  <a:lnTo>
                    <a:pt x="57" y="1178"/>
                  </a:lnTo>
                  <a:close/>
                  <a:moveTo>
                    <a:pt x="114" y="1079"/>
                  </a:moveTo>
                  <a:lnTo>
                    <a:pt x="57" y="1178"/>
                  </a:lnTo>
                  <a:lnTo>
                    <a:pt x="171" y="1178"/>
                  </a:lnTo>
                  <a:lnTo>
                    <a:pt x="114" y="1079"/>
                  </a:lnTo>
                  <a:close/>
                  <a:moveTo>
                    <a:pt x="227" y="1079"/>
                  </a:moveTo>
                  <a:lnTo>
                    <a:pt x="171" y="1178"/>
                  </a:lnTo>
                  <a:lnTo>
                    <a:pt x="284" y="1178"/>
                  </a:lnTo>
                  <a:lnTo>
                    <a:pt x="227" y="1079"/>
                  </a:lnTo>
                  <a:close/>
                  <a:moveTo>
                    <a:pt x="340" y="1079"/>
                  </a:moveTo>
                  <a:lnTo>
                    <a:pt x="284" y="1178"/>
                  </a:lnTo>
                  <a:lnTo>
                    <a:pt x="397" y="1178"/>
                  </a:lnTo>
                  <a:lnTo>
                    <a:pt x="340" y="1079"/>
                  </a:lnTo>
                  <a:close/>
                  <a:moveTo>
                    <a:pt x="454" y="1079"/>
                  </a:moveTo>
                  <a:lnTo>
                    <a:pt x="397" y="1178"/>
                  </a:lnTo>
                  <a:lnTo>
                    <a:pt x="510" y="1178"/>
                  </a:lnTo>
                  <a:lnTo>
                    <a:pt x="454" y="1079"/>
                  </a:lnTo>
                  <a:close/>
                  <a:moveTo>
                    <a:pt x="567" y="1079"/>
                  </a:moveTo>
                  <a:lnTo>
                    <a:pt x="510" y="1178"/>
                  </a:lnTo>
                  <a:lnTo>
                    <a:pt x="624" y="1178"/>
                  </a:lnTo>
                  <a:lnTo>
                    <a:pt x="567" y="1079"/>
                  </a:lnTo>
                  <a:close/>
                  <a:moveTo>
                    <a:pt x="681" y="1079"/>
                  </a:moveTo>
                  <a:lnTo>
                    <a:pt x="624" y="1178"/>
                  </a:lnTo>
                  <a:lnTo>
                    <a:pt x="737" y="1178"/>
                  </a:lnTo>
                  <a:lnTo>
                    <a:pt x="681" y="1079"/>
                  </a:lnTo>
                  <a:close/>
                  <a:moveTo>
                    <a:pt x="794" y="1079"/>
                  </a:moveTo>
                  <a:lnTo>
                    <a:pt x="737" y="1178"/>
                  </a:lnTo>
                  <a:lnTo>
                    <a:pt x="851" y="1178"/>
                  </a:lnTo>
                  <a:lnTo>
                    <a:pt x="794" y="1079"/>
                  </a:lnTo>
                  <a:close/>
                  <a:moveTo>
                    <a:pt x="908" y="1079"/>
                  </a:moveTo>
                  <a:lnTo>
                    <a:pt x="851" y="1178"/>
                  </a:lnTo>
                  <a:lnTo>
                    <a:pt x="964" y="1178"/>
                  </a:lnTo>
                  <a:lnTo>
                    <a:pt x="908" y="1079"/>
                  </a:lnTo>
                  <a:close/>
                  <a:moveTo>
                    <a:pt x="1021" y="1079"/>
                  </a:moveTo>
                  <a:lnTo>
                    <a:pt x="964" y="1178"/>
                  </a:lnTo>
                  <a:lnTo>
                    <a:pt x="1077" y="1178"/>
                  </a:lnTo>
                  <a:lnTo>
                    <a:pt x="1021" y="1079"/>
                  </a:lnTo>
                  <a:close/>
                  <a:moveTo>
                    <a:pt x="1134" y="1079"/>
                  </a:moveTo>
                  <a:lnTo>
                    <a:pt x="1077" y="1178"/>
                  </a:lnTo>
                  <a:lnTo>
                    <a:pt x="1191" y="1178"/>
                  </a:lnTo>
                  <a:lnTo>
                    <a:pt x="1134" y="1079"/>
                  </a:lnTo>
                  <a:close/>
                  <a:moveTo>
                    <a:pt x="1247" y="1079"/>
                  </a:moveTo>
                  <a:lnTo>
                    <a:pt x="1191" y="1178"/>
                  </a:lnTo>
                  <a:lnTo>
                    <a:pt x="1304" y="1178"/>
                  </a:lnTo>
                  <a:lnTo>
                    <a:pt x="1247" y="1079"/>
                  </a:lnTo>
                  <a:close/>
                  <a:moveTo>
                    <a:pt x="1361" y="1079"/>
                  </a:moveTo>
                  <a:lnTo>
                    <a:pt x="1304" y="1178"/>
                  </a:lnTo>
                  <a:lnTo>
                    <a:pt x="1418" y="1178"/>
                  </a:lnTo>
                  <a:lnTo>
                    <a:pt x="1361" y="1079"/>
                  </a:lnTo>
                  <a:close/>
                  <a:moveTo>
                    <a:pt x="1474" y="1079"/>
                  </a:moveTo>
                  <a:lnTo>
                    <a:pt x="1418" y="1178"/>
                  </a:lnTo>
                  <a:lnTo>
                    <a:pt x="1531" y="1178"/>
                  </a:lnTo>
                  <a:lnTo>
                    <a:pt x="1474" y="1079"/>
                  </a:lnTo>
                  <a:close/>
                  <a:moveTo>
                    <a:pt x="1587" y="1079"/>
                  </a:moveTo>
                  <a:lnTo>
                    <a:pt x="1531" y="1178"/>
                  </a:lnTo>
                  <a:lnTo>
                    <a:pt x="1644" y="1178"/>
                  </a:lnTo>
                  <a:lnTo>
                    <a:pt x="1587" y="1079"/>
                  </a:lnTo>
                  <a:close/>
                  <a:moveTo>
                    <a:pt x="1701" y="1079"/>
                  </a:moveTo>
                  <a:lnTo>
                    <a:pt x="1644" y="1178"/>
                  </a:lnTo>
                  <a:lnTo>
                    <a:pt x="1758" y="1178"/>
                  </a:lnTo>
                  <a:lnTo>
                    <a:pt x="1701" y="1079"/>
                  </a:lnTo>
                  <a:close/>
                  <a:moveTo>
                    <a:pt x="1814" y="1079"/>
                  </a:moveTo>
                  <a:lnTo>
                    <a:pt x="1758" y="1178"/>
                  </a:lnTo>
                  <a:lnTo>
                    <a:pt x="1871" y="1178"/>
                  </a:lnTo>
                  <a:lnTo>
                    <a:pt x="1814" y="1079"/>
                  </a:lnTo>
                  <a:close/>
                  <a:moveTo>
                    <a:pt x="1928" y="1079"/>
                  </a:moveTo>
                  <a:lnTo>
                    <a:pt x="1871" y="1178"/>
                  </a:lnTo>
                  <a:lnTo>
                    <a:pt x="1984" y="1178"/>
                  </a:lnTo>
                  <a:lnTo>
                    <a:pt x="1928" y="1079"/>
                  </a:lnTo>
                  <a:close/>
                  <a:moveTo>
                    <a:pt x="2041" y="1079"/>
                  </a:moveTo>
                  <a:lnTo>
                    <a:pt x="1984" y="1178"/>
                  </a:lnTo>
                  <a:lnTo>
                    <a:pt x="2097" y="1178"/>
                  </a:lnTo>
                  <a:lnTo>
                    <a:pt x="2041" y="1079"/>
                  </a:lnTo>
                  <a:close/>
                  <a:moveTo>
                    <a:pt x="2154" y="1079"/>
                  </a:moveTo>
                  <a:lnTo>
                    <a:pt x="2097" y="1178"/>
                  </a:lnTo>
                  <a:lnTo>
                    <a:pt x="2211" y="1178"/>
                  </a:lnTo>
                  <a:lnTo>
                    <a:pt x="2154" y="1079"/>
                  </a:lnTo>
                  <a:close/>
                  <a:moveTo>
                    <a:pt x="2268" y="1079"/>
                  </a:moveTo>
                  <a:lnTo>
                    <a:pt x="2211" y="1178"/>
                  </a:lnTo>
                  <a:lnTo>
                    <a:pt x="2324" y="1178"/>
                  </a:lnTo>
                  <a:lnTo>
                    <a:pt x="2268" y="1079"/>
                  </a:lnTo>
                  <a:close/>
                  <a:moveTo>
                    <a:pt x="2381" y="1079"/>
                  </a:moveTo>
                  <a:lnTo>
                    <a:pt x="2324" y="1178"/>
                  </a:lnTo>
                  <a:lnTo>
                    <a:pt x="2438" y="1178"/>
                  </a:lnTo>
                  <a:lnTo>
                    <a:pt x="2381" y="1079"/>
                  </a:lnTo>
                  <a:close/>
                  <a:moveTo>
                    <a:pt x="2495" y="1079"/>
                  </a:moveTo>
                  <a:lnTo>
                    <a:pt x="2438" y="1178"/>
                  </a:lnTo>
                  <a:lnTo>
                    <a:pt x="2551" y="1178"/>
                  </a:lnTo>
                  <a:lnTo>
                    <a:pt x="2495" y="1079"/>
                  </a:lnTo>
                  <a:close/>
                  <a:moveTo>
                    <a:pt x="2607" y="1079"/>
                  </a:moveTo>
                  <a:lnTo>
                    <a:pt x="2551" y="1178"/>
                  </a:lnTo>
                  <a:lnTo>
                    <a:pt x="2665" y="1178"/>
                  </a:lnTo>
                  <a:lnTo>
                    <a:pt x="2607" y="1079"/>
                  </a:lnTo>
                  <a:close/>
                  <a:moveTo>
                    <a:pt x="2721" y="1079"/>
                  </a:moveTo>
                  <a:lnTo>
                    <a:pt x="2665" y="1178"/>
                  </a:lnTo>
                  <a:lnTo>
                    <a:pt x="2778" y="1178"/>
                  </a:lnTo>
                  <a:lnTo>
                    <a:pt x="2721" y="1079"/>
                  </a:lnTo>
                  <a:close/>
                  <a:moveTo>
                    <a:pt x="2834" y="1079"/>
                  </a:moveTo>
                  <a:lnTo>
                    <a:pt x="2778" y="1178"/>
                  </a:lnTo>
                  <a:lnTo>
                    <a:pt x="2834" y="1178"/>
                  </a:lnTo>
                  <a:lnTo>
                    <a:pt x="2834" y="1079"/>
                  </a:lnTo>
                  <a:close/>
                  <a:moveTo>
                    <a:pt x="57" y="1276"/>
                  </a:moveTo>
                  <a:lnTo>
                    <a:pt x="0" y="1276"/>
                  </a:lnTo>
                  <a:lnTo>
                    <a:pt x="0" y="1178"/>
                  </a:lnTo>
                  <a:lnTo>
                    <a:pt x="57" y="1276"/>
                  </a:lnTo>
                  <a:close/>
                  <a:moveTo>
                    <a:pt x="114" y="1178"/>
                  </a:moveTo>
                  <a:lnTo>
                    <a:pt x="57" y="1276"/>
                  </a:lnTo>
                  <a:lnTo>
                    <a:pt x="171" y="1276"/>
                  </a:lnTo>
                  <a:lnTo>
                    <a:pt x="114" y="1178"/>
                  </a:lnTo>
                  <a:close/>
                  <a:moveTo>
                    <a:pt x="227" y="1178"/>
                  </a:moveTo>
                  <a:lnTo>
                    <a:pt x="171" y="1276"/>
                  </a:lnTo>
                  <a:lnTo>
                    <a:pt x="284" y="1276"/>
                  </a:lnTo>
                  <a:lnTo>
                    <a:pt x="227" y="1178"/>
                  </a:lnTo>
                  <a:close/>
                  <a:moveTo>
                    <a:pt x="340" y="1178"/>
                  </a:moveTo>
                  <a:lnTo>
                    <a:pt x="284" y="1276"/>
                  </a:lnTo>
                  <a:lnTo>
                    <a:pt x="397" y="1276"/>
                  </a:lnTo>
                  <a:lnTo>
                    <a:pt x="340" y="1178"/>
                  </a:lnTo>
                  <a:close/>
                  <a:moveTo>
                    <a:pt x="454" y="1178"/>
                  </a:moveTo>
                  <a:lnTo>
                    <a:pt x="397" y="1276"/>
                  </a:lnTo>
                  <a:lnTo>
                    <a:pt x="510" y="1276"/>
                  </a:lnTo>
                  <a:lnTo>
                    <a:pt x="454" y="1178"/>
                  </a:lnTo>
                  <a:close/>
                  <a:moveTo>
                    <a:pt x="567" y="1178"/>
                  </a:moveTo>
                  <a:lnTo>
                    <a:pt x="510" y="1276"/>
                  </a:lnTo>
                  <a:lnTo>
                    <a:pt x="624" y="1276"/>
                  </a:lnTo>
                  <a:lnTo>
                    <a:pt x="567" y="1178"/>
                  </a:lnTo>
                  <a:close/>
                  <a:moveTo>
                    <a:pt x="681" y="1178"/>
                  </a:moveTo>
                  <a:lnTo>
                    <a:pt x="624" y="1276"/>
                  </a:lnTo>
                  <a:lnTo>
                    <a:pt x="737" y="1276"/>
                  </a:lnTo>
                  <a:lnTo>
                    <a:pt x="681" y="1178"/>
                  </a:lnTo>
                  <a:close/>
                  <a:moveTo>
                    <a:pt x="794" y="1178"/>
                  </a:moveTo>
                  <a:lnTo>
                    <a:pt x="737" y="1276"/>
                  </a:lnTo>
                  <a:lnTo>
                    <a:pt x="851" y="1276"/>
                  </a:lnTo>
                  <a:lnTo>
                    <a:pt x="794" y="1178"/>
                  </a:lnTo>
                  <a:close/>
                  <a:moveTo>
                    <a:pt x="908" y="1178"/>
                  </a:moveTo>
                  <a:lnTo>
                    <a:pt x="851" y="1276"/>
                  </a:lnTo>
                  <a:lnTo>
                    <a:pt x="964" y="1276"/>
                  </a:lnTo>
                  <a:lnTo>
                    <a:pt x="908" y="1178"/>
                  </a:lnTo>
                  <a:close/>
                  <a:moveTo>
                    <a:pt x="1021" y="1178"/>
                  </a:moveTo>
                  <a:lnTo>
                    <a:pt x="964" y="1276"/>
                  </a:lnTo>
                  <a:lnTo>
                    <a:pt x="1077" y="1276"/>
                  </a:lnTo>
                  <a:lnTo>
                    <a:pt x="1021" y="1178"/>
                  </a:lnTo>
                  <a:close/>
                  <a:moveTo>
                    <a:pt x="1134" y="1178"/>
                  </a:moveTo>
                  <a:lnTo>
                    <a:pt x="1077" y="1276"/>
                  </a:lnTo>
                  <a:lnTo>
                    <a:pt x="1191" y="1276"/>
                  </a:lnTo>
                  <a:lnTo>
                    <a:pt x="1134" y="1178"/>
                  </a:lnTo>
                  <a:close/>
                  <a:moveTo>
                    <a:pt x="1247" y="1178"/>
                  </a:moveTo>
                  <a:lnTo>
                    <a:pt x="1191" y="1276"/>
                  </a:lnTo>
                  <a:lnTo>
                    <a:pt x="1304" y="1276"/>
                  </a:lnTo>
                  <a:lnTo>
                    <a:pt x="1247" y="1178"/>
                  </a:lnTo>
                  <a:close/>
                  <a:moveTo>
                    <a:pt x="1361" y="1178"/>
                  </a:moveTo>
                  <a:lnTo>
                    <a:pt x="1304" y="1276"/>
                  </a:lnTo>
                  <a:lnTo>
                    <a:pt x="1418" y="1276"/>
                  </a:lnTo>
                  <a:lnTo>
                    <a:pt x="1361" y="1178"/>
                  </a:lnTo>
                  <a:close/>
                  <a:moveTo>
                    <a:pt x="1474" y="1178"/>
                  </a:moveTo>
                  <a:lnTo>
                    <a:pt x="1418" y="1276"/>
                  </a:lnTo>
                  <a:lnTo>
                    <a:pt x="1531" y="1276"/>
                  </a:lnTo>
                  <a:lnTo>
                    <a:pt x="1474" y="1178"/>
                  </a:lnTo>
                  <a:close/>
                  <a:moveTo>
                    <a:pt x="1587" y="1178"/>
                  </a:moveTo>
                  <a:lnTo>
                    <a:pt x="1531" y="1276"/>
                  </a:lnTo>
                  <a:lnTo>
                    <a:pt x="1644" y="1276"/>
                  </a:lnTo>
                  <a:lnTo>
                    <a:pt x="1587" y="1178"/>
                  </a:lnTo>
                  <a:close/>
                  <a:moveTo>
                    <a:pt x="1701" y="1178"/>
                  </a:moveTo>
                  <a:lnTo>
                    <a:pt x="1644" y="1276"/>
                  </a:lnTo>
                  <a:lnTo>
                    <a:pt x="1758" y="1276"/>
                  </a:lnTo>
                  <a:lnTo>
                    <a:pt x="1701" y="1178"/>
                  </a:lnTo>
                  <a:close/>
                  <a:moveTo>
                    <a:pt x="1814" y="1178"/>
                  </a:moveTo>
                  <a:lnTo>
                    <a:pt x="1758" y="1276"/>
                  </a:lnTo>
                  <a:lnTo>
                    <a:pt x="1871" y="1276"/>
                  </a:lnTo>
                  <a:lnTo>
                    <a:pt x="1814" y="1178"/>
                  </a:lnTo>
                  <a:close/>
                  <a:moveTo>
                    <a:pt x="1928" y="1178"/>
                  </a:moveTo>
                  <a:lnTo>
                    <a:pt x="1871" y="1276"/>
                  </a:lnTo>
                  <a:lnTo>
                    <a:pt x="1984" y="1276"/>
                  </a:lnTo>
                  <a:lnTo>
                    <a:pt x="1928" y="1178"/>
                  </a:lnTo>
                  <a:close/>
                  <a:moveTo>
                    <a:pt x="2041" y="1178"/>
                  </a:moveTo>
                  <a:lnTo>
                    <a:pt x="1984" y="1276"/>
                  </a:lnTo>
                  <a:lnTo>
                    <a:pt x="2097" y="1276"/>
                  </a:lnTo>
                  <a:lnTo>
                    <a:pt x="2041" y="1178"/>
                  </a:lnTo>
                  <a:close/>
                  <a:moveTo>
                    <a:pt x="2154" y="1178"/>
                  </a:moveTo>
                  <a:lnTo>
                    <a:pt x="2097" y="1276"/>
                  </a:lnTo>
                  <a:lnTo>
                    <a:pt x="2211" y="1276"/>
                  </a:lnTo>
                  <a:lnTo>
                    <a:pt x="2154" y="1178"/>
                  </a:lnTo>
                  <a:close/>
                  <a:moveTo>
                    <a:pt x="2268" y="1178"/>
                  </a:moveTo>
                  <a:lnTo>
                    <a:pt x="2211" y="1276"/>
                  </a:lnTo>
                  <a:lnTo>
                    <a:pt x="2324" y="1276"/>
                  </a:lnTo>
                  <a:lnTo>
                    <a:pt x="2268" y="1178"/>
                  </a:lnTo>
                  <a:close/>
                  <a:moveTo>
                    <a:pt x="2381" y="1178"/>
                  </a:moveTo>
                  <a:lnTo>
                    <a:pt x="2324" y="1276"/>
                  </a:lnTo>
                  <a:lnTo>
                    <a:pt x="2438" y="1276"/>
                  </a:lnTo>
                  <a:lnTo>
                    <a:pt x="2381" y="1178"/>
                  </a:lnTo>
                  <a:close/>
                  <a:moveTo>
                    <a:pt x="2495" y="1178"/>
                  </a:moveTo>
                  <a:lnTo>
                    <a:pt x="2438" y="1276"/>
                  </a:lnTo>
                  <a:lnTo>
                    <a:pt x="2551" y="1276"/>
                  </a:lnTo>
                  <a:lnTo>
                    <a:pt x="2495" y="1178"/>
                  </a:lnTo>
                  <a:close/>
                  <a:moveTo>
                    <a:pt x="2607" y="1178"/>
                  </a:moveTo>
                  <a:lnTo>
                    <a:pt x="2551" y="1276"/>
                  </a:lnTo>
                  <a:lnTo>
                    <a:pt x="2665" y="1276"/>
                  </a:lnTo>
                  <a:lnTo>
                    <a:pt x="2607" y="1178"/>
                  </a:lnTo>
                  <a:close/>
                  <a:moveTo>
                    <a:pt x="2721" y="1178"/>
                  </a:moveTo>
                  <a:lnTo>
                    <a:pt x="2665" y="1276"/>
                  </a:lnTo>
                  <a:lnTo>
                    <a:pt x="2778" y="1276"/>
                  </a:lnTo>
                  <a:lnTo>
                    <a:pt x="2721" y="1178"/>
                  </a:lnTo>
                  <a:close/>
                  <a:moveTo>
                    <a:pt x="2834" y="1178"/>
                  </a:moveTo>
                  <a:lnTo>
                    <a:pt x="2778" y="1276"/>
                  </a:lnTo>
                  <a:lnTo>
                    <a:pt x="2834" y="1276"/>
                  </a:lnTo>
                  <a:lnTo>
                    <a:pt x="2834" y="1178"/>
                  </a:lnTo>
                  <a:close/>
                  <a:moveTo>
                    <a:pt x="57" y="1374"/>
                  </a:moveTo>
                  <a:lnTo>
                    <a:pt x="0" y="1374"/>
                  </a:lnTo>
                  <a:lnTo>
                    <a:pt x="0" y="1276"/>
                  </a:lnTo>
                  <a:lnTo>
                    <a:pt x="57" y="1374"/>
                  </a:lnTo>
                  <a:close/>
                  <a:moveTo>
                    <a:pt x="114" y="1276"/>
                  </a:moveTo>
                  <a:lnTo>
                    <a:pt x="57" y="1374"/>
                  </a:lnTo>
                  <a:lnTo>
                    <a:pt x="171" y="1374"/>
                  </a:lnTo>
                  <a:lnTo>
                    <a:pt x="114" y="1276"/>
                  </a:lnTo>
                  <a:close/>
                  <a:moveTo>
                    <a:pt x="227" y="1276"/>
                  </a:moveTo>
                  <a:lnTo>
                    <a:pt x="171" y="1374"/>
                  </a:lnTo>
                  <a:lnTo>
                    <a:pt x="284" y="1374"/>
                  </a:lnTo>
                  <a:lnTo>
                    <a:pt x="227" y="1276"/>
                  </a:lnTo>
                  <a:close/>
                  <a:moveTo>
                    <a:pt x="340" y="1276"/>
                  </a:moveTo>
                  <a:lnTo>
                    <a:pt x="284" y="1374"/>
                  </a:lnTo>
                  <a:lnTo>
                    <a:pt x="397" y="1374"/>
                  </a:lnTo>
                  <a:lnTo>
                    <a:pt x="340" y="1276"/>
                  </a:lnTo>
                  <a:close/>
                  <a:moveTo>
                    <a:pt x="454" y="1276"/>
                  </a:moveTo>
                  <a:lnTo>
                    <a:pt x="397" y="1374"/>
                  </a:lnTo>
                  <a:lnTo>
                    <a:pt x="510" y="1374"/>
                  </a:lnTo>
                  <a:lnTo>
                    <a:pt x="454" y="1276"/>
                  </a:lnTo>
                  <a:close/>
                  <a:moveTo>
                    <a:pt x="567" y="1276"/>
                  </a:moveTo>
                  <a:lnTo>
                    <a:pt x="510" y="1374"/>
                  </a:lnTo>
                  <a:lnTo>
                    <a:pt x="624" y="1374"/>
                  </a:lnTo>
                  <a:lnTo>
                    <a:pt x="567" y="1276"/>
                  </a:lnTo>
                  <a:close/>
                  <a:moveTo>
                    <a:pt x="681" y="1276"/>
                  </a:moveTo>
                  <a:lnTo>
                    <a:pt x="624" y="1374"/>
                  </a:lnTo>
                  <a:lnTo>
                    <a:pt x="737" y="1374"/>
                  </a:lnTo>
                  <a:lnTo>
                    <a:pt x="681" y="1276"/>
                  </a:lnTo>
                  <a:close/>
                  <a:moveTo>
                    <a:pt x="794" y="1276"/>
                  </a:moveTo>
                  <a:lnTo>
                    <a:pt x="737" y="1374"/>
                  </a:lnTo>
                  <a:lnTo>
                    <a:pt x="851" y="1374"/>
                  </a:lnTo>
                  <a:lnTo>
                    <a:pt x="794" y="1276"/>
                  </a:lnTo>
                  <a:close/>
                  <a:moveTo>
                    <a:pt x="908" y="1276"/>
                  </a:moveTo>
                  <a:lnTo>
                    <a:pt x="851" y="1374"/>
                  </a:lnTo>
                  <a:lnTo>
                    <a:pt x="964" y="1374"/>
                  </a:lnTo>
                  <a:lnTo>
                    <a:pt x="908" y="1276"/>
                  </a:lnTo>
                  <a:close/>
                  <a:moveTo>
                    <a:pt x="1021" y="1276"/>
                  </a:moveTo>
                  <a:lnTo>
                    <a:pt x="964" y="1374"/>
                  </a:lnTo>
                  <a:lnTo>
                    <a:pt x="1077" y="1374"/>
                  </a:lnTo>
                  <a:lnTo>
                    <a:pt x="1021" y="1276"/>
                  </a:lnTo>
                  <a:close/>
                  <a:moveTo>
                    <a:pt x="1134" y="1276"/>
                  </a:moveTo>
                  <a:lnTo>
                    <a:pt x="1077" y="1374"/>
                  </a:lnTo>
                  <a:lnTo>
                    <a:pt x="1191" y="1374"/>
                  </a:lnTo>
                  <a:lnTo>
                    <a:pt x="1134" y="1276"/>
                  </a:lnTo>
                  <a:close/>
                  <a:moveTo>
                    <a:pt x="1247" y="1276"/>
                  </a:moveTo>
                  <a:lnTo>
                    <a:pt x="1191" y="1374"/>
                  </a:lnTo>
                  <a:lnTo>
                    <a:pt x="1304" y="1374"/>
                  </a:lnTo>
                  <a:lnTo>
                    <a:pt x="1247" y="1276"/>
                  </a:lnTo>
                  <a:close/>
                  <a:moveTo>
                    <a:pt x="1361" y="1276"/>
                  </a:moveTo>
                  <a:lnTo>
                    <a:pt x="1304" y="1374"/>
                  </a:lnTo>
                  <a:lnTo>
                    <a:pt x="1418" y="1374"/>
                  </a:lnTo>
                  <a:lnTo>
                    <a:pt x="1361" y="1276"/>
                  </a:lnTo>
                  <a:close/>
                  <a:moveTo>
                    <a:pt x="1474" y="1276"/>
                  </a:moveTo>
                  <a:lnTo>
                    <a:pt x="1418" y="1374"/>
                  </a:lnTo>
                  <a:lnTo>
                    <a:pt x="1531" y="1374"/>
                  </a:lnTo>
                  <a:lnTo>
                    <a:pt x="1474" y="1276"/>
                  </a:lnTo>
                  <a:close/>
                  <a:moveTo>
                    <a:pt x="1587" y="1276"/>
                  </a:moveTo>
                  <a:lnTo>
                    <a:pt x="1531" y="1374"/>
                  </a:lnTo>
                  <a:lnTo>
                    <a:pt x="1644" y="1374"/>
                  </a:lnTo>
                  <a:lnTo>
                    <a:pt x="1587" y="1276"/>
                  </a:lnTo>
                  <a:close/>
                  <a:moveTo>
                    <a:pt x="1701" y="1276"/>
                  </a:moveTo>
                  <a:lnTo>
                    <a:pt x="1644" y="1374"/>
                  </a:lnTo>
                  <a:lnTo>
                    <a:pt x="1758" y="1374"/>
                  </a:lnTo>
                  <a:lnTo>
                    <a:pt x="1701" y="1276"/>
                  </a:lnTo>
                  <a:close/>
                  <a:moveTo>
                    <a:pt x="1814" y="1276"/>
                  </a:moveTo>
                  <a:lnTo>
                    <a:pt x="1758" y="1374"/>
                  </a:lnTo>
                  <a:lnTo>
                    <a:pt x="1871" y="1374"/>
                  </a:lnTo>
                  <a:lnTo>
                    <a:pt x="1814" y="1276"/>
                  </a:lnTo>
                  <a:close/>
                  <a:moveTo>
                    <a:pt x="1928" y="1276"/>
                  </a:moveTo>
                  <a:lnTo>
                    <a:pt x="1871" y="1374"/>
                  </a:lnTo>
                  <a:lnTo>
                    <a:pt x="1984" y="1374"/>
                  </a:lnTo>
                  <a:lnTo>
                    <a:pt x="1928" y="1276"/>
                  </a:lnTo>
                  <a:close/>
                  <a:moveTo>
                    <a:pt x="2041" y="1276"/>
                  </a:moveTo>
                  <a:lnTo>
                    <a:pt x="1984" y="1374"/>
                  </a:lnTo>
                  <a:lnTo>
                    <a:pt x="2097" y="1374"/>
                  </a:lnTo>
                  <a:lnTo>
                    <a:pt x="2041" y="1276"/>
                  </a:lnTo>
                  <a:close/>
                  <a:moveTo>
                    <a:pt x="2154" y="1276"/>
                  </a:moveTo>
                  <a:lnTo>
                    <a:pt x="2097" y="1374"/>
                  </a:lnTo>
                  <a:lnTo>
                    <a:pt x="2211" y="1374"/>
                  </a:lnTo>
                  <a:lnTo>
                    <a:pt x="2154" y="1276"/>
                  </a:lnTo>
                  <a:close/>
                  <a:moveTo>
                    <a:pt x="2268" y="1276"/>
                  </a:moveTo>
                  <a:lnTo>
                    <a:pt x="2211" y="1374"/>
                  </a:lnTo>
                  <a:lnTo>
                    <a:pt x="2324" y="1374"/>
                  </a:lnTo>
                  <a:lnTo>
                    <a:pt x="2268" y="1276"/>
                  </a:lnTo>
                  <a:close/>
                  <a:moveTo>
                    <a:pt x="2381" y="1276"/>
                  </a:moveTo>
                  <a:lnTo>
                    <a:pt x="2324" y="1374"/>
                  </a:lnTo>
                  <a:lnTo>
                    <a:pt x="2438" y="1374"/>
                  </a:lnTo>
                  <a:lnTo>
                    <a:pt x="2381" y="1276"/>
                  </a:lnTo>
                  <a:close/>
                  <a:moveTo>
                    <a:pt x="2495" y="1276"/>
                  </a:moveTo>
                  <a:lnTo>
                    <a:pt x="2438" y="1374"/>
                  </a:lnTo>
                  <a:lnTo>
                    <a:pt x="2551" y="1374"/>
                  </a:lnTo>
                  <a:lnTo>
                    <a:pt x="2495" y="1276"/>
                  </a:lnTo>
                  <a:close/>
                  <a:moveTo>
                    <a:pt x="2607" y="1276"/>
                  </a:moveTo>
                  <a:lnTo>
                    <a:pt x="2551" y="1374"/>
                  </a:lnTo>
                  <a:lnTo>
                    <a:pt x="2665" y="1374"/>
                  </a:lnTo>
                  <a:lnTo>
                    <a:pt x="2607" y="1276"/>
                  </a:lnTo>
                  <a:close/>
                  <a:moveTo>
                    <a:pt x="2721" y="1276"/>
                  </a:moveTo>
                  <a:lnTo>
                    <a:pt x="2665" y="1374"/>
                  </a:lnTo>
                  <a:lnTo>
                    <a:pt x="2778" y="1374"/>
                  </a:lnTo>
                  <a:lnTo>
                    <a:pt x="2721" y="1276"/>
                  </a:lnTo>
                  <a:close/>
                  <a:moveTo>
                    <a:pt x="2834" y="1276"/>
                  </a:moveTo>
                  <a:lnTo>
                    <a:pt x="2778" y="1374"/>
                  </a:lnTo>
                  <a:lnTo>
                    <a:pt x="2834" y="1374"/>
                  </a:lnTo>
                  <a:lnTo>
                    <a:pt x="2834" y="1276"/>
                  </a:lnTo>
                  <a:close/>
                  <a:moveTo>
                    <a:pt x="57" y="1472"/>
                  </a:moveTo>
                  <a:lnTo>
                    <a:pt x="0" y="1472"/>
                  </a:lnTo>
                  <a:lnTo>
                    <a:pt x="0" y="1374"/>
                  </a:lnTo>
                  <a:lnTo>
                    <a:pt x="57" y="1472"/>
                  </a:lnTo>
                  <a:close/>
                  <a:moveTo>
                    <a:pt x="114" y="1374"/>
                  </a:moveTo>
                  <a:lnTo>
                    <a:pt x="57" y="1472"/>
                  </a:lnTo>
                  <a:lnTo>
                    <a:pt x="171" y="1472"/>
                  </a:lnTo>
                  <a:lnTo>
                    <a:pt x="114" y="1374"/>
                  </a:lnTo>
                  <a:close/>
                  <a:moveTo>
                    <a:pt x="227" y="1374"/>
                  </a:moveTo>
                  <a:lnTo>
                    <a:pt x="171" y="1472"/>
                  </a:lnTo>
                  <a:lnTo>
                    <a:pt x="284" y="1472"/>
                  </a:lnTo>
                  <a:lnTo>
                    <a:pt x="227" y="1374"/>
                  </a:lnTo>
                  <a:close/>
                  <a:moveTo>
                    <a:pt x="340" y="1374"/>
                  </a:moveTo>
                  <a:lnTo>
                    <a:pt x="284" y="1472"/>
                  </a:lnTo>
                  <a:lnTo>
                    <a:pt x="397" y="1472"/>
                  </a:lnTo>
                  <a:lnTo>
                    <a:pt x="340" y="1374"/>
                  </a:lnTo>
                  <a:close/>
                  <a:moveTo>
                    <a:pt x="454" y="1374"/>
                  </a:moveTo>
                  <a:lnTo>
                    <a:pt x="397" y="1472"/>
                  </a:lnTo>
                  <a:lnTo>
                    <a:pt x="510" y="1472"/>
                  </a:lnTo>
                  <a:lnTo>
                    <a:pt x="454" y="1374"/>
                  </a:lnTo>
                  <a:close/>
                  <a:moveTo>
                    <a:pt x="567" y="1374"/>
                  </a:moveTo>
                  <a:lnTo>
                    <a:pt x="510" y="1472"/>
                  </a:lnTo>
                  <a:lnTo>
                    <a:pt x="624" y="1472"/>
                  </a:lnTo>
                  <a:lnTo>
                    <a:pt x="567" y="1374"/>
                  </a:lnTo>
                  <a:close/>
                  <a:moveTo>
                    <a:pt x="681" y="1374"/>
                  </a:moveTo>
                  <a:lnTo>
                    <a:pt x="624" y="1472"/>
                  </a:lnTo>
                  <a:lnTo>
                    <a:pt x="737" y="1472"/>
                  </a:lnTo>
                  <a:lnTo>
                    <a:pt x="681" y="1374"/>
                  </a:lnTo>
                  <a:close/>
                  <a:moveTo>
                    <a:pt x="794" y="1374"/>
                  </a:moveTo>
                  <a:lnTo>
                    <a:pt x="737" y="1472"/>
                  </a:lnTo>
                  <a:lnTo>
                    <a:pt x="851" y="1472"/>
                  </a:lnTo>
                  <a:lnTo>
                    <a:pt x="794" y="1374"/>
                  </a:lnTo>
                  <a:close/>
                  <a:moveTo>
                    <a:pt x="908" y="1374"/>
                  </a:moveTo>
                  <a:lnTo>
                    <a:pt x="851" y="1472"/>
                  </a:lnTo>
                  <a:lnTo>
                    <a:pt x="964" y="1472"/>
                  </a:lnTo>
                  <a:lnTo>
                    <a:pt x="908" y="1374"/>
                  </a:lnTo>
                  <a:close/>
                  <a:moveTo>
                    <a:pt x="1021" y="1374"/>
                  </a:moveTo>
                  <a:lnTo>
                    <a:pt x="964" y="1472"/>
                  </a:lnTo>
                  <a:lnTo>
                    <a:pt x="1077" y="1472"/>
                  </a:lnTo>
                  <a:lnTo>
                    <a:pt x="1021" y="1374"/>
                  </a:lnTo>
                  <a:close/>
                  <a:moveTo>
                    <a:pt x="1134" y="1374"/>
                  </a:moveTo>
                  <a:lnTo>
                    <a:pt x="1077" y="1472"/>
                  </a:lnTo>
                  <a:lnTo>
                    <a:pt x="1191" y="1472"/>
                  </a:lnTo>
                  <a:lnTo>
                    <a:pt x="1134" y="1374"/>
                  </a:lnTo>
                  <a:close/>
                  <a:moveTo>
                    <a:pt x="1247" y="1374"/>
                  </a:moveTo>
                  <a:lnTo>
                    <a:pt x="1191" y="1472"/>
                  </a:lnTo>
                  <a:lnTo>
                    <a:pt x="1304" y="1472"/>
                  </a:lnTo>
                  <a:lnTo>
                    <a:pt x="1247" y="1374"/>
                  </a:lnTo>
                  <a:close/>
                  <a:moveTo>
                    <a:pt x="1361" y="1374"/>
                  </a:moveTo>
                  <a:lnTo>
                    <a:pt x="1304" y="1472"/>
                  </a:lnTo>
                  <a:lnTo>
                    <a:pt x="1418" y="1472"/>
                  </a:lnTo>
                  <a:lnTo>
                    <a:pt x="1361" y="1374"/>
                  </a:lnTo>
                  <a:close/>
                  <a:moveTo>
                    <a:pt x="1474" y="1374"/>
                  </a:moveTo>
                  <a:lnTo>
                    <a:pt x="1418" y="1472"/>
                  </a:lnTo>
                  <a:lnTo>
                    <a:pt x="1531" y="1472"/>
                  </a:lnTo>
                  <a:lnTo>
                    <a:pt x="1474" y="1374"/>
                  </a:lnTo>
                  <a:close/>
                  <a:moveTo>
                    <a:pt x="1587" y="1374"/>
                  </a:moveTo>
                  <a:lnTo>
                    <a:pt x="1531" y="1472"/>
                  </a:lnTo>
                  <a:lnTo>
                    <a:pt x="1644" y="1472"/>
                  </a:lnTo>
                  <a:lnTo>
                    <a:pt x="1587" y="1374"/>
                  </a:lnTo>
                  <a:close/>
                  <a:moveTo>
                    <a:pt x="1701" y="1374"/>
                  </a:moveTo>
                  <a:lnTo>
                    <a:pt x="1644" y="1472"/>
                  </a:lnTo>
                  <a:lnTo>
                    <a:pt x="1758" y="1472"/>
                  </a:lnTo>
                  <a:lnTo>
                    <a:pt x="1701" y="1374"/>
                  </a:lnTo>
                  <a:close/>
                  <a:moveTo>
                    <a:pt x="1814" y="1374"/>
                  </a:moveTo>
                  <a:lnTo>
                    <a:pt x="1758" y="1472"/>
                  </a:lnTo>
                  <a:lnTo>
                    <a:pt x="1871" y="1472"/>
                  </a:lnTo>
                  <a:lnTo>
                    <a:pt x="1814" y="1374"/>
                  </a:lnTo>
                  <a:close/>
                  <a:moveTo>
                    <a:pt x="1928" y="1374"/>
                  </a:moveTo>
                  <a:lnTo>
                    <a:pt x="1871" y="1472"/>
                  </a:lnTo>
                  <a:lnTo>
                    <a:pt x="1984" y="1472"/>
                  </a:lnTo>
                  <a:lnTo>
                    <a:pt x="1928" y="1374"/>
                  </a:lnTo>
                  <a:close/>
                  <a:moveTo>
                    <a:pt x="2041" y="1374"/>
                  </a:moveTo>
                  <a:lnTo>
                    <a:pt x="1984" y="1472"/>
                  </a:lnTo>
                  <a:lnTo>
                    <a:pt x="2097" y="1472"/>
                  </a:lnTo>
                  <a:lnTo>
                    <a:pt x="2041" y="1374"/>
                  </a:lnTo>
                  <a:close/>
                  <a:moveTo>
                    <a:pt x="2154" y="1374"/>
                  </a:moveTo>
                  <a:lnTo>
                    <a:pt x="2097" y="1472"/>
                  </a:lnTo>
                  <a:lnTo>
                    <a:pt x="2211" y="1472"/>
                  </a:lnTo>
                  <a:lnTo>
                    <a:pt x="2154" y="1374"/>
                  </a:lnTo>
                  <a:close/>
                  <a:moveTo>
                    <a:pt x="2268" y="1374"/>
                  </a:moveTo>
                  <a:lnTo>
                    <a:pt x="2211" y="1472"/>
                  </a:lnTo>
                  <a:lnTo>
                    <a:pt x="2324" y="1472"/>
                  </a:lnTo>
                  <a:lnTo>
                    <a:pt x="2268" y="1374"/>
                  </a:lnTo>
                  <a:close/>
                  <a:moveTo>
                    <a:pt x="2381" y="1374"/>
                  </a:moveTo>
                  <a:lnTo>
                    <a:pt x="2324" y="1472"/>
                  </a:lnTo>
                  <a:lnTo>
                    <a:pt x="2438" y="1472"/>
                  </a:lnTo>
                  <a:lnTo>
                    <a:pt x="2381" y="1374"/>
                  </a:lnTo>
                  <a:close/>
                  <a:moveTo>
                    <a:pt x="2495" y="1374"/>
                  </a:moveTo>
                  <a:lnTo>
                    <a:pt x="2438" y="1472"/>
                  </a:lnTo>
                  <a:lnTo>
                    <a:pt x="2551" y="1472"/>
                  </a:lnTo>
                  <a:lnTo>
                    <a:pt x="2495" y="1374"/>
                  </a:lnTo>
                  <a:close/>
                  <a:moveTo>
                    <a:pt x="2607" y="1374"/>
                  </a:moveTo>
                  <a:lnTo>
                    <a:pt x="2551" y="1472"/>
                  </a:lnTo>
                  <a:lnTo>
                    <a:pt x="2665" y="1472"/>
                  </a:lnTo>
                  <a:lnTo>
                    <a:pt x="2607" y="1374"/>
                  </a:lnTo>
                  <a:close/>
                  <a:moveTo>
                    <a:pt x="2721" y="1374"/>
                  </a:moveTo>
                  <a:lnTo>
                    <a:pt x="2665" y="1472"/>
                  </a:lnTo>
                  <a:lnTo>
                    <a:pt x="2778" y="1472"/>
                  </a:lnTo>
                  <a:lnTo>
                    <a:pt x="2721" y="1374"/>
                  </a:lnTo>
                  <a:close/>
                  <a:moveTo>
                    <a:pt x="2834" y="1374"/>
                  </a:moveTo>
                  <a:lnTo>
                    <a:pt x="2778" y="1472"/>
                  </a:lnTo>
                  <a:lnTo>
                    <a:pt x="2834" y="1472"/>
                  </a:lnTo>
                  <a:lnTo>
                    <a:pt x="2834" y="1374"/>
                  </a:lnTo>
                  <a:close/>
                  <a:moveTo>
                    <a:pt x="57" y="1570"/>
                  </a:moveTo>
                  <a:lnTo>
                    <a:pt x="0" y="1570"/>
                  </a:lnTo>
                  <a:lnTo>
                    <a:pt x="0" y="1472"/>
                  </a:lnTo>
                  <a:lnTo>
                    <a:pt x="57" y="1570"/>
                  </a:lnTo>
                  <a:close/>
                  <a:moveTo>
                    <a:pt x="114" y="1472"/>
                  </a:moveTo>
                  <a:lnTo>
                    <a:pt x="57" y="1570"/>
                  </a:lnTo>
                  <a:lnTo>
                    <a:pt x="171" y="1570"/>
                  </a:lnTo>
                  <a:lnTo>
                    <a:pt x="114" y="1472"/>
                  </a:lnTo>
                  <a:close/>
                  <a:moveTo>
                    <a:pt x="227" y="1472"/>
                  </a:moveTo>
                  <a:lnTo>
                    <a:pt x="171" y="1570"/>
                  </a:lnTo>
                  <a:lnTo>
                    <a:pt x="284" y="1570"/>
                  </a:lnTo>
                  <a:lnTo>
                    <a:pt x="227" y="1472"/>
                  </a:lnTo>
                  <a:close/>
                  <a:moveTo>
                    <a:pt x="340" y="1472"/>
                  </a:moveTo>
                  <a:lnTo>
                    <a:pt x="284" y="1570"/>
                  </a:lnTo>
                  <a:lnTo>
                    <a:pt x="397" y="1570"/>
                  </a:lnTo>
                  <a:lnTo>
                    <a:pt x="340" y="1472"/>
                  </a:lnTo>
                  <a:close/>
                  <a:moveTo>
                    <a:pt x="454" y="1472"/>
                  </a:moveTo>
                  <a:lnTo>
                    <a:pt x="397" y="1570"/>
                  </a:lnTo>
                  <a:lnTo>
                    <a:pt x="510" y="1570"/>
                  </a:lnTo>
                  <a:lnTo>
                    <a:pt x="454" y="1472"/>
                  </a:lnTo>
                  <a:close/>
                  <a:moveTo>
                    <a:pt x="567" y="1472"/>
                  </a:moveTo>
                  <a:lnTo>
                    <a:pt x="510" y="1570"/>
                  </a:lnTo>
                  <a:lnTo>
                    <a:pt x="624" y="1570"/>
                  </a:lnTo>
                  <a:lnTo>
                    <a:pt x="567" y="1472"/>
                  </a:lnTo>
                  <a:close/>
                  <a:moveTo>
                    <a:pt x="681" y="1472"/>
                  </a:moveTo>
                  <a:lnTo>
                    <a:pt x="624" y="1570"/>
                  </a:lnTo>
                  <a:lnTo>
                    <a:pt x="737" y="1570"/>
                  </a:lnTo>
                  <a:lnTo>
                    <a:pt x="681" y="1472"/>
                  </a:lnTo>
                  <a:close/>
                  <a:moveTo>
                    <a:pt x="794" y="1472"/>
                  </a:moveTo>
                  <a:lnTo>
                    <a:pt x="737" y="1570"/>
                  </a:lnTo>
                  <a:lnTo>
                    <a:pt x="851" y="1570"/>
                  </a:lnTo>
                  <a:lnTo>
                    <a:pt x="794" y="1472"/>
                  </a:lnTo>
                  <a:close/>
                  <a:moveTo>
                    <a:pt x="908" y="1472"/>
                  </a:moveTo>
                  <a:lnTo>
                    <a:pt x="851" y="1570"/>
                  </a:lnTo>
                  <a:lnTo>
                    <a:pt x="964" y="1570"/>
                  </a:lnTo>
                  <a:lnTo>
                    <a:pt x="908" y="1472"/>
                  </a:lnTo>
                  <a:close/>
                  <a:moveTo>
                    <a:pt x="1021" y="1472"/>
                  </a:moveTo>
                  <a:lnTo>
                    <a:pt x="964" y="1570"/>
                  </a:lnTo>
                  <a:lnTo>
                    <a:pt x="1077" y="1570"/>
                  </a:lnTo>
                  <a:lnTo>
                    <a:pt x="1021" y="1472"/>
                  </a:lnTo>
                  <a:close/>
                  <a:moveTo>
                    <a:pt x="1134" y="1472"/>
                  </a:moveTo>
                  <a:lnTo>
                    <a:pt x="1077" y="1570"/>
                  </a:lnTo>
                  <a:lnTo>
                    <a:pt x="1191" y="1570"/>
                  </a:lnTo>
                  <a:lnTo>
                    <a:pt x="1134" y="1472"/>
                  </a:lnTo>
                  <a:close/>
                  <a:moveTo>
                    <a:pt x="1247" y="1472"/>
                  </a:moveTo>
                  <a:lnTo>
                    <a:pt x="1191" y="1570"/>
                  </a:lnTo>
                  <a:lnTo>
                    <a:pt x="1304" y="1570"/>
                  </a:lnTo>
                  <a:lnTo>
                    <a:pt x="1247" y="1472"/>
                  </a:lnTo>
                  <a:close/>
                  <a:moveTo>
                    <a:pt x="1361" y="1472"/>
                  </a:moveTo>
                  <a:lnTo>
                    <a:pt x="1304" y="1570"/>
                  </a:lnTo>
                  <a:lnTo>
                    <a:pt x="1418" y="1570"/>
                  </a:lnTo>
                  <a:lnTo>
                    <a:pt x="1361" y="1472"/>
                  </a:lnTo>
                  <a:close/>
                  <a:moveTo>
                    <a:pt x="1474" y="1472"/>
                  </a:moveTo>
                  <a:lnTo>
                    <a:pt x="1418" y="1570"/>
                  </a:lnTo>
                  <a:lnTo>
                    <a:pt x="1531" y="1570"/>
                  </a:lnTo>
                  <a:lnTo>
                    <a:pt x="1474" y="1472"/>
                  </a:lnTo>
                  <a:close/>
                  <a:moveTo>
                    <a:pt x="1587" y="1472"/>
                  </a:moveTo>
                  <a:lnTo>
                    <a:pt x="1531" y="1570"/>
                  </a:lnTo>
                  <a:lnTo>
                    <a:pt x="1644" y="1570"/>
                  </a:lnTo>
                  <a:lnTo>
                    <a:pt x="1587" y="1472"/>
                  </a:lnTo>
                  <a:close/>
                  <a:moveTo>
                    <a:pt x="1701" y="1472"/>
                  </a:moveTo>
                  <a:lnTo>
                    <a:pt x="1644" y="1570"/>
                  </a:lnTo>
                  <a:lnTo>
                    <a:pt x="1758" y="1570"/>
                  </a:lnTo>
                  <a:lnTo>
                    <a:pt x="1701" y="1472"/>
                  </a:lnTo>
                  <a:close/>
                  <a:moveTo>
                    <a:pt x="1814" y="1472"/>
                  </a:moveTo>
                  <a:lnTo>
                    <a:pt x="1758" y="1570"/>
                  </a:lnTo>
                  <a:lnTo>
                    <a:pt x="1871" y="1570"/>
                  </a:lnTo>
                  <a:lnTo>
                    <a:pt x="1814" y="1472"/>
                  </a:lnTo>
                  <a:close/>
                  <a:moveTo>
                    <a:pt x="1928" y="1472"/>
                  </a:moveTo>
                  <a:lnTo>
                    <a:pt x="1871" y="1570"/>
                  </a:lnTo>
                  <a:lnTo>
                    <a:pt x="1984" y="1570"/>
                  </a:lnTo>
                  <a:lnTo>
                    <a:pt x="1928" y="1472"/>
                  </a:lnTo>
                  <a:close/>
                  <a:moveTo>
                    <a:pt x="2041" y="1472"/>
                  </a:moveTo>
                  <a:lnTo>
                    <a:pt x="1984" y="1570"/>
                  </a:lnTo>
                  <a:lnTo>
                    <a:pt x="2097" y="1570"/>
                  </a:lnTo>
                  <a:lnTo>
                    <a:pt x="2041" y="1472"/>
                  </a:lnTo>
                  <a:close/>
                  <a:moveTo>
                    <a:pt x="2154" y="1472"/>
                  </a:moveTo>
                  <a:lnTo>
                    <a:pt x="2097" y="1570"/>
                  </a:lnTo>
                  <a:lnTo>
                    <a:pt x="2211" y="1570"/>
                  </a:lnTo>
                  <a:lnTo>
                    <a:pt x="2154" y="1472"/>
                  </a:lnTo>
                  <a:close/>
                  <a:moveTo>
                    <a:pt x="2268" y="1472"/>
                  </a:moveTo>
                  <a:lnTo>
                    <a:pt x="2211" y="1570"/>
                  </a:lnTo>
                  <a:lnTo>
                    <a:pt x="2324" y="1570"/>
                  </a:lnTo>
                  <a:lnTo>
                    <a:pt x="2268" y="1472"/>
                  </a:lnTo>
                  <a:close/>
                  <a:moveTo>
                    <a:pt x="2381" y="1472"/>
                  </a:moveTo>
                  <a:lnTo>
                    <a:pt x="2324" y="1570"/>
                  </a:lnTo>
                  <a:lnTo>
                    <a:pt x="2438" y="1570"/>
                  </a:lnTo>
                  <a:lnTo>
                    <a:pt x="2381" y="1472"/>
                  </a:lnTo>
                  <a:close/>
                  <a:moveTo>
                    <a:pt x="2495" y="1472"/>
                  </a:moveTo>
                  <a:lnTo>
                    <a:pt x="2438" y="1570"/>
                  </a:lnTo>
                  <a:lnTo>
                    <a:pt x="2551" y="1570"/>
                  </a:lnTo>
                  <a:lnTo>
                    <a:pt x="2495" y="1472"/>
                  </a:lnTo>
                  <a:close/>
                  <a:moveTo>
                    <a:pt x="2607" y="1472"/>
                  </a:moveTo>
                  <a:lnTo>
                    <a:pt x="2551" y="1570"/>
                  </a:lnTo>
                  <a:lnTo>
                    <a:pt x="2665" y="1570"/>
                  </a:lnTo>
                  <a:lnTo>
                    <a:pt x="2607" y="1472"/>
                  </a:lnTo>
                  <a:close/>
                  <a:moveTo>
                    <a:pt x="2721" y="1472"/>
                  </a:moveTo>
                  <a:lnTo>
                    <a:pt x="2665" y="1570"/>
                  </a:lnTo>
                  <a:lnTo>
                    <a:pt x="2778" y="1570"/>
                  </a:lnTo>
                  <a:lnTo>
                    <a:pt x="2721" y="1472"/>
                  </a:lnTo>
                  <a:close/>
                  <a:moveTo>
                    <a:pt x="2834" y="1472"/>
                  </a:moveTo>
                  <a:lnTo>
                    <a:pt x="2778" y="1570"/>
                  </a:lnTo>
                  <a:lnTo>
                    <a:pt x="2834" y="1570"/>
                  </a:lnTo>
                  <a:lnTo>
                    <a:pt x="2834" y="1472"/>
                  </a:lnTo>
                  <a:close/>
                  <a:moveTo>
                    <a:pt x="57" y="1668"/>
                  </a:moveTo>
                  <a:lnTo>
                    <a:pt x="0" y="1668"/>
                  </a:lnTo>
                  <a:lnTo>
                    <a:pt x="0" y="1570"/>
                  </a:lnTo>
                  <a:lnTo>
                    <a:pt x="57" y="1668"/>
                  </a:lnTo>
                  <a:close/>
                  <a:moveTo>
                    <a:pt x="114" y="1570"/>
                  </a:moveTo>
                  <a:lnTo>
                    <a:pt x="57" y="1668"/>
                  </a:lnTo>
                  <a:lnTo>
                    <a:pt x="171" y="1668"/>
                  </a:lnTo>
                  <a:lnTo>
                    <a:pt x="114" y="1570"/>
                  </a:lnTo>
                  <a:close/>
                  <a:moveTo>
                    <a:pt x="227" y="1570"/>
                  </a:moveTo>
                  <a:lnTo>
                    <a:pt x="171" y="1668"/>
                  </a:lnTo>
                  <a:lnTo>
                    <a:pt x="284" y="1668"/>
                  </a:lnTo>
                  <a:lnTo>
                    <a:pt x="227" y="1570"/>
                  </a:lnTo>
                  <a:close/>
                  <a:moveTo>
                    <a:pt x="340" y="1570"/>
                  </a:moveTo>
                  <a:lnTo>
                    <a:pt x="284" y="1668"/>
                  </a:lnTo>
                  <a:lnTo>
                    <a:pt x="397" y="1668"/>
                  </a:lnTo>
                  <a:lnTo>
                    <a:pt x="340" y="1570"/>
                  </a:lnTo>
                  <a:close/>
                  <a:moveTo>
                    <a:pt x="454" y="1570"/>
                  </a:moveTo>
                  <a:lnTo>
                    <a:pt x="397" y="1668"/>
                  </a:lnTo>
                  <a:lnTo>
                    <a:pt x="510" y="1668"/>
                  </a:lnTo>
                  <a:lnTo>
                    <a:pt x="454" y="1570"/>
                  </a:lnTo>
                  <a:close/>
                  <a:moveTo>
                    <a:pt x="567" y="1570"/>
                  </a:moveTo>
                  <a:lnTo>
                    <a:pt x="510" y="1668"/>
                  </a:lnTo>
                  <a:lnTo>
                    <a:pt x="624" y="1668"/>
                  </a:lnTo>
                  <a:lnTo>
                    <a:pt x="567" y="1570"/>
                  </a:lnTo>
                  <a:close/>
                  <a:moveTo>
                    <a:pt x="681" y="1570"/>
                  </a:moveTo>
                  <a:lnTo>
                    <a:pt x="624" y="1668"/>
                  </a:lnTo>
                  <a:lnTo>
                    <a:pt x="737" y="1668"/>
                  </a:lnTo>
                  <a:lnTo>
                    <a:pt x="681" y="1570"/>
                  </a:lnTo>
                  <a:close/>
                  <a:moveTo>
                    <a:pt x="794" y="1570"/>
                  </a:moveTo>
                  <a:lnTo>
                    <a:pt x="737" y="1668"/>
                  </a:lnTo>
                  <a:lnTo>
                    <a:pt x="851" y="1668"/>
                  </a:lnTo>
                  <a:lnTo>
                    <a:pt x="794" y="1570"/>
                  </a:lnTo>
                  <a:close/>
                  <a:moveTo>
                    <a:pt x="908" y="1570"/>
                  </a:moveTo>
                  <a:lnTo>
                    <a:pt x="851" y="1668"/>
                  </a:lnTo>
                  <a:lnTo>
                    <a:pt x="964" y="1668"/>
                  </a:lnTo>
                  <a:lnTo>
                    <a:pt x="908" y="1570"/>
                  </a:lnTo>
                  <a:close/>
                  <a:moveTo>
                    <a:pt x="1021" y="1570"/>
                  </a:moveTo>
                  <a:lnTo>
                    <a:pt x="964" y="1668"/>
                  </a:lnTo>
                  <a:lnTo>
                    <a:pt x="1077" y="1668"/>
                  </a:lnTo>
                  <a:lnTo>
                    <a:pt x="1021" y="1570"/>
                  </a:lnTo>
                  <a:close/>
                  <a:moveTo>
                    <a:pt x="1134" y="1570"/>
                  </a:moveTo>
                  <a:lnTo>
                    <a:pt x="1077" y="1668"/>
                  </a:lnTo>
                  <a:lnTo>
                    <a:pt x="1191" y="1668"/>
                  </a:lnTo>
                  <a:lnTo>
                    <a:pt x="1134" y="1570"/>
                  </a:lnTo>
                  <a:close/>
                  <a:moveTo>
                    <a:pt x="1247" y="1570"/>
                  </a:moveTo>
                  <a:lnTo>
                    <a:pt x="1191" y="1668"/>
                  </a:lnTo>
                  <a:lnTo>
                    <a:pt x="1304" y="1668"/>
                  </a:lnTo>
                  <a:lnTo>
                    <a:pt x="1247" y="1570"/>
                  </a:lnTo>
                  <a:close/>
                  <a:moveTo>
                    <a:pt x="1361" y="1570"/>
                  </a:moveTo>
                  <a:lnTo>
                    <a:pt x="1304" y="1668"/>
                  </a:lnTo>
                  <a:lnTo>
                    <a:pt x="1418" y="1668"/>
                  </a:lnTo>
                  <a:lnTo>
                    <a:pt x="1361" y="1570"/>
                  </a:lnTo>
                  <a:close/>
                  <a:moveTo>
                    <a:pt x="1474" y="1570"/>
                  </a:moveTo>
                  <a:lnTo>
                    <a:pt x="1418" y="1668"/>
                  </a:lnTo>
                  <a:lnTo>
                    <a:pt x="1531" y="1668"/>
                  </a:lnTo>
                  <a:lnTo>
                    <a:pt x="1474" y="1570"/>
                  </a:lnTo>
                  <a:close/>
                  <a:moveTo>
                    <a:pt x="1587" y="1570"/>
                  </a:moveTo>
                  <a:lnTo>
                    <a:pt x="1531" y="1668"/>
                  </a:lnTo>
                  <a:lnTo>
                    <a:pt x="1644" y="1668"/>
                  </a:lnTo>
                  <a:lnTo>
                    <a:pt x="1587" y="1570"/>
                  </a:lnTo>
                  <a:close/>
                  <a:moveTo>
                    <a:pt x="1701" y="1570"/>
                  </a:moveTo>
                  <a:lnTo>
                    <a:pt x="1644" y="1668"/>
                  </a:lnTo>
                  <a:lnTo>
                    <a:pt x="1758" y="1668"/>
                  </a:lnTo>
                  <a:lnTo>
                    <a:pt x="1701" y="1570"/>
                  </a:lnTo>
                  <a:close/>
                  <a:moveTo>
                    <a:pt x="1814" y="1570"/>
                  </a:moveTo>
                  <a:lnTo>
                    <a:pt x="1758" y="1668"/>
                  </a:lnTo>
                  <a:lnTo>
                    <a:pt x="1871" y="1668"/>
                  </a:lnTo>
                  <a:lnTo>
                    <a:pt x="1814" y="1570"/>
                  </a:lnTo>
                  <a:close/>
                  <a:moveTo>
                    <a:pt x="1928" y="1570"/>
                  </a:moveTo>
                  <a:lnTo>
                    <a:pt x="1871" y="1668"/>
                  </a:lnTo>
                  <a:lnTo>
                    <a:pt x="1984" y="1668"/>
                  </a:lnTo>
                  <a:lnTo>
                    <a:pt x="1928" y="1570"/>
                  </a:lnTo>
                  <a:close/>
                  <a:moveTo>
                    <a:pt x="2041" y="1570"/>
                  </a:moveTo>
                  <a:lnTo>
                    <a:pt x="1984" y="1668"/>
                  </a:lnTo>
                  <a:lnTo>
                    <a:pt x="2097" y="1668"/>
                  </a:lnTo>
                  <a:lnTo>
                    <a:pt x="2041" y="1570"/>
                  </a:lnTo>
                  <a:close/>
                  <a:moveTo>
                    <a:pt x="2154" y="1570"/>
                  </a:moveTo>
                  <a:lnTo>
                    <a:pt x="2097" y="1668"/>
                  </a:lnTo>
                  <a:lnTo>
                    <a:pt x="2211" y="1668"/>
                  </a:lnTo>
                  <a:lnTo>
                    <a:pt x="2154" y="1570"/>
                  </a:lnTo>
                  <a:close/>
                  <a:moveTo>
                    <a:pt x="2268" y="1570"/>
                  </a:moveTo>
                  <a:lnTo>
                    <a:pt x="2211" y="1668"/>
                  </a:lnTo>
                  <a:lnTo>
                    <a:pt x="2324" y="1668"/>
                  </a:lnTo>
                  <a:lnTo>
                    <a:pt x="2268" y="1570"/>
                  </a:lnTo>
                  <a:close/>
                  <a:moveTo>
                    <a:pt x="2381" y="1570"/>
                  </a:moveTo>
                  <a:lnTo>
                    <a:pt x="2324" y="1668"/>
                  </a:lnTo>
                  <a:lnTo>
                    <a:pt x="2438" y="1668"/>
                  </a:lnTo>
                  <a:lnTo>
                    <a:pt x="2381" y="1570"/>
                  </a:lnTo>
                  <a:close/>
                  <a:moveTo>
                    <a:pt x="2495" y="1570"/>
                  </a:moveTo>
                  <a:lnTo>
                    <a:pt x="2438" y="1668"/>
                  </a:lnTo>
                  <a:lnTo>
                    <a:pt x="2551" y="1668"/>
                  </a:lnTo>
                  <a:lnTo>
                    <a:pt x="2495" y="1570"/>
                  </a:lnTo>
                  <a:close/>
                  <a:moveTo>
                    <a:pt x="2607" y="1570"/>
                  </a:moveTo>
                  <a:lnTo>
                    <a:pt x="2551" y="1668"/>
                  </a:lnTo>
                  <a:lnTo>
                    <a:pt x="2665" y="1668"/>
                  </a:lnTo>
                  <a:lnTo>
                    <a:pt x="2607" y="1570"/>
                  </a:lnTo>
                  <a:close/>
                  <a:moveTo>
                    <a:pt x="2721" y="1570"/>
                  </a:moveTo>
                  <a:lnTo>
                    <a:pt x="2665" y="1668"/>
                  </a:lnTo>
                  <a:lnTo>
                    <a:pt x="2778" y="1668"/>
                  </a:lnTo>
                  <a:lnTo>
                    <a:pt x="2721" y="1570"/>
                  </a:lnTo>
                  <a:close/>
                  <a:moveTo>
                    <a:pt x="2834" y="1570"/>
                  </a:moveTo>
                  <a:lnTo>
                    <a:pt x="2778" y="1668"/>
                  </a:lnTo>
                  <a:lnTo>
                    <a:pt x="2834" y="1668"/>
                  </a:lnTo>
                  <a:lnTo>
                    <a:pt x="2834" y="1570"/>
                  </a:lnTo>
                  <a:close/>
                  <a:moveTo>
                    <a:pt x="57" y="1767"/>
                  </a:moveTo>
                  <a:lnTo>
                    <a:pt x="0" y="1767"/>
                  </a:lnTo>
                  <a:lnTo>
                    <a:pt x="0" y="1668"/>
                  </a:lnTo>
                  <a:lnTo>
                    <a:pt x="57" y="1767"/>
                  </a:lnTo>
                  <a:close/>
                  <a:moveTo>
                    <a:pt x="114" y="1668"/>
                  </a:moveTo>
                  <a:lnTo>
                    <a:pt x="57" y="1767"/>
                  </a:lnTo>
                  <a:lnTo>
                    <a:pt x="171" y="1767"/>
                  </a:lnTo>
                  <a:lnTo>
                    <a:pt x="114" y="1668"/>
                  </a:lnTo>
                  <a:close/>
                  <a:moveTo>
                    <a:pt x="227" y="1668"/>
                  </a:moveTo>
                  <a:lnTo>
                    <a:pt x="171" y="1767"/>
                  </a:lnTo>
                  <a:lnTo>
                    <a:pt x="284" y="1767"/>
                  </a:lnTo>
                  <a:lnTo>
                    <a:pt x="227" y="1668"/>
                  </a:lnTo>
                  <a:close/>
                  <a:moveTo>
                    <a:pt x="340" y="1668"/>
                  </a:moveTo>
                  <a:lnTo>
                    <a:pt x="284" y="1767"/>
                  </a:lnTo>
                  <a:lnTo>
                    <a:pt x="397" y="1767"/>
                  </a:lnTo>
                  <a:lnTo>
                    <a:pt x="340" y="1668"/>
                  </a:lnTo>
                  <a:close/>
                  <a:moveTo>
                    <a:pt x="454" y="1668"/>
                  </a:moveTo>
                  <a:lnTo>
                    <a:pt x="397" y="1767"/>
                  </a:lnTo>
                  <a:lnTo>
                    <a:pt x="510" y="1767"/>
                  </a:lnTo>
                  <a:lnTo>
                    <a:pt x="454" y="1668"/>
                  </a:lnTo>
                  <a:close/>
                  <a:moveTo>
                    <a:pt x="567" y="1668"/>
                  </a:moveTo>
                  <a:lnTo>
                    <a:pt x="510" y="1767"/>
                  </a:lnTo>
                  <a:lnTo>
                    <a:pt x="624" y="1767"/>
                  </a:lnTo>
                  <a:lnTo>
                    <a:pt x="567" y="1668"/>
                  </a:lnTo>
                  <a:close/>
                  <a:moveTo>
                    <a:pt x="681" y="1668"/>
                  </a:moveTo>
                  <a:lnTo>
                    <a:pt x="624" y="1767"/>
                  </a:lnTo>
                  <a:lnTo>
                    <a:pt x="737" y="1767"/>
                  </a:lnTo>
                  <a:lnTo>
                    <a:pt x="681" y="1668"/>
                  </a:lnTo>
                  <a:close/>
                  <a:moveTo>
                    <a:pt x="794" y="1668"/>
                  </a:moveTo>
                  <a:lnTo>
                    <a:pt x="737" y="1767"/>
                  </a:lnTo>
                  <a:lnTo>
                    <a:pt x="851" y="1767"/>
                  </a:lnTo>
                  <a:lnTo>
                    <a:pt x="794" y="1668"/>
                  </a:lnTo>
                  <a:close/>
                  <a:moveTo>
                    <a:pt x="908" y="1668"/>
                  </a:moveTo>
                  <a:lnTo>
                    <a:pt x="851" y="1767"/>
                  </a:lnTo>
                  <a:lnTo>
                    <a:pt x="964" y="1767"/>
                  </a:lnTo>
                  <a:lnTo>
                    <a:pt x="908" y="1668"/>
                  </a:lnTo>
                  <a:close/>
                  <a:moveTo>
                    <a:pt x="1021" y="1668"/>
                  </a:moveTo>
                  <a:lnTo>
                    <a:pt x="964" y="1767"/>
                  </a:lnTo>
                  <a:lnTo>
                    <a:pt x="1077" y="1767"/>
                  </a:lnTo>
                  <a:lnTo>
                    <a:pt x="1021" y="1668"/>
                  </a:lnTo>
                  <a:close/>
                  <a:moveTo>
                    <a:pt x="1134" y="1668"/>
                  </a:moveTo>
                  <a:lnTo>
                    <a:pt x="1077" y="1767"/>
                  </a:lnTo>
                  <a:lnTo>
                    <a:pt x="1191" y="1767"/>
                  </a:lnTo>
                  <a:lnTo>
                    <a:pt x="1134" y="1668"/>
                  </a:lnTo>
                  <a:close/>
                  <a:moveTo>
                    <a:pt x="1247" y="1668"/>
                  </a:moveTo>
                  <a:lnTo>
                    <a:pt x="1191" y="1767"/>
                  </a:lnTo>
                  <a:lnTo>
                    <a:pt x="1304" y="1767"/>
                  </a:lnTo>
                  <a:lnTo>
                    <a:pt x="1247" y="1668"/>
                  </a:lnTo>
                  <a:close/>
                  <a:moveTo>
                    <a:pt x="1361" y="1668"/>
                  </a:moveTo>
                  <a:lnTo>
                    <a:pt x="1304" y="1767"/>
                  </a:lnTo>
                  <a:lnTo>
                    <a:pt x="1418" y="1767"/>
                  </a:lnTo>
                  <a:lnTo>
                    <a:pt x="1361" y="1668"/>
                  </a:lnTo>
                  <a:close/>
                  <a:moveTo>
                    <a:pt x="1474" y="1668"/>
                  </a:moveTo>
                  <a:lnTo>
                    <a:pt x="1418" y="1767"/>
                  </a:lnTo>
                  <a:lnTo>
                    <a:pt x="1531" y="1767"/>
                  </a:lnTo>
                  <a:lnTo>
                    <a:pt x="1474" y="1668"/>
                  </a:lnTo>
                  <a:close/>
                  <a:moveTo>
                    <a:pt x="1587" y="1668"/>
                  </a:moveTo>
                  <a:lnTo>
                    <a:pt x="1531" y="1767"/>
                  </a:lnTo>
                  <a:lnTo>
                    <a:pt x="1644" y="1767"/>
                  </a:lnTo>
                  <a:lnTo>
                    <a:pt x="1587" y="1668"/>
                  </a:lnTo>
                  <a:close/>
                  <a:moveTo>
                    <a:pt x="1701" y="1668"/>
                  </a:moveTo>
                  <a:lnTo>
                    <a:pt x="1644" y="1767"/>
                  </a:lnTo>
                  <a:lnTo>
                    <a:pt x="1758" y="1767"/>
                  </a:lnTo>
                  <a:lnTo>
                    <a:pt x="1701" y="1668"/>
                  </a:lnTo>
                  <a:close/>
                  <a:moveTo>
                    <a:pt x="1814" y="1668"/>
                  </a:moveTo>
                  <a:lnTo>
                    <a:pt x="1758" y="1767"/>
                  </a:lnTo>
                  <a:lnTo>
                    <a:pt x="1871" y="1767"/>
                  </a:lnTo>
                  <a:lnTo>
                    <a:pt x="1814" y="1668"/>
                  </a:lnTo>
                  <a:close/>
                  <a:moveTo>
                    <a:pt x="1928" y="1668"/>
                  </a:moveTo>
                  <a:lnTo>
                    <a:pt x="1871" y="1767"/>
                  </a:lnTo>
                  <a:lnTo>
                    <a:pt x="1984" y="1767"/>
                  </a:lnTo>
                  <a:lnTo>
                    <a:pt x="1928" y="1668"/>
                  </a:lnTo>
                  <a:close/>
                  <a:moveTo>
                    <a:pt x="2041" y="1668"/>
                  </a:moveTo>
                  <a:lnTo>
                    <a:pt x="1984" y="1767"/>
                  </a:lnTo>
                  <a:lnTo>
                    <a:pt x="2097" y="1767"/>
                  </a:lnTo>
                  <a:lnTo>
                    <a:pt x="2041" y="1668"/>
                  </a:lnTo>
                  <a:close/>
                  <a:moveTo>
                    <a:pt x="2154" y="1668"/>
                  </a:moveTo>
                  <a:lnTo>
                    <a:pt x="2097" y="1767"/>
                  </a:lnTo>
                  <a:lnTo>
                    <a:pt x="2211" y="1767"/>
                  </a:lnTo>
                  <a:lnTo>
                    <a:pt x="2154" y="1668"/>
                  </a:lnTo>
                  <a:close/>
                  <a:moveTo>
                    <a:pt x="2268" y="1668"/>
                  </a:moveTo>
                  <a:lnTo>
                    <a:pt x="2211" y="1767"/>
                  </a:lnTo>
                  <a:lnTo>
                    <a:pt x="2324" y="1767"/>
                  </a:lnTo>
                  <a:lnTo>
                    <a:pt x="2268" y="1668"/>
                  </a:lnTo>
                  <a:close/>
                  <a:moveTo>
                    <a:pt x="2381" y="1668"/>
                  </a:moveTo>
                  <a:lnTo>
                    <a:pt x="2324" y="1767"/>
                  </a:lnTo>
                  <a:lnTo>
                    <a:pt x="2438" y="1767"/>
                  </a:lnTo>
                  <a:lnTo>
                    <a:pt x="2381" y="1668"/>
                  </a:lnTo>
                  <a:close/>
                  <a:moveTo>
                    <a:pt x="2495" y="1668"/>
                  </a:moveTo>
                  <a:lnTo>
                    <a:pt x="2438" y="1767"/>
                  </a:lnTo>
                  <a:lnTo>
                    <a:pt x="2551" y="1767"/>
                  </a:lnTo>
                  <a:lnTo>
                    <a:pt x="2495" y="1668"/>
                  </a:lnTo>
                  <a:close/>
                  <a:moveTo>
                    <a:pt x="2607" y="1668"/>
                  </a:moveTo>
                  <a:lnTo>
                    <a:pt x="2551" y="1767"/>
                  </a:lnTo>
                  <a:lnTo>
                    <a:pt x="2665" y="1767"/>
                  </a:lnTo>
                  <a:lnTo>
                    <a:pt x="2607" y="1668"/>
                  </a:lnTo>
                  <a:close/>
                  <a:moveTo>
                    <a:pt x="2721" y="1668"/>
                  </a:moveTo>
                  <a:lnTo>
                    <a:pt x="2665" y="1767"/>
                  </a:lnTo>
                  <a:lnTo>
                    <a:pt x="2778" y="1767"/>
                  </a:lnTo>
                  <a:lnTo>
                    <a:pt x="2721" y="1668"/>
                  </a:lnTo>
                  <a:close/>
                  <a:moveTo>
                    <a:pt x="2834" y="1668"/>
                  </a:moveTo>
                  <a:lnTo>
                    <a:pt x="2778" y="1767"/>
                  </a:lnTo>
                  <a:lnTo>
                    <a:pt x="2834" y="1767"/>
                  </a:lnTo>
                  <a:lnTo>
                    <a:pt x="2834" y="1668"/>
                  </a:lnTo>
                  <a:close/>
                  <a:moveTo>
                    <a:pt x="57" y="1865"/>
                  </a:moveTo>
                  <a:lnTo>
                    <a:pt x="0" y="1865"/>
                  </a:lnTo>
                  <a:lnTo>
                    <a:pt x="0" y="1767"/>
                  </a:lnTo>
                  <a:lnTo>
                    <a:pt x="57" y="1865"/>
                  </a:lnTo>
                  <a:close/>
                  <a:moveTo>
                    <a:pt x="114" y="1767"/>
                  </a:moveTo>
                  <a:lnTo>
                    <a:pt x="57" y="1865"/>
                  </a:lnTo>
                  <a:lnTo>
                    <a:pt x="171" y="1865"/>
                  </a:lnTo>
                  <a:lnTo>
                    <a:pt x="114" y="1767"/>
                  </a:lnTo>
                  <a:close/>
                  <a:moveTo>
                    <a:pt x="227" y="1767"/>
                  </a:moveTo>
                  <a:lnTo>
                    <a:pt x="171" y="1865"/>
                  </a:lnTo>
                  <a:lnTo>
                    <a:pt x="284" y="1865"/>
                  </a:lnTo>
                  <a:lnTo>
                    <a:pt x="227" y="1767"/>
                  </a:lnTo>
                  <a:close/>
                  <a:moveTo>
                    <a:pt x="340" y="1767"/>
                  </a:moveTo>
                  <a:lnTo>
                    <a:pt x="284" y="1865"/>
                  </a:lnTo>
                  <a:lnTo>
                    <a:pt x="397" y="1865"/>
                  </a:lnTo>
                  <a:lnTo>
                    <a:pt x="340" y="1767"/>
                  </a:lnTo>
                  <a:close/>
                  <a:moveTo>
                    <a:pt x="454" y="1767"/>
                  </a:moveTo>
                  <a:lnTo>
                    <a:pt x="397" y="1865"/>
                  </a:lnTo>
                  <a:lnTo>
                    <a:pt x="510" y="1865"/>
                  </a:lnTo>
                  <a:lnTo>
                    <a:pt x="454" y="1767"/>
                  </a:lnTo>
                  <a:close/>
                  <a:moveTo>
                    <a:pt x="567" y="1767"/>
                  </a:moveTo>
                  <a:lnTo>
                    <a:pt x="510" y="1865"/>
                  </a:lnTo>
                  <a:lnTo>
                    <a:pt x="624" y="1865"/>
                  </a:lnTo>
                  <a:lnTo>
                    <a:pt x="567" y="1767"/>
                  </a:lnTo>
                  <a:close/>
                  <a:moveTo>
                    <a:pt x="681" y="1767"/>
                  </a:moveTo>
                  <a:lnTo>
                    <a:pt x="624" y="1865"/>
                  </a:lnTo>
                  <a:lnTo>
                    <a:pt x="737" y="1865"/>
                  </a:lnTo>
                  <a:lnTo>
                    <a:pt x="681" y="1767"/>
                  </a:lnTo>
                  <a:close/>
                  <a:moveTo>
                    <a:pt x="794" y="1767"/>
                  </a:moveTo>
                  <a:lnTo>
                    <a:pt x="737" y="1865"/>
                  </a:lnTo>
                  <a:lnTo>
                    <a:pt x="851" y="1865"/>
                  </a:lnTo>
                  <a:lnTo>
                    <a:pt x="794" y="1767"/>
                  </a:lnTo>
                  <a:close/>
                  <a:moveTo>
                    <a:pt x="908" y="1767"/>
                  </a:moveTo>
                  <a:lnTo>
                    <a:pt x="851" y="1865"/>
                  </a:lnTo>
                  <a:lnTo>
                    <a:pt x="964" y="1865"/>
                  </a:lnTo>
                  <a:lnTo>
                    <a:pt x="908" y="1767"/>
                  </a:lnTo>
                  <a:close/>
                  <a:moveTo>
                    <a:pt x="1021" y="1767"/>
                  </a:moveTo>
                  <a:lnTo>
                    <a:pt x="964" y="1865"/>
                  </a:lnTo>
                  <a:lnTo>
                    <a:pt x="1077" y="1865"/>
                  </a:lnTo>
                  <a:lnTo>
                    <a:pt x="1021" y="1767"/>
                  </a:lnTo>
                  <a:close/>
                  <a:moveTo>
                    <a:pt x="1134" y="1767"/>
                  </a:moveTo>
                  <a:lnTo>
                    <a:pt x="1077" y="1865"/>
                  </a:lnTo>
                  <a:lnTo>
                    <a:pt x="1191" y="1865"/>
                  </a:lnTo>
                  <a:lnTo>
                    <a:pt x="1134" y="1767"/>
                  </a:lnTo>
                  <a:close/>
                  <a:moveTo>
                    <a:pt x="1247" y="1767"/>
                  </a:moveTo>
                  <a:lnTo>
                    <a:pt x="1191" y="1865"/>
                  </a:lnTo>
                  <a:lnTo>
                    <a:pt x="1304" y="1865"/>
                  </a:lnTo>
                  <a:lnTo>
                    <a:pt x="1247" y="1767"/>
                  </a:lnTo>
                  <a:close/>
                  <a:moveTo>
                    <a:pt x="1361" y="1767"/>
                  </a:moveTo>
                  <a:lnTo>
                    <a:pt x="1304" y="1865"/>
                  </a:lnTo>
                  <a:lnTo>
                    <a:pt x="1418" y="1865"/>
                  </a:lnTo>
                  <a:lnTo>
                    <a:pt x="1361" y="1767"/>
                  </a:lnTo>
                  <a:close/>
                  <a:moveTo>
                    <a:pt x="1474" y="1767"/>
                  </a:moveTo>
                  <a:lnTo>
                    <a:pt x="1418" y="1865"/>
                  </a:lnTo>
                  <a:lnTo>
                    <a:pt x="1531" y="1865"/>
                  </a:lnTo>
                  <a:lnTo>
                    <a:pt x="1474" y="1767"/>
                  </a:lnTo>
                  <a:close/>
                  <a:moveTo>
                    <a:pt x="1587" y="1767"/>
                  </a:moveTo>
                  <a:lnTo>
                    <a:pt x="1531" y="1865"/>
                  </a:lnTo>
                  <a:lnTo>
                    <a:pt x="1644" y="1865"/>
                  </a:lnTo>
                  <a:lnTo>
                    <a:pt x="1587" y="1767"/>
                  </a:lnTo>
                  <a:close/>
                  <a:moveTo>
                    <a:pt x="1701" y="1767"/>
                  </a:moveTo>
                  <a:lnTo>
                    <a:pt x="1644" y="1865"/>
                  </a:lnTo>
                  <a:lnTo>
                    <a:pt x="1758" y="1865"/>
                  </a:lnTo>
                  <a:lnTo>
                    <a:pt x="1701" y="1767"/>
                  </a:lnTo>
                  <a:close/>
                  <a:moveTo>
                    <a:pt x="1814" y="1767"/>
                  </a:moveTo>
                  <a:lnTo>
                    <a:pt x="1758" y="1865"/>
                  </a:lnTo>
                  <a:lnTo>
                    <a:pt x="1871" y="1865"/>
                  </a:lnTo>
                  <a:lnTo>
                    <a:pt x="1814" y="1767"/>
                  </a:lnTo>
                  <a:close/>
                  <a:moveTo>
                    <a:pt x="1928" y="1767"/>
                  </a:moveTo>
                  <a:lnTo>
                    <a:pt x="1871" y="1865"/>
                  </a:lnTo>
                  <a:lnTo>
                    <a:pt x="1984" y="1865"/>
                  </a:lnTo>
                  <a:lnTo>
                    <a:pt x="1928" y="1767"/>
                  </a:lnTo>
                  <a:close/>
                  <a:moveTo>
                    <a:pt x="2041" y="1767"/>
                  </a:moveTo>
                  <a:lnTo>
                    <a:pt x="1984" y="1865"/>
                  </a:lnTo>
                  <a:lnTo>
                    <a:pt x="2097" y="1865"/>
                  </a:lnTo>
                  <a:lnTo>
                    <a:pt x="2041" y="1767"/>
                  </a:lnTo>
                  <a:close/>
                  <a:moveTo>
                    <a:pt x="2154" y="1767"/>
                  </a:moveTo>
                  <a:lnTo>
                    <a:pt x="2097" y="1865"/>
                  </a:lnTo>
                  <a:lnTo>
                    <a:pt x="2211" y="1865"/>
                  </a:lnTo>
                  <a:lnTo>
                    <a:pt x="2154" y="1767"/>
                  </a:lnTo>
                  <a:close/>
                  <a:moveTo>
                    <a:pt x="2268" y="1767"/>
                  </a:moveTo>
                  <a:lnTo>
                    <a:pt x="2211" y="1865"/>
                  </a:lnTo>
                  <a:lnTo>
                    <a:pt x="2324" y="1865"/>
                  </a:lnTo>
                  <a:lnTo>
                    <a:pt x="2268" y="1767"/>
                  </a:lnTo>
                  <a:close/>
                  <a:moveTo>
                    <a:pt x="2381" y="1767"/>
                  </a:moveTo>
                  <a:lnTo>
                    <a:pt x="2324" y="1865"/>
                  </a:lnTo>
                  <a:lnTo>
                    <a:pt x="2438" y="1865"/>
                  </a:lnTo>
                  <a:lnTo>
                    <a:pt x="2381" y="1767"/>
                  </a:lnTo>
                  <a:close/>
                  <a:moveTo>
                    <a:pt x="2495" y="1767"/>
                  </a:moveTo>
                  <a:lnTo>
                    <a:pt x="2438" y="1865"/>
                  </a:lnTo>
                  <a:lnTo>
                    <a:pt x="2551" y="1865"/>
                  </a:lnTo>
                  <a:lnTo>
                    <a:pt x="2495" y="1767"/>
                  </a:lnTo>
                  <a:close/>
                  <a:moveTo>
                    <a:pt x="2607" y="1767"/>
                  </a:moveTo>
                  <a:lnTo>
                    <a:pt x="2551" y="1865"/>
                  </a:lnTo>
                  <a:lnTo>
                    <a:pt x="2665" y="1865"/>
                  </a:lnTo>
                  <a:lnTo>
                    <a:pt x="2607" y="1767"/>
                  </a:lnTo>
                  <a:close/>
                  <a:moveTo>
                    <a:pt x="2721" y="1767"/>
                  </a:moveTo>
                  <a:lnTo>
                    <a:pt x="2665" y="1865"/>
                  </a:lnTo>
                  <a:lnTo>
                    <a:pt x="2778" y="1865"/>
                  </a:lnTo>
                  <a:lnTo>
                    <a:pt x="2721" y="1767"/>
                  </a:lnTo>
                  <a:close/>
                  <a:moveTo>
                    <a:pt x="2834" y="1767"/>
                  </a:moveTo>
                  <a:lnTo>
                    <a:pt x="2778" y="1865"/>
                  </a:lnTo>
                  <a:lnTo>
                    <a:pt x="2834" y="1865"/>
                  </a:lnTo>
                  <a:lnTo>
                    <a:pt x="2834" y="1767"/>
                  </a:lnTo>
                  <a:close/>
                  <a:moveTo>
                    <a:pt x="57" y="1963"/>
                  </a:moveTo>
                  <a:lnTo>
                    <a:pt x="0" y="1963"/>
                  </a:lnTo>
                  <a:lnTo>
                    <a:pt x="0" y="1865"/>
                  </a:lnTo>
                  <a:lnTo>
                    <a:pt x="57" y="1963"/>
                  </a:lnTo>
                  <a:close/>
                  <a:moveTo>
                    <a:pt x="114" y="1865"/>
                  </a:moveTo>
                  <a:lnTo>
                    <a:pt x="57" y="1963"/>
                  </a:lnTo>
                  <a:lnTo>
                    <a:pt x="171" y="1963"/>
                  </a:lnTo>
                  <a:lnTo>
                    <a:pt x="114" y="1865"/>
                  </a:lnTo>
                  <a:close/>
                  <a:moveTo>
                    <a:pt x="227" y="1865"/>
                  </a:moveTo>
                  <a:lnTo>
                    <a:pt x="171" y="1963"/>
                  </a:lnTo>
                  <a:lnTo>
                    <a:pt x="284" y="1963"/>
                  </a:lnTo>
                  <a:lnTo>
                    <a:pt x="227" y="1865"/>
                  </a:lnTo>
                  <a:close/>
                  <a:moveTo>
                    <a:pt x="340" y="1865"/>
                  </a:moveTo>
                  <a:lnTo>
                    <a:pt x="284" y="1963"/>
                  </a:lnTo>
                  <a:lnTo>
                    <a:pt x="397" y="1963"/>
                  </a:lnTo>
                  <a:lnTo>
                    <a:pt x="340" y="1865"/>
                  </a:lnTo>
                  <a:close/>
                  <a:moveTo>
                    <a:pt x="454" y="1865"/>
                  </a:moveTo>
                  <a:lnTo>
                    <a:pt x="397" y="1963"/>
                  </a:lnTo>
                  <a:lnTo>
                    <a:pt x="510" y="1963"/>
                  </a:lnTo>
                  <a:lnTo>
                    <a:pt x="454" y="1865"/>
                  </a:lnTo>
                  <a:close/>
                  <a:moveTo>
                    <a:pt x="567" y="1865"/>
                  </a:moveTo>
                  <a:lnTo>
                    <a:pt x="510" y="1963"/>
                  </a:lnTo>
                  <a:lnTo>
                    <a:pt x="624" y="1963"/>
                  </a:lnTo>
                  <a:lnTo>
                    <a:pt x="567" y="1865"/>
                  </a:lnTo>
                  <a:close/>
                  <a:moveTo>
                    <a:pt x="681" y="1865"/>
                  </a:moveTo>
                  <a:lnTo>
                    <a:pt x="624" y="1963"/>
                  </a:lnTo>
                  <a:lnTo>
                    <a:pt x="737" y="1963"/>
                  </a:lnTo>
                  <a:lnTo>
                    <a:pt x="681" y="1865"/>
                  </a:lnTo>
                  <a:close/>
                  <a:moveTo>
                    <a:pt x="794" y="1865"/>
                  </a:moveTo>
                  <a:lnTo>
                    <a:pt x="737" y="1963"/>
                  </a:lnTo>
                  <a:lnTo>
                    <a:pt x="851" y="1963"/>
                  </a:lnTo>
                  <a:lnTo>
                    <a:pt x="794" y="1865"/>
                  </a:lnTo>
                  <a:close/>
                  <a:moveTo>
                    <a:pt x="908" y="1865"/>
                  </a:moveTo>
                  <a:lnTo>
                    <a:pt x="851" y="1963"/>
                  </a:lnTo>
                  <a:lnTo>
                    <a:pt x="964" y="1963"/>
                  </a:lnTo>
                  <a:lnTo>
                    <a:pt x="908" y="1865"/>
                  </a:lnTo>
                  <a:close/>
                  <a:moveTo>
                    <a:pt x="1021" y="1865"/>
                  </a:moveTo>
                  <a:lnTo>
                    <a:pt x="964" y="1963"/>
                  </a:lnTo>
                  <a:lnTo>
                    <a:pt x="1077" y="1963"/>
                  </a:lnTo>
                  <a:lnTo>
                    <a:pt x="1021" y="1865"/>
                  </a:lnTo>
                  <a:close/>
                  <a:moveTo>
                    <a:pt x="1134" y="1865"/>
                  </a:moveTo>
                  <a:lnTo>
                    <a:pt x="1077" y="1963"/>
                  </a:lnTo>
                  <a:lnTo>
                    <a:pt x="1191" y="1963"/>
                  </a:lnTo>
                  <a:lnTo>
                    <a:pt x="1134" y="1865"/>
                  </a:lnTo>
                  <a:close/>
                  <a:moveTo>
                    <a:pt x="1247" y="1865"/>
                  </a:moveTo>
                  <a:lnTo>
                    <a:pt x="1191" y="1963"/>
                  </a:lnTo>
                  <a:lnTo>
                    <a:pt x="1304" y="1963"/>
                  </a:lnTo>
                  <a:lnTo>
                    <a:pt x="1247" y="1865"/>
                  </a:lnTo>
                  <a:close/>
                  <a:moveTo>
                    <a:pt x="1361" y="1865"/>
                  </a:moveTo>
                  <a:lnTo>
                    <a:pt x="1304" y="1963"/>
                  </a:lnTo>
                  <a:lnTo>
                    <a:pt x="1418" y="1963"/>
                  </a:lnTo>
                  <a:lnTo>
                    <a:pt x="1361" y="1865"/>
                  </a:lnTo>
                  <a:close/>
                  <a:moveTo>
                    <a:pt x="1474" y="1865"/>
                  </a:moveTo>
                  <a:lnTo>
                    <a:pt x="1418" y="1963"/>
                  </a:lnTo>
                  <a:lnTo>
                    <a:pt x="1531" y="1963"/>
                  </a:lnTo>
                  <a:lnTo>
                    <a:pt x="1474" y="1865"/>
                  </a:lnTo>
                  <a:close/>
                  <a:moveTo>
                    <a:pt x="1587" y="1865"/>
                  </a:moveTo>
                  <a:lnTo>
                    <a:pt x="1531" y="1963"/>
                  </a:lnTo>
                  <a:lnTo>
                    <a:pt x="1644" y="1963"/>
                  </a:lnTo>
                  <a:lnTo>
                    <a:pt x="1587" y="1865"/>
                  </a:lnTo>
                  <a:close/>
                  <a:moveTo>
                    <a:pt x="1701" y="1865"/>
                  </a:moveTo>
                  <a:lnTo>
                    <a:pt x="1644" y="1963"/>
                  </a:lnTo>
                  <a:lnTo>
                    <a:pt x="1758" y="1963"/>
                  </a:lnTo>
                  <a:lnTo>
                    <a:pt x="1701" y="1865"/>
                  </a:lnTo>
                  <a:close/>
                  <a:moveTo>
                    <a:pt x="1814" y="1865"/>
                  </a:moveTo>
                  <a:lnTo>
                    <a:pt x="1758" y="1963"/>
                  </a:lnTo>
                  <a:lnTo>
                    <a:pt x="1871" y="1963"/>
                  </a:lnTo>
                  <a:lnTo>
                    <a:pt x="1814" y="1865"/>
                  </a:lnTo>
                  <a:close/>
                  <a:moveTo>
                    <a:pt x="1928" y="1865"/>
                  </a:moveTo>
                  <a:lnTo>
                    <a:pt x="1871" y="1963"/>
                  </a:lnTo>
                  <a:lnTo>
                    <a:pt x="1984" y="1963"/>
                  </a:lnTo>
                  <a:lnTo>
                    <a:pt x="1928" y="1865"/>
                  </a:lnTo>
                  <a:close/>
                  <a:moveTo>
                    <a:pt x="2041" y="1865"/>
                  </a:moveTo>
                  <a:lnTo>
                    <a:pt x="1984" y="1963"/>
                  </a:lnTo>
                  <a:lnTo>
                    <a:pt x="2097" y="1963"/>
                  </a:lnTo>
                  <a:lnTo>
                    <a:pt x="2041" y="1865"/>
                  </a:lnTo>
                  <a:close/>
                  <a:moveTo>
                    <a:pt x="2154" y="1865"/>
                  </a:moveTo>
                  <a:lnTo>
                    <a:pt x="2097" y="1963"/>
                  </a:lnTo>
                  <a:lnTo>
                    <a:pt x="2211" y="1963"/>
                  </a:lnTo>
                  <a:lnTo>
                    <a:pt x="2154" y="1865"/>
                  </a:lnTo>
                  <a:close/>
                  <a:moveTo>
                    <a:pt x="2268" y="1865"/>
                  </a:moveTo>
                  <a:lnTo>
                    <a:pt x="2211" y="1963"/>
                  </a:lnTo>
                  <a:lnTo>
                    <a:pt x="2324" y="1963"/>
                  </a:lnTo>
                  <a:lnTo>
                    <a:pt x="2268" y="1865"/>
                  </a:lnTo>
                  <a:close/>
                  <a:moveTo>
                    <a:pt x="2381" y="1865"/>
                  </a:moveTo>
                  <a:lnTo>
                    <a:pt x="2324" y="1963"/>
                  </a:lnTo>
                  <a:lnTo>
                    <a:pt x="2438" y="1963"/>
                  </a:lnTo>
                  <a:lnTo>
                    <a:pt x="2381" y="1865"/>
                  </a:lnTo>
                  <a:close/>
                  <a:moveTo>
                    <a:pt x="2495" y="1865"/>
                  </a:moveTo>
                  <a:lnTo>
                    <a:pt x="2438" y="1963"/>
                  </a:lnTo>
                  <a:lnTo>
                    <a:pt x="2551" y="1963"/>
                  </a:lnTo>
                  <a:lnTo>
                    <a:pt x="2495" y="1865"/>
                  </a:lnTo>
                  <a:close/>
                  <a:moveTo>
                    <a:pt x="2607" y="1865"/>
                  </a:moveTo>
                  <a:lnTo>
                    <a:pt x="2551" y="1963"/>
                  </a:lnTo>
                  <a:lnTo>
                    <a:pt x="2665" y="1963"/>
                  </a:lnTo>
                  <a:lnTo>
                    <a:pt x="2607" y="1865"/>
                  </a:lnTo>
                  <a:close/>
                  <a:moveTo>
                    <a:pt x="2721" y="1865"/>
                  </a:moveTo>
                  <a:lnTo>
                    <a:pt x="2665" y="1963"/>
                  </a:lnTo>
                  <a:lnTo>
                    <a:pt x="2778" y="1963"/>
                  </a:lnTo>
                  <a:lnTo>
                    <a:pt x="2721" y="1865"/>
                  </a:lnTo>
                  <a:close/>
                  <a:moveTo>
                    <a:pt x="2834" y="1865"/>
                  </a:moveTo>
                  <a:lnTo>
                    <a:pt x="2778" y="1963"/>
                  </a:lnTo>
                  <a:lnTo>
                    <a:pt x="2834" y="1963"/>
                  </a:lnTo>
                  <a:lnTo>
                    <a:pt x="2834" y="1865"/>
                  </a:lnTo>
                  <a:close/>
                  <a:moveTo>
                    <a:pt x="57" y="2061"/>
                  </a:moveTo>
                  <a:lnTo>
                    <a:pt x="0" y="2061"/>
                  </a:lnTo>
                  <a:lnTo>
                    <a:pt x="0" y="1963"/>
                  </a:lnTo>
                  <a:lnTo>
                    <a:pt x="57" y="2061"/>
                  </a:lnTo>
                  <a:close/>
                  <a:moveTo>
                    <a:pt x="114" y="1963"/>
                  </a:moveTo>
                  <a:lnTo>
                    <a:pt x="57" y="2061"/>
                  </a:lnTo>
                  <a:lnTo>
                    <a:pt x="171" y="2061"/>
                  </a:lnTo>
                  <a:lnTo>
                    <a:pt x="114" y="1963"/>
                  </a:lnTo>
                  <a:close/>
                  <a:moveTo>
                    <a:pt x="227" y="1963"/>
                  </a:moveTo>
                  <a:lnTo>
                    <a:pt x="171" y="2061"/>
                  </a:lnTo>
                  <a:lnTo>
                    <a:pt x="284" y="2061"/>
                  </a:lnTo>
                  <a:lnTo>
                    <a:pt x="227" y="1963"/>
                  </a:lnTo>
                  <a:close/>
                  <a:moveTo>
                    <a:pt x="340" y="1963"/>
                  </a:moveTo>
                  <a:lnTo>
                    <a:pt x="284" y="2061"/>
                  </a:lnTo>
                  <a:lnTo>
                    <a:pt x="397" y="2061"/>
                  </a:lnTo>
                  <a:lnTo>
                    <a:pt x="340" y="1963"/>
                  </a:lnTo>
                  <a:close/>
                  <a:moveTo>
                    <a:pt x="454" y="1963"/>
                  </a:moveTo>
                  <a:lnTo>
                    <a:pt x="397" y="2061"/>
                  </a:lnTo>
                  <a:lnTo>
                    <a:pt x="510" y="2061"/>
                  </a:lnTo>
                  <a:lnTo>
                    <a:pt x="454" y="1963"/>
                  </a:lnTo>
                  <a:close/>
                  <a:moveTo>
                    <a:pt x="567" y="1963"/>
                  </a:moveTo>
                  <a:lnTo>
                    <a:pt x="510" y="2061"/>
                  </a:lnTo>
                  <a:lnTo>
                    <a:pt x="624" y="2061"/>
                  </a:lnTo>
                  <a:lnTo>
                    <a:pt x="567" y="1963"/>
                  </a:lnTo>
                  <a:close/>
                  <a:moveTo>
                    <a:pt x="681" y="1963"/>
                  </a:moveTo>
                  <a:lnTo>
                    <a:pt x="624" y="2061"/>
                  </a:lnTo>
                  <a:lnTo>
                    <a:pt x="737" y="2061"/>
                  </a:lnTo>
                  <a:lnTo>
                    <a:pt x="681" y="1963"/>
                  </a:lnTo>
                  <a:close/>
                  <a:moveTo>
                    <a:pt x="794" y="1963"/>
                  </a:moveTo>
                  <a:lnTo>
                    <a:pt x="737" y="2061"/>
                  </a:lnTo>
                  <a:lnTo>
                    <a:pt x="851" y="2061"/>
                  </a:lnTo>
                  <a:lnTo>
                    <a:pt x="794" y="1963"/>
                  </a:lnTo>
                  <a:close/>
                  <a:moveTo>
                    <a:pt x="908" y="1963"/>
                  </a:moveTo>
                  <a:lnTo>
                    <a:pt x="851" y="2061"/>
                  </a:lnTo>
                  <a:lnTo>
                    <a:pt x="964" y="2061"/>
                  </a:lnTo>
                  <a:lnTo>
                    <a:pt x="908" y="1963"/>
                  </a:lnTo>
                  <a:close/>
                  <a:moveTo>
                    <a:pt x="1021" y="1963"/>
                  </a:moveTo>
                  <a:lnTo>
                    <a:pt x="964" y="2061"/>
                  </a:lnTo>
                  <a:lnTo>
                    <a:pt x="1077" y="2061"/>
                  </a:lnTo>
                  <a:lnTo>
                    <a:pt x="1021" y="1963"/>
                  </a:lnTo>
                  <a:close/>
                  <a:moveTo>
                    <a:pt x="1134" y="1963"/>
                  </a:moveTo>
                  <a:lnTo>
                    <a:pt x="1077" y="2061"/>
                  </a:lnTo>
                  <a:lnTo>
                    <a:pt x="1191" y="2061"/>
                  </a:lnTo>
                  <a:lnTo>
                    <a:pt x="1134" y="1963"/>
                  </a:lnTo>
                  <a:close/>
                  <a:moveTo>
                    <a:pt x="1247" y="1963"/>
                  </a:moveTo>
                  <a:lnTo>
                    <a:pt x="1191" y="2061"/>
                  </a:lnTo>
                  <a:lnTo>
                    <a:pt x="1304" y="2061"/>
                  </a:lnTo>
                  <a:lnTo>
                    <a:pt x="1247" y="1963"/>
                  </a:lnTo>
                  <a:close/>
                  <a:moveTo>
                    <a:pt x="1361" y="1963"/>
                  </a:moveTo>
                  <a:lnTo>
                    <a:pt x="1304" y="2061"/>
                  </a:lnTo>
                  <a:lnTo>
                    <a:pt x="1418" y="2061"/>
                  </a:lnTo>
                  <a:lnTo>
                    <a:pt x="1361" y="1963"/>
                  </a:lnTo>
                  <a:close/>
                  <a:moveTo>
                    <a:pt x="1474" y="1963"/>
                  </a:moveTo>
                  <a:lnTo>
                    <a:pt x="1418" y="2061"/>
                  </a:lnTo>
                  <a:lnTo>
                    <a:pt x="1531" y="2061"/>
                  </a:lnTo>
                  <a:lnTo>
                    <a:pt x="1474" y="1963"/>
                  </a:lnTo>
                  <a:close/>
                  <a:moveTo>
                    <a:pt x="1587" y="1963"/>
                  </a:moveTo>
                  <a:lnTo>
                    <a:pt x="1531" y="2061"/>
                  </a:lnTo>
                  <a:lnTo>
                    <a:pt x="1644" y="2061"/>
                  </a:lnTo>
                  <a:lnTo>
                    <a:pt x="1587" y="1963"/>
                  </a:lnTo>
                  <a:close/>
                  <a:moveTo>
                    <a:pt x="1701" y="1963"/>
                  </a:moveTo>
                  <a:lnTo>
                    <a:pt x="1644" y="2061"/>
                  </a:lnTo>
                  <a:lnTo>
                    <a:pt x="1758" y="2061"/>
                  </a:lnTo>
                  <a:lnTo>
                    <a:pt x="1701" y="1963"/>
                  </a:lnTo>
                  <a:close/>
                  <a:moveTo>
                    <a:pt x="1814" y="1963"/>
                  </a:moveTo>
                  <a:lnTo>
                    <a:pt x="1758" y="2061"/>
                  </a:lnTo>
                  <a:lnTo>
                    <a:pt x="1871" y="2061"/>
                  </a:lnTo>
                  <a:lnTo>
                    <a:pt x="1814" y="1963"/>
                  </a:lnTo>
                  <a:close/>
                  <a:moveTo>
                    <a:pt x="1928" y="1963"/>
                  </a:moveTo>
                  <a:lnTo>
                    <a:pt x="1871" y="2061"/>
                  </a:lnTo>
                  <a:lnTo>
                    <a:pt x="1984" y="2061"/>
                  </a:lnTo>
                  <a:lnTo>
                    <a:pt x="1928" y="1963"/>
                  </a:lnTo>
                  <a:close/>
                  <a:moveTo>
                    <a:pt x="2041" y="1963"/>
                  </a:moveTo>
                  <a:lnTo>
                    <a:pt x="1984" y="2061"/>
                  </a:lnTo>
                  <a:lnTo>
                    <a:pt x="2097" y="2061"/>
                  </a:lnTo>
                  <a:lnTo>
                    <a:pt x="2041" y="1963"/>
                  </a:lnTo>
                  <a:close/>
                  <a:moveTo>
                    <a:pt x="2154" y="1963"/>
                  </a:moveTo>
                  <a:lnTo>
                    <a:pt x="2097" y="2061"/>
                  </a:lnTo>
                  <a:lnTo>
                    <a:pt x="2211" y="2061"/>
                  </a:lnTo>
                  <a:lnTo>
                    <a:pt x="2154" y="1963"/>
                  </a:lnTo>
                  <a:close/>
                  <a:moveTo>
                    <a:pt x="2268" y="1963"/>
                  </a:moveTo>
                  <a:lnTo>
                    <a:pt x="2211" y="2061"/>
                  </a:lnTo>
                  <a:lnTo>
                    <a:pt x="2324" y="2061"/>
                  </a:lnTo>
                  <a:lnTo>
                    <a:pt x="2268" y="1963"/>
                  </a:lnTo>
                  <a:close/>
                  <a:moveTo>
                    <a:pt x="2381" y="1963"/>
                  </a:moveTo>
                  <a:lnTo>
                    <a:pt x="2324" y="2061"/>
                  </a:lnTo>
                  <a:lnTo>
                    <a:pt x="2438" y="2061"/>
                  </a:lnTo>
                  <a:lnTo>
                    <a:pt x="2381" y="1963"/>
                  </a:lnTo>
                  <a:close/>
                  <a:moveTo>
                    <a:pt x="2495" y="1963"/>
                  </a:moveTo>
                  <a:lnTo>
                    <a:pt x="2438" y="2061"/>
                  </a:lnTo>
                  <a:lnTo>
                    <a:pt x="2551" y="2061"/>
                  </a:lnTo>
                  <a:lnTo>
                    <a:pt x="2495" y="1963"/>
                  </a:lnTo>
                  <a:close/>
                  <a:moveTo>
                    <a:pt x="2607" y="1963"/>
                  </a:moveTo>
                  <a:lnTo>
                    <a:pt x="2551" y="2061"/>
                  </a:lnTo>
                  <a:lnTo>
                    <a:pt x="2665" y="2061"/>
                  </a:lnTo>
                  <a:lnTo>
                    <a:pt x="2607" y="1963"/>
                  </a:lnTo>
                  <a:close/>
                  <a:moveTo>
                    <a:pt x="2721" y="1963"/>
                  </a:moveTo>
                  <a:lnTo>
                    <a:pt x="2665" y="2061"/>
                  </a:lnTo>
                  <a:lnTo>
                    <a:pt x="2778" y="2061"/>
                  </a:lnTo>
                  <a:lnTo>
                    <a:pt x="2721" y="1963"/>
                  </a:lnTo>
                  <a:close/>
                  <a:moveTo>
                    <a:pt x="2834" y="1963"/>
                  </a:moveTo>
                  <a:lnTo>
                    <a:pt x="2778" y="2061"/>
                  </a:lnTo>
                  <a:lnTo>
                    <a:pt x="2834" y="2061"/>
                  </a:lnTo>
                  <a:lnTo>
                    <a:pt x="2834" y="1963"/>
                  </a:lnTo>
                  <a:close/>
                  <a:moveTo>
                    <a:pt x="57" y="2159"/>
                  </a:moveTo>
                  <a:lnTo>
                    <a:pt x="0" y="2159"/>
                  </a:lnTo>
                  <a:lnTo>
                    <a:pt x="0" y="2061"/>
                  </a:lnTo>
                  <a:lnTo>
                    <a:pt x="57" y="2159"/>
                  </a:lnTo>
                  <a:close/>
                  <a:moveTo>
                    <a:pt x="114" y="2061"/>
                  </a:moveTo>
                  <a:lnTo>
                    <a:pt x="57" y="2159"/>
                  </a:lnTo>
                  <a:lnTo>
                    <a:pt x="171" y="2159"/>
                  </a:lnTo>
                  <a:lnTo>
                    <a:pt x="114" y="2061"/>
                  </a:lnTo>
                  <a:close/>
                  <a:moveTo>
                    <a:pt x="227" y="2061"/>
                  </a:moveTo>
                  <a:lnTo>
                    <a:pt x="171" y="2159"/>
                  </a:lnTo>
                  <a:lnTo>
                    <a:pt x="284" y="2159"/>
                  </a:lnTo>
                  <a:lnTo>
                    <a:pt x="227" y="2061"/>
                  </a:lnTo>
                  <a:close/>
                  <a:moveTo>
                    <a:pt x="340" y="2061"/>
                  </a:moveTo>
                  <a:lnTo>
                    <a:pt x="284" y="2159"/>
                  </a:lnTo>
                  <a:lnTo>
                    <a:pt x="397" y="2159"/>
                  </a:lnTo>
                  <a:lnTo>
                    <a:pt x="340" y="2061"/>
                  </a:lnTo>
                  <a:close/>
                  <a:moveTo>
                    <a:pt x="454" y="2061"/>
                  </a:moveTo>
                  <a:lnTo>
                    <a:pt x="397" y="2159"/>
                  </a:lnTo>
                  <a:lnTo>
                    <a:pt x="510" y="2159"/>
                  </a:lnTo>
                  <a:lnTo>
                    <a:pt x="454" y="2061"/>
                  </a:lnTo>
                  <a:close/>
                  <a:moveTo>
                    <a:pt x="567" y="2061"/>
                  </a:moveTo>
                  <a:lnTo>
                    <a:pt x="510" y="2159"/>
                  </a:lnTo>
                  <a:lnTo>
                    <a:pt x="624" y="2159"/>
                  </a:lnTo>
                  <a:lnTo>
                    <a:pt x="567" y="2061"/>
                  </a:lnTo>
                  <a:close/>
                  <a:moveTo>
                    <a:pt x="681" y="2061"/>
                  </a:moveTo>
                  <a:lnTo>
                    <a:pt x="624" y="2159"/>
                  </a:lnTo>
                  <a:lnTo>
                    <a:pt x="737" y="2159"/>
                  </a:lnTo>
                  <a:lnTo>
                    <a:pt x="681" y="2061"/>
                  </a:lnTo>
                  <a:close/>
                  <a:moveTo>
                    <a:pt x="794" y="2061"/>
                  </a:moveTo>
                  <a:lnTo>
                    <a:pt x="737" y="2159"/>
                  </a:lnTo>
                  <a:lnTo>
                    <a:pt x="851" y="2159"/>
                  </a:lnTo>
                  <a:lnTo>
                    <a:pt x="794" y="2061"/>
                  </a:lnTo>
                  <a:close/>
                  <a:moveTo>
                    <a:pt x="908" y="2061"/>
                  </a:moveTo>
                  <a:lnTo>
                    <a:pt x="851" y="2159"/>
                  </a:lnTo>
                  <a:lnTo>
                    <a:pt x="964" y="2159"/>
                  </a:lnTo>
                  <a:lnTo>
                    <a:pt x="908" y="2061"/>
                  </a:lnTo>
                  <a:close/>
                  <a:moveTo>
                    <a:pt x="1021" y="2061"/>
                  </a:moveTo>
                  <a:lnTo>
                    <a:pt x="964" y="2159"/>
                  </a:lnTo>
                  <a:lnTo>
                    <a:pt x="1077" y="2159"/>
                  </a:lnTo>
                  <a:lnTo>
                    <a:pt x="1021" y="2061"/>
                  </a:lnTo>
                  <a:close/>
                  <a:moveTo>
                    <a:pt x="1134" y="2061"/>
                  </a:moveTo>
                  <a:lnTo>
                    <a:pt x="1077" y="2159"/>
                  </a:lnTo>
                  <a:lnTo>
                    <a:pt x="1191" y="2159"/>
                  </a:lnTo>
                  <a:lnTo>
                    <a:pt x="1134" y="2061"/>
                  </a:lnTo>
                  <a:close/>
                  <a:moveTo>
                    <a:pt x="1247" y="2061"/>
                  </a:moveTo>
                  <a:lnTo>
                    <a:pt x="1191" y="2159"/>
                  </a:lnTo>
                  <a:lnTo>
                    <a:pt x="1304" y="2159"/>
                  </a:lnTo>
                  <a:lnTo>
                    <a:pt x="1247" y="2061"/>
                  </a:lnTo>
                  <a:close/>
                  <a:moveTo>
                    <a:pt x="1361" y="2061"/>
                  </a:moveTo>
                  <a:lnTo>
                    <a:pt x="1304" y="2159"/>
                  </a:lnTo>
                  <a:lnTo>
                    <a:pt x="1418" y="2159"/>
                  </a:lnTo>
                  <a:lnTo>
                    <a:pt x="1361" y="2061"/>
                  </a:lnTo>
                  <a:close/>
                  <a:moveTo>
                    <a:pt x="1474" y="2061"/>
                  </a:moveTo>
                  <a:lnTo>
                    <a:pt x="1418" y="2159"/>
                  </a:lnTo>
                  <a:lnTo>
                    <a:pt x="1531" y="2159"/>
                  </a:lnTo>
                  <a:lnTo>
                    <a:pt x="1474" y="2061"/>
                  </a:lnTo>
                  <a:close/>
                  <a:moveTo>
                    <a:pt x="1587" y="2061"/>
                  </a:moveTo>
                  <a:lnTo>
                    <a:pt x="1531" y="2159"/>
                  </a:lnTo>
                  <a:lnTo>
                    <a:pt x="1644" y="2159"/>
                  </a:lnTo>
                  <a:lnTo>
                    <a:pt x="1587" y="2061"/>
                  </a:lnTo>
                  <a:close/>
                  <a:moveTo>
                    <a:pt x="1701" y="2061"/>
                  </a:moveTo>
                  <a:lnTo>
                    <a:pt x="1644" y="2159"/>
                  </a:lnTo>
                  <a:lnTo>
                    <a:pt x="1758" y="2159"/>
                  </a:lnTo>
                  <a:lnTo>
                    <a:pt x="1701" y="2061"/>
                  </a:lnTo>
                  <a:close/>
                  <a:moveTo>
                    <a:pt x="1814" y="2061"/>
                  </a:moveTo>
                  <a:lnTo>
                    <a:pt x="1758" y="2159"/>
                  </a:lnTo>
                  <a:lnTo>
                    <a:pt x="1871" y="2159"/>
                  </a:lnTo>
                  <a:lnTo>
                    <a:pt x="1814" y="2061"/>
                  </a:lnTo>
                  <a:close/>
                  <a:moveTo>
                    <a:pt x="1928" y="2061"/>
                  </a:moveTo>
                  <a:lnTo>
                    <a:pt x="1871" y="2159"/>
                  </a:lnTo>
                  <a:lnTo>
                    <a:pt x="1984" y="2159"/>
                  </a:lnTo>
                  <a:lnTo>
                    <a:pt x="1928" y="2061"/>
                  </a:lnTo>
                  <a:close/>
                  <a:moveTo>
                    <a:pt x="2041" y="2061"/>
                  </a:moveTo>
                  <a:lnTo>
                    <a:pt x="1984" y="2159"/>
                  </a:lnTo>
                  <a:lnTo>
                    <a:pt x="2097" y="2159"/>
                  </a:lnTo>
                  <a:lnTo>
                    <a:pt x="2041" y="2061"/>
                  </a:lnTo>
                  <a:close/>
                  <a:moveTo>
                    <a:pt x="2154" y="2061"/>
                  </a:moveTo>
                  <a:lnTo>
                    <a:pt x="2097" y="2159"/>
                  </a:lnTo>
                  <a:lnTo>
                    <a:pt x="2211" y="2159"/>
                  </a:lnTo>
                  <a:lnTo>
                    <a:pt x="2154" y="2061"/>
                  </a:lnTo>
                  <a:close/>
                  <a:moveTo>
                    <a:pt x="2268" y="2061"/>
                  </a:moveTo>
                  <a:lnTo>
                    <a:pt x="2211" y="2159"/>
                  </a:lnTo>
                  <a:lnTo>
                    <a:pt x="2324" y="2159"/>
                  </a:lnTo>
                  <a:lnTo>
                    <a:pt x="2268" y="2061"/>
                  </a:lnTo>
                  <a:close/>
                  <a:moveTo>
                    <a:pt x="2381" y="2061"/>
                  </a:moveTo>
                  <a:lnTo>
                    <a:pt x="2324" y="2159"/>
                  </a:lnTo>
                  <a:lnTo>
                    <a:pt x="2438" y="2159"/>
                  </a:lnTo>
                  <a:lnTo>
                    <a:pt x="2381" y="2061"/>
                  </a:lnTo>
                  <a:close/>
                  <a:moveTo>
                    <a:pt x="2495" y="2061"/>
                  </a:moveTo>
                  <a:lnTo>
                    <a:pt x="2438" y="2159"/>
                  </a:lnTo>
                  <a:lnTo>
                    <a:pt x="2551" y="2159"/>
                  </a:lnTo>
                  <a:lnTo>
                    <a:pt x="2495" y="2061"/>
                  </a:lnTo>
                  <a:close/>
                  <a:moveTo>
                    <a:pt x="2607" y="2061"/>
                  </a:moveTo>
                  <a:lnTo>
                    <a:pt x="2551" y="2159"/>
                  </a:lnTo>
                  <a:lnTo>
                    <a:pt x="2665" y="2159"/>
                  </a:lnTo>
                  <a:lnTo>
                    <a:pt x="2607" y="2061"/>
                  </a:lnTo>
                  <a:close/>
                  <a:moveTo>
                    <a:pt x="2721" y="2061"/>
                  </a:moveTo>
                  <a:lnTo>
                    <a:pt x="2665" y="2159"/>
                  </a:lnTo>
                  <a:lnTo>
                    <a:pt x="2778" y="2159"/>
                  </a:lnTo>
                  <a:lnTo>
                    <a:pt x="2721" y="2061"/>
                  </a:lnTo>
                  <a:close/>
                  <a:moveTo>
                    <a:pt x="2834" y="2061"/>
                  </a:moveTo>
                  <a:lnTo>
                    <a:pt x="2778" y="2159"/>
                  </a:lnTo>
                  <a:lnTo>
                    <a:pt x="2834" y="2159"/>
                  </a:lnTo>
                  <a:lnTo>
                    <a:pt x="2834" y="2061"/>
                  </a:lnTo>
                  <a:close/>
                  <a:moveTo>
                    <a:pt x="57" y="2257"/>
                  </a:moveTo>
                  <a:lnTo>
                    <a:pt x="0" y="2257"/>
                  </a:lnTo>
                  <a:lnTo>
                    <a:pt x="0" y="2159"/>
                  </a:lnTo>
                  <a:lnTo>
                    <a:pt x="57" y="2257"/>
                  </a:lnTo>
                  <a:close/>
                  <a:moveTo>
                    <a:pt x="114" y="2159"/>
                  </a:moveTo>
                  <a:lnTo>
                    <a:pt x="57" y="2257"/>
                  </a:lnTo>
                  <a:lnTo>
                    <a:pt x="171" y="2257"/>
                  </a:lnTo>
                  <a:lnTo>
                    <a:pt x="114" y="2159"/>
                  </a:lnTo>
                  <a:close/>
                  <a:moveTo>
                    <a:pt x="227" y="2159"/>
                  </a:moveTo>
                  <a:lnTo>
                    <a:pt x="171" y="2257"/>
                  </a:lnTo>
                  <a:lnTo>
                    <a:pt x="284" y="2257"/>
                  </a:lnTo>
                  <a:lnTo>
                    <a:pt x="227" y="2159"/>
                  </a:lnTo>
                  <a:close/>
                  <a:moveTo>
                    <a:pt x="340" y="2159"/>
                  </a:moveTo>
                  <a:lnTo>
                    <a:pt x="284" y="2257"/>
                  </a:lnTo>
                  <a:lnTo>
                    <a:pt x="397" y="2257"/>
                  </a:lnTo>
                  <a:lnTo>
                    <a:pt x="340" y="2159"/>
                  </a:lnTo>
                  <a:close/>
                  <a:moveTo>
                    <a:pt x="454" y="2159"/>
                  </a:moveTo>
                  <a:lnTo>
                    <a:pt x="397" y="2257"/>
                  </a:lnTo>
                  <a:lnTo>
                    <a:pt x="510" y="2257"/>
                  </a:lnTo>
                  <a:lnTo>
                    <a:pt x="454" y="2159"/>
                  </a:lnTo>
                  <a:close/>
                  <a:moveTo>
                    <a:pt x="567" y="2159"/>
                  </a:moveTo>
                  <a:lnTo>
                    <a:pt x="510" y="2257"/>
                  </a:lnTo>
                  <a:lnTo>
                    <a:pt x="624" y="2257"/>
                  </a:lnTo>
                  <a:lnTo>
                    <a:pt x="567" y="2159"/>
                  </a:lnTo>
                  <a:close/>
                  <a:moveTo>
                    <a:pt x="681" y="2159"/>
                  </a:moveTo>
                  <a:lnTo>
                    <a:pt x="624" y="2257"/>
                  </a:lnTo>
                  <a:lnTo>
                    <a:pt x="737" y="2257"/>
                  </a:lnTo>
                  <a:lnTo>
                    <a:pt x="681" y="2159"/>
                  </a:lnTo>
                  <a:close/>
                  <a:moveTo>
                    <a:pt x="794" y="2159"/>
                  </a:moveTo>
                  <a:lnTo>
                    <a:pt x="737" y="2257"/>
                  </a:lnTo>
                  <a:lnTo>
                    <a:pt x="851" y="2257"/>
                  </a:lnTo>
                  <a:lnTo>
                    <a:pt x="794" y="2159"/>
                  </a:lnTo>
                  <a:close/>
                  <a:moveTo>
                    <a:pt x="908" y="2159"/>
                  </a:moveTo>
                  <a:lnTo>
                    <a:pt x="851" y="2257"/>
                  </a:lnTo>
                  <a:lnTo>
                    <a:pt x="964" y="2257"/>
                  </a:lnTo>
                  <a:lnTo>
                    <a:pt x="908" y="2159"/>
                  </a:lnTo>
                  <a:close/>
                  <a:moveTo>
                    <a:pt x="1021" y="2159"/>
                  </a:moveTo>
                  <a:lnTo>
                    <a:pt x="964" y="2257"/>
                  </a:lnTo>
                  <a:lnTo>
                    <a:pt x="1077" y="2257"/>
                  </a:lnTo>
                  <a:lnTo>
                    <a:pt x="1021" y="2159"/>
                  </a:lnTo>
                  <a:close/>
                  <a:moveTo>
                    <a:pt x="1134" y="2159"/>
                  </a:moveTo>
                  <a:lnTo>
                    <a:pt x="1077" y="2257"/>
                  </a:lnTo>
                  <a:lnTo>
                    <a:pt x="1191" y="2257"/>
                  </a:lnTo>
                  <a:lnTo>
                    <a:pt x="1134" y="2159"/>
                  </a:lnTo>
                  <a:close/>
                  <a:moveTo>
                    <a:pt x="1247" y="2159"/>
                  </a:moveTo>
                  <a:lnTo>
                    <a:pt x="1191" y="2257"/>
                  </a:lnTo>
                  <a:lnTo>
                    <a:pt x="1304" y="2257"/>
                  </a:lnTo>
                  <a:lnTo>
                    <a:pt x="1247" y="2159"/>
                  </a:lnTo>
                  <a:close/>
                  <a:moveTo>
                    <a:pt x="1361" y="2159"/>
                  </a:moveTo>
                  <a:lnTo>
                    <a:pt x="1304" y="2257"/>
                  </a:lnTo>
                  <a:lnTo>
                    <a:pt x="1418" y="2257"/>
                  </a:lnTo>
                  <a:lnTo>
                    <a:pt x="1361" y="2159"/>
                  </a:lnTo>
                  <a:close/>
                  <a:moveTo>
                    <a:pt x="1474" y="2159"/>
                  </a:moveTo>
                  <a:lnTo>
                    <a:pt x="1418" y="2257"/>
                  </a:lnTo>
                  <a:lnTo>
                    <a:pt x="1531" y="2257"/>
                  </a:lnTo>
                  <a:lnTo>
                    <a:pt x="1474" y="2159"/>
                  </a:lnTo>
                  <a:close/>
                  <a:moveTo>
                    <a:pt x="1587" y="2159"/>
                  </a:moveTo>
                  <a:lnTo>
                    <a:pt x="1531" y="2257"/>
                  </a:lnTo>
                  <a:lnTo>
                    <a:pt x="1644" y="2257"/>
                  </a:lnTo>
                  <a:lnTo>
                    <a:pt x="1587" y="2159"/>
                  </a:lnTo>
                  <a:close/>
                  <a:moveTo>
                    <a:pt x="1701" y="2159"/>
                  </a:moveTo>
                  <a:lnTo>
                    <a:pt x="1644" y="2257"/>
                  </a:lnTo>
                  <a:lnTo>
                    <a:pt x="1758" y="2257"/>
                  </a:lnTo>
                  <a:lnTo>
                    <a:pt x="1701" y="2159"/>
                  </a:lnTo>
                  <a:close/>
                  <a:moveTo>
                    <a:pt x="1814" y="2159"/>
                  </a:moveTo>
                  <a:lnTo>
                    <a:pt x="1758" y="2257"/>
                  </a:lnTo>
                  <a:lnTo>
                    <a:pt x="1871" y="2257"/>
                  </a:lnTo>
                  <a:lnTo>
                    <a:pt x="1814" y="2159"/>
                  </a:lnTo>
                  <a:close/>
                  <a:moveTo>
                    <a:pt x="1928" y="2159"/>
                  </a:moveTo>
                  <a:lnTo>
                    <a:pt x="1871" y="2257"/>
                  </a:lnTo>
                  <a:lnTo>
                    <a:pt x="1984" y="2257"/>
                  </a:lnTo>
                  <a:lnTo>
                    <a:pt x="1928" y="2159"/>
                  </a:lnTo>
                  <a:close/>
                  <a:moveTo>
                    <a:pt x="2041" y="2159"/>
                  </a:moveTo>
                  <a:lnTo>
                    <a:pt x="1984" y="2257"/>
                  </a:lnTo>
                  <a:lnTo>
                    <a:pt x="2097" y="2257"/>
                  </a:lnTo>
                  <a:lnTo>
                    <a:pt x="2041" y="2159"/>
                  </a:lnTo>
                  <a:close/>
                  <a:moveTo>
                    <a:pt x="2154" y="2159"/>
                  </a:moveTo>
                  <a:lnTo>
                    <a:pt x="2097" y="2257"/>
                  </a:lnTo>
                  <a:lnTo>
                    <a:pt x="2211" y="2257"/>
                  </a:lnTo>
                  <a:lnTo>
                    <a:pt x="2154" y="2159"/>
                  </a:lnTo>
                  <a:close/>
                  <a:moveTo>
                    <a:pt x="2268" y="2159"/>
                  </a:moveTo>
                  <a:lnTo>
                    <a:pt x="2211" y="2257"/>
                  </a:lnTo>
                  <a:lnTo>
                    <a:pt x="2324" y="2257"/>
                  </a:lnTo>
                  <a:lnTo>
                    <a:pt x="2268" y="2159"/>
                  </a:lnTo>
                  <a:close/>
                  <a:moveTo>
                    <a:pt x="2381" y="2159"/>
                  </a:moveTo>
                  <a:lnTo>
                    <a:pt x="2324" y="2257"/>
                  </a:lnTo>
                  <a:lnTo>
                    <a:pt x="2438" y="2257"/>
                  </a:lnTo>
                  <a:lnTo>
                    <a:pt x="2381" y="2159"/>
                  </a:lnTo>
                  <a:close/>
                  <a:moveTo>
                    <a:pt x="2495" y="2159"/>
                  </a:moveTo>
                  <a:lnTo>
                    <a:pt x="2438" y="2257"/>
                  </a:lnTo>
                  <a:lnTo>
                    <a:pt x="2551" y="2257"/>
                  </a:lnTo>
                  <a:lnTo>
                    <a:pt x="2495" y="2159"/>
                  </a:lnTo>
                  <a:close/>
                  <a:moveTo>
                    <a:pt x="2607" y="2159"/>
                  </a:moveTo>
                  <a:lnTo>
                    <a:pt x="2551" y="2257"/>
                  </a:lnTo>
                  <a:lnTo>
                    <a:pt x="2665" y="2257"/>
                  </a:lnTo>
                  <a:lnTo>
                    <a:pt x="2607" y="2159"/>
                  </a:lnTo>
                  <a:close/>
                  <a:moveTo>
                    <a:pt x="2721" y="2159"/>
                  </a:moveTo>
                  <a:lnTo>
                    <a:pt x="2665" y="2257"/>
                  </a:lnTo>
                  <a:lnTo>
                    <a:pt x="2778" y="2257"/>
                  </a:lnTo>
                  <a:lnTo>
                    <a:pt x="2721" y="2159"/>
                  </a:lnTo>
                  <a:close/>
                  <a:moveTo>
                    <a:pt x="2834" y="2159"/>
                  </a:moveTo>
                  <a:lnTo>
                    <a:pt x="2778" y="2257"/>
                  </a:lnTo>
                  <a:lnTo>
                    <a:pt x="2834" y="2257"/>
                  </a:lnTo>
                  <a:lnTo>
                    <a:pt x="2834" y="2159"/>
                  </a:lnTo>
                  <a:close/>
                  <a:moveTo>
                    <a:pt x="57" y="2356"/>
                  </a:moveTo>
                  <a:lnTo>
                    <a:pt x="0" y="2356"/>
                  </a:lnTo>
                  <a:lnTo>
                    <a:pt x="0" y="2257"/>
                  </a:lnTo>
                  <a:lnTo>
                    <a:pt x="57" y="2356"/>
                  </a:lnTo>
                  <a:close/>
                  <a:moveTo>
                    <a:pt x="114" y="2257"/>
                  </a:moveTo>
                  <a:lnTo>
                    <a:pt x="57" y="2356"/>
                  </a:lnTo>
                  <a:lnTo>
                    <a:pt x="171" y="2356"/>
                  </a:lnTo>
                  <a:lnTo>
                    <a:pt x="114" y="2257"/>
                  </a:lnTo>
                  <a:close/>
                  <a:moveTo>
                    <a:pt x="227" y="2257"/>
                  </a:moveTo>
                  <a:lnTo>
                    <a:pt x="171" y="2356"/>
                  </a:lnTo>
                  <a:lnTo>
                    <a:pt x="284" y="2356"/>
                  </a:lnTo>
                  <a:lnTo>
                    <a:pt x="227" y="2257"/>
                  </a:lnTo>
                  <a:close/>
                  <a:moveTo>
                    <a:pt x="340" y="2257"/>
                  </a:moveTo>
                  <a:lnTo>
                    <a:pt x="284" y="2356"/>
                  </a:lnTo>
                  <a:lnTo>
                    <a:pt x="397" y="2356"/>
                  </a:lnTo>
                  <a:lnTo>
                    <a:pt x="340" y="2257"/>
                  </a:lnTo>
                  <a:close/>
                  <a:moveTo>
                    <a:pt x="454" y="2257"/>
                  </a:moveTo>
                  <a:lnTo>
                    <a:pt x="397" y="2356"/>
                  </a:lnTo>
                  <a:lnTo>
                    <a:pt x="510" y="2356"/>
                  </a:lnTo>
                  <a:lnTo>
                    <a:pt x="454" y="2257"/>
                  </a:lnTo>
                  <a:close/>
                  <a:moveTo>
                    <a:pt x="567" y="2257"/>
                  </a:moveTo>
                  <a:lnTo>
                    <a:pt x="510" y="2356"/>
                  </a:lnTo>
                  <a:lnTo>
                    <a:pt x="624" y="2356"/>
                  </a:lnTo>
                  <a:lnTo>
                    <a:pt x="567" y="2257"/>
                  </a:lnTo>
                  <a:close/>
                  <a:moveTo>
                    <a:pt x="681" y="2257"/>
                  </a:moveTo>
                  <a:lnTo>
                    <a:pt x="624" y="2356"/>
                  </a:lnTo>
                  <a:lnTo>
                    <a:pt x="737" y="2356"/>
                  </a:lnTo>
                  <a:lnTo>
                    <a:pt x="681" y="2257"/>
                  </a:lnTo>
                  <a:close/>
                  <a:moveTo>
                    <a:pt x="794" y="2257"/>
                  </a:moveTo>
                  <a:lnTo>
                    <a:pt x="737" y="2356"/>
                  </a:lnTo>
                  <a:lnTo>
                    <a:pt x="851" y="2356"/>
                  </a:lnTo>
                  <a:lnTo>
                    <a:pt x="794" y="2257"/>
                  </a:lnTo>
                  <a:close/>
                  <a:moveTo>
                    <a:pt x="908" y="2257"/>
                  </a:moveTo>
                  <a:lnTo>
                    <a:pt x="851" y="2356"/>
                  </a:lnTo>
                  <a:lnTo>
                    <a:pt x="964" y="2356"/>
                  </a:lnTo>
                  <a:lnTo>
                    <a:pt x="908" y="2257"/>
                  </a:lnTo>
                  <a:close/>
                  <a:moveTo>
                    <a:pt x="1021" y="2257"/>
                  </a:moveTo>
                  <a:lnTo>
                    <a:pt x="964" y="2356"/>
                  </a:lnTo>
                  <a:lnTo>
                    <a:pt x="1077" y="2356"/>
                  </a:lnTo>
                  <a:lnTo>
                    <a:pt x="1021" y="2257"/>
                  </a:lnTo>
                  <a:close/>
                  <a:moveTo>
                    <a:pt x="1134" y="2257"/>
                  </a:moveTo>
                  <a:lnTo>
                    <a:pt x="1077" y="2356"/>
                  </a:lnTo>
                  <a:lnTo>
                    <a:pt x="1191" y="2356"/>
                  </a:lnTo>
                  <a:lnTo>
                    <a:pt x="1134" y="2257"/>
                  </a:lnTo>
                  <a:close/>
                  <a:moveTo>
                    <a:pt x="1247" y="2257"/>
                  </a:moveTo>
                  <a:lnTo>
                    <a:pt x="1191" y="2356"/>
                  </a:lnTo>
                  <a:lnTo>
                    <a:pt x="1304" y="2356"/>
                  </a:lnTo>
                  <a:lnTo>
                    <a:pt x="1247" y="2257"/>
                  </a:lnTo>
                  <a:close/>
                  <a:moveTo>
                    <a:pt x="1361" y="2257"/>
                  </a:moveTo>
                  <a:lnTo>
                    <a:pt x="1304" y="2356"/>
                  </a:lnTo>
                  <a:lnTo>
                    <a:pt x="1418" y="2356"/>
                  </a:lnTo>
                  <a:lnTo>
                    <a:pt x="1361" y="2257"/>
                  </a:lnTo>
                  <a:close/>
                  <a:moveTo>
                    <a:pt x="1474" y="2257"/>
                  </a:moveTo>
                  <a:lnTo>
                    <a:pt x="1418" y="2356"/>
                  </a:lnTo>
                  <a:lnTo>
                    <a:pt x="1531" y="2356"/>
                  </a:lnTo>
                  <a:lnTo>
                    <a:pt x="1474" y="2257"/>
                  </a:lnTo>
                  <a:close/>
                  <a:moveTo>
                    <a:pt x="1587" y="2257"/>
                  </a:moveTo>
                  <a:lnTo>
                    <a:pt x="1531" y="2356"/>
                  </a:lnTo>
                  <a:lnTo>
                    <a:pt x="1644" y="2356"/>
                  </a:lnTo>
                  <a:lnTo>
                    <a:pt x="1587" y="2257"/>
                  </a:lnTo>
                  <a:close/>
                  <a:moveTo>
                    <a:pt x="1701" y="2257"/>
                  </a:moveTo>
                  <a:lnTo>
                    <a:pt x="1644" y="2356"/>
                  </a:lnTo>
                  <a:lnTo>
                    <a:pt x="1758" y="2356"/>
                  </a:lnTo>
                  <a:lnTo>
                    <a:pt x="1701" y="2257"/>
                  </a:lnTo>
                  <a:close/>
                  <a:moveTo>
                    <a:pt x="1814" y="2257"/>
                  </a:moveTo>
                  <a:lnTo>
                    <a:pt x="1758" y="2356"/>
                  </a:lnTo>
                  <a:lnTo>
                    <a:pt x="1871" y="2356"/>
                  </a:lnTo>
                  <a:lnTo>
                    <a:pt x="1814" y="2257"/>
                  </a:lnTo>
                  <a:close/>
                  <a:moveTo>
                    <a:pt x="1928" y="2257"/>
                  </a:moveTo>
                  <a:lnTo>
                    <a:pt x="1871" y="2356"/>
                  </a:lnTo>
                  <a:lnTo>
                    <a:pt x="1984" y="2356"/>
                  </a:lnTo>
                  <a:lnTo>
                    <a:pt x="1928" y="2257"/>
                  </a:lnTo>
                  <a:close/>
                  <a:moveTo>
                    <a:pt x="2041" y="2257"/>
                  </a:moveTo>
                  <a:lnTo>
                    <a:pt x="1984" y="2356"/>
                  </a:lnTo>
                  <a:lnTo>
                    <a:pt x="2097" y="2356"/>
                  </a:lnTo>
                  <a:lnTo>
                    <a:pt x="2041" y="2257"/>
                  </a:lnTo>
                  <a:close/>
                  <a:moveTo>
                    <a:pt x="2154" y="2257"/>
                  </a:moveTo>
                  <a:lnTo>
                    <a:pt x="2097" y="2356"/>
                  </a:lnTo>
                  <a:lnTo>
                    <a:pt x="2211" y="2356"/>
                  </a:lnTo>
                  <a:lnTo>
                    <a:pt x="2154" y="2257"/>
                  </a:lnTo>
                  <a:close/>
                  <a:moveTo>
                    <a:pt x="2268" y="2257"/>
                  </a:moveTo>
                  <a:lnTo>
                    <a:pt x="2211" y="2356"/>
                  </a:lnTo>
                  <a:lnTo>
                    <a:pt x="2324" y="2356"/>
                  </a:lnTo>
                  <a:lnTo>
                    <a:pt x="2268" y="2257"/>
                  </a:lnTo>
                  <a:close/>
                  <a:moveTo>
                    <a:pt x="2381" y="2257"/>
                  </a:moveTo>
                  <a:lnTo>
                    <a:pt x="2324" y="2356"/>
                  </a:lnTo>
                  <a:lnTo>
                    <a:pt x="2438" y="2356"/>
                  </a:lnTo>
                  <a:lnTo>
                    <a:pt x="2381" y="2257"/>
                  </a:lnTo>
                  <a:close/>
                  <a:moveTo>
                    <a:pt x="2495" y="2257"/>
                  </a:moveTo>
                  <a:lnTo>
                    <a:pt x="2438" y="2356"/>
                  </a:lnTo>
                  <a:lnTo>
                    <a:pt x="2551" y="2356"/>
                  </a:lnTo>
                  <a:lnTo>
                    <a:pt x="2495" y="2257"/>
                  </a:lnTo>
                  <a:close/>
                  <a:moveTo>
                    <a:pt x="2607" y="2257"/>
                  </a:moveTo>
                  <a:lnTo>
                    <a:pt x="2551" y="2356"/>
                  </a:lnTo>
                  <a:lnTo>
                    <a:pt x="2665" y="2356"/>
                  </a:lnTo>
                  <a:lnTo>
                    <a:pt x="2607" y="2257"/>
                  </a:lnTo>
                  <a:close/>
                  <a:moveTo>
                    <a:pt x="2721" y="2257"/>
                  </a:moveTo>
                  <a:lnTo>
                    <a:pt x="2665" y="2356"/>
                  </a:lnTo>
                  <a:lnTo>
                    <a:pt x="2778" y="2356"/>
                  </a:lnTo>
                  <a:lnTo>
                    <a:pt x="2721" y="2257"/>
                  </a:lnTo>
                  <a:close/>
                  <a:moveTo>
                    <a:pt x="2834" y="2257"/>
                  </a:moveTo>
                  <a:lnTo>
                    <a:pt x="2778" y="2356"/>
                  </a:lnTo>
                  <a:lnTo>
                    <a:pt x="2834" y="2356"/>
                  </a:lnTo>
                  <a:lnTo>
                    <a:pt x="2834" y="2257"/>
                  </a:lnTo>
                  <a:close/>
                  <a:moveTo>
                    <a:pt x="57" y="2454"/>
                  </a:moveTo>
                  <a:lnTo>
                    <a:pt x="0" y="2454"/>
                  </a:lnTo>
                  <a:lnTo>
                    <a:pt x="0" y="2356"/>
                  </a:lnTo>
                  <a:lnTo>
                    <a:pt x="57" y="2454"/>
                  </a:lnTo>
                  <a:close/>
                  <a:moveTo>
                    <a:pt x="114" y="2356"/>
                  </a:moveTo>
                  <a:lnTo>
                    <a:pt x="57" y="2454"/>
                  </a:lnTo>
                  <a:lnTo>
                    <a:pt x="171" y="2454"/>
                  </a:lnTo>
                  <a:lnTo>
                    <a:pt x="114" y="2356"/>
                  </a:lnTo>
                  <a:close/>
                  <a:moveTo>
                    <a:pt x="227" y="2356"/>
                  </a:moveTo>
                  <a:lnTo>
                    <a:pt x="171" y="2454"/>
                  </a:lnTo>
                  <a:lnTo>
                    <a:pt x="284" y="2454"/>
                  </a:lnTo>
                  <a:lnTo>
                    <a:pt x="227" y="2356"/>
                  </a:lnTo>
                  <a:close/>
                  <a:moveTo>
                    <a:pt x="340" y="2356"/>
                  </a:moveTo>
                  <a:lnTo>
                    <a:pt x="284" y="2454"/>
                  </a:lnTo>
                  <a:lnTo>
                    <a:pt x="397" y="2454"/>
                  </a:lnTo>
                  <a:lnTo>
                    <a:pt x="340" y="2356"/>
                  </a:lnTo>
                  <a:close/>
                  <a:moveTo>
                    <a:pt x="454" y="2356"/>
                  </a:moveTo>
                  <a:lnTo>
                    <a:pt x="397" y="2454"/>
                  </a:lnTo>
                  <a:lnTo>
                    <a:pt x="510" y="2454"/>
                  </a:lnTo>
                  <a:lnTo>
                    <a:pt x="454" y="2356"/>
                  </a:lnTo>
                  <a:close/>
                  <a:moveTo>
                    <a:pt x="567" y="2356"/>
                  </a:moveTo>
                  <a:lnTo>
                    <a:pt x="510" y="2454"/>
                  </a:lnTo>
                  <a:lnTo>
                    <a:pt x="624" y="2454"/>
                  </a:lnTo>
                  <a:lnTo>
                    <a:pt x="567" y="2356"/>
                  </a:lnTo>
                  <a:close/>
                  <a:moveTo>
                    <a:pt x="681" y="2356"/>
                  </a:moveTo>
                  <a:lnTo>
                    <a:pt x="624" y="2454"/>
                  </a:lnTo>
                  <a:lnTo>
                    <a:pt x="737" y="2454"/>
                  </a:lnTo>
                  <a:lnTo>
                    <a:pt x="681" y="2356"/>
                  </a:lnTo>
                  <a:close/>
                  <a:moveTo>
                    <a:pt x="794" y="2356"/>
                  </a:moveTo>
                  <a:lnTo>
                    <a:pt x="737" y="2454"/>
                  </a:lnTo>
                  <a:lnTo>
                    <a:pt x="851" y="2454"/>
                  </a:lnTo>
                  <a:lnTo>
                    <a:pt x="794" y="2356"/>
                  </a:lnTo>
                  <a:close/>
                  <a:moveTo>
                    <a:pt x="908" y="2356"/>
                  </a:moveTo>
                  <a:lnTo>
                    <a:pt x="851" y="2454"/>
                  </a:lnTo>
                  <a:lnTo>
                    <a:pt x="964" y="2454"/>
                  </a:lnTo>
                  <a:lnTo>
                    <a:pt x="908" y="2356"/>
                  </a:lnTo>
                  <a:close/>
                  <a:moveTo>
                    <a:pt x="1021" y="2356"/>
                  </a:moveTo>
                  <a:lnTo>
                    <a:pt x="964" y="2454"/>
                  </a:lnTo>
                  <a:lnTo>
                    <a:pt x="1077" y="2454"/>
                  </a:lnTo>
                  <a:lnTo>
                    <a:pt x="1021" y="2356"/>
                  </a:lnTo>
                  <a:close/>
                  <a:moveTo>
                    <a:pt x="1134" y="2356"/>
                  </a:moveTo>
                  <a:lnTo>
                    <a:pt x="1077" y="2454"/>
                  </a:lnTo>
                  <a:lnTo>
                    <a:pt x="1191" y="2454"/>
                  </a:lnTo>
                  <a:lnTo>
                    <a:pt x="1134" y="2356"/>
                  </a:lnTo>
                  <a:close/>
                  <a:moveTo>
                    <a:pt x="1247" y="2356"/>
                  </a:moveTo>
                  <a:lnTo>
                    <a:pt x="1191" y="2454"/>
                  </a:lnTo>
                  <a:lnTo>
                    <a:pt x="1304" y="2454"/>
                  </a:lnTo>
                  <a:lnTo>
                    <a:pt x="1247" y="2356"/>
                  </a:lnTo>
                  <a:close/>
                  <a:moveTo>
                    <a:pt x="1361" y="2356"/>
                  </a:moveTo>
                  <a:lnTo>
                    <a:pt x="1304" y="2454"/>
                  </a:lnTo>
                  <a:lnTo>
                    <a:pt x="1418" y="2454"/>
                  </a:lnTo>
                  <a:lnTo>
                    <a:pt x="1361" y="2356"/>
                  </a:lnTo>
                  <a:close/>
                  <a:moveTo>
                    <a:pt x="1474" y="2356"/>
                  </a:moveTo>
                  <a:lnTo>
                    <a:pt x="1418" y="2454"/>
                  </a:lnTo>
                  <a:lnTo>
                    <a:pt x="1531" y="2454"/>
                  </a:lnTo>
                  <a:lnTo>
                    <a:pt x="1474" y="2356"/>
                  </a:lnTo>
                  <a:close/>
                  <a:moveTo>
                    <a:pt x="1587" y="2356"/>
                  </a:moveTo>
                  <a:lnTo>
                    <a:pt x="1531" y="2454"/>
                  </a:lnTo>
                  <a:lnTo>
                    <a:pt x="1644" y="2454"/>
                  </a:lnTo>
                  <a:lnTo>
                    <a:pt x="1587" y="2356"/>
                  </a:lnTo>
                  <a:close/>
                  <a:moveTo>
                    <a:pt x="1701" y="2356"/>
                  </a:moveTo>
                  <a:lnTo>
                    <a:pt x="1644" y="2454"/>
                  </a:lnTo>
                  <a:lnTo>
                    <a:pt x="1758" y="2454"/>
                  </a:lnTo>
                  <a:lnTo>
                    <a:pt x="1701" y="2356"/>
                  </a:lnTo>
                  <a:close/>
                  <a:moveTo>
                    <a:pt x="1814" y="2356"/>
                  </a:moveTo>
                  <a:lnTo>
                    <a:pt x="1758" y="2454"/>
                  </a:lnTo>
                  <a:lnTo>
                    <a:pt x="1871" y="2454"/>
                  </a:lnTo>
                  <a:lnTo>
                    <a:pt x="1814" y="2356"/>
                  </a:lnTo>
                  <a:close/>
                  <a:moveTo>
                    <a:pt x="1928" y="2356"/>
                  </a:moveTo>
                  <a:lnTo>
                    <a:pt x="1871" y="2454"/>
                  </a:lnTo>
                  <a:lnTo>
                    <a:pt x="1984" y="2454"/>
                  </a:lnTo>
                  <a:lnTo>
                    <a:pt x="1928" y="2356"/>
                  </a:lnTo>
                  <a:close/>
                  <a:moveTo>
                    <a:pt x="2041" y="2356"/>
                  </a:moveTo>
                  <a:lnTo>
                    <a:pt x="1984" y="2454"/>
                  </a:lnTo>
                  <a:lnTo>
                    <a:pt x="2097" y="2454"/>
                  </a:lnTo>
                  <a:lnTo>
                    <a:pt x="2041" y="2356"/>
                  </a:lnTo>
                  <a:close/>
                  <a:moveTo>
                    <a:pt x="2154" y="2356"/>
                  </a:moveTo>
                  <a:lnTo>
                    <a:pt x="2097" y="2454"/>
                  </a:lnTo>
                  <a:lnTo>
                    <a:pt x="2211" y="2454"/>
                  </a:lnTo>
                  <a:lnTo>
                    <a:pt x="2154" y="2356"/>
                  </a:lnTo>
                  <a:close/>
                  <a:moveTo>
                    <a:pt x="2268" y="2356"/>
                  </a:moveTo>
                  <a:lnTo>
                    <a:pt x="2211" y="2454"/>
                  </a:lnTo>
                  <a:lnTo>
                    <a:pt x="2324" y="2454"/>
                  </a:lnTo>
                  <a:lnTo>
                    <a:pt x="2268" y="2356"/>
                  </a:lnTo>
                  <a:close/>
                  <a:moveTo>
                    <a:pt x="2381" y="2356"/>
                  </a:moveTo>
                  <a:lnTo>
                    <a:pt x="2324" y="2454"/>
                  </a:lnTo>
                  <a:lnTo>
                    <a:pt x="2438" y="2454"/>
                  </a:lnTo>
                  <a:lnTo>
                    <a:pt x="2381" y="2356"/>
                  </a:lnTo>
                  <a:close/>
                  <a:moveTo>
                    <a:pt x="2495" y="2356"/>
                  </a:moveTo>
                  <a:lnTo>
                    <a:pt x="2438" y="2454"/>
                  </a:lnTo>
                  <a:lnTo>
                    <a:pt x="2551" y="2454"/>
                  </a:lnTo>
                  <a:lnTo>
                    <a:pt x="2495" y="2356"/>
                  </a:lnTo>
                  <a:close/>
                  <a:moveTo>
                    <a:pt x="2607" y="2356"/>
                  </a:moveTo>
                  <a:lnTo>
                    <a:pt x="2551" y="2454"/>
                  </a:lnTo>
                  <a:lnTo>
                    <a:pt x="2665" y="2454"/>
                  </a:lnTo>
                  <a:lnTo>
                    <a:pt x="2607" y="2356"/>
                  </a:lnTo>
                  <a:close/>
                  <a:moveTo>
                    <a:pt x="2721" y="2356"/>
                  </a:moveTo>
                  <a:lnTo>
                    <a:pt x="2665" y="2454"/>
                  </a:lnTo>
                  <a:lnTo>
                    <a:pt x="2778" y="2454"/>
                  </a:lnTo>
                  <a:lnTo>
                    <a:pt x="2721" y="2356"/>
                  </a:lnTo>
                  <a:close/>
                  <a:moveTo>
                    <a:pt x="2834" y="2356"/>
                  </a:moveTo>
                  <a:lnTo>
                    <a:pt x="2778" y="2454"/>
                  </a:lnTo>
                  <a:lnTo>
                    <a:pt x="2834" y="2454"/>
                  </a:lnTo>
                  <a:lnTo>
                    <a:pt x="2834" y="2356"/>
                  </a:lnTo>
                  <a:close/>
                  <a:moveTo>
                    <a:pt x="57" y="2552"/>
                  </a:moveTo>
                  <a:lnTo>
                    <a:pt x="0" y="2552"/>
                  </a:lnTo>
                  <a:lnTo>
                    <a:pt x="0" y="2454"/>
                  </a:lnTo>
                  <a:lnTo>
                    <a:pt x="57" y="2552"/>
                  </a:lnTo>
                  <a:close/>
                  <a:moveTo>
                    <a:pt x="114" y="2454"/>
                  </a:moveTo>
                  <a:lnTo>
                    <a:pt x="57" y="2552"/>
                  </a:lnTo>
                  <a:lnTo>
                    <a:pt x="171" y="2552"/>
                  </a:lnTo>
                  <a:lnTo>
                    <a:pt x="114" y="2454"/>
                  </a:lnTo>
                  <a:close/>
                  <a:moveTo>
                    <a:pt x="227" y="2454"/>
                  </a:moveTo>
                  <a:lnTo>
                    <a:pt x="171" y="2552"/>
                  </a:lnTo>
                  <a:lnTo>
                    <a:pt x="284" y="2552"/>
                  </a:lnTo>
                  <a:lnTo>
                    <a:pt x="227" y="2454"/>
                  </a:lnTo>
                  <a:close/>
                  <a:moveTo>
                    <a:pt x="340" y="2454"/>
                  </a:moveTo>
                  <a:lnTo>
                    <a:pt x="284" y="2552"/>
                  </a:lnTo>
                  <a:lnTo>
                    <a:pt x="397" y="2552"/>
                  </a:lnTo>
                  <a:lnTo>
                    <a:pt x="340" y="2454"/>
                  </a:lnTo>
                  <a:close/>
                  <a:moveTo>
                    <a:pt x="454" y="2454"/>
                  </a:moveTo>
                  <a:lnTo>
                    <a:pt x="397" y="2552"/>
                  </a:lnTo>
                  <a:lnTo>
                    <a:pt x="510" y="2552"/>
                  </a:lnTo>
                  <a:lnTo>
                    <a:pt x="454" y="2454"/>
                  </a:lnTo>
                  <a:close/>
                  <a:moveTo>
                    <a:pt x="567" y="2454"/>
                  </a:moveTo>
                  <a:lnTo>
                    <a:pt x="510" y="2552"/>
                  </a:lnTo>
                  <a:lnTo>
                    <a:pt x="624" y="2552"/>
                  </a:lnTo>
                  <a:lnTo>
                    <a:pt x="567" y="2454"/>
                  </a:lnTo>
                  <a:close/>
                  <a:moveTo>
                    <a:pt x="681" y="2454"/>
                  </a:moveTo>
                  <a:lnTo>
                    <a:pt x="624" y="2552"/>
                  </a:lnTo>
                  <a:lnTo>
                    <a:pt x="737" y="2552"/>
                  </a:lnTo>
                  <a:lnTo>
                    <a:pt x="681" y="2454"/>
                  </a:lnTo>
                  <a:close/>
                  <a:moveTo>
                    <a:pt x="794" y="2454"/>
                  </a:moveTo>
                  <a:lnTo>
                    <a:pt x="737" y="2552"/>
                  </a:lnTo>
                  <a:lnTo>
                    <a:pt x="851" y="2552"/>
                  </a:lnTo>
                  <a:lnTo>
                    <a:pt x="794" y="2454"/>
                  </a:lnTo>
                  <a:close/>
                  <a:moveTo>
                    <a:pt x="908" y="2454"/>
                  </a:moveTo>
                  <a:lnTo>
                    <a:pt x="851" y="2552"/>
                  </a:lnTo>
                  <a:lnTo>
                    <a:pt x="964" y="2552"/>
                  </a:lnTo>
                  <a:lnTo>
                    <a:pt x="908" y="2454"/>
                  </a:lnTo>
                  <a:close/>
                  <a:moveTo>
                    <a:pt x="1021" y="2454"/>
                  </a:moveTo>
                  <a:lnTo>
                    <a:pt x="964" y="2552"/>
                  </a:lnTo>
                  <a:lnTo>
                    <a:pt x="1077" y="2552"/>
                  </a:lnTo>
                  <a:lnTo>
                    <a:pt x="1021" y="2454"/>
                  </a:lnTo>
                  <a:close/>
                  <a:moveTo>
                    <a:pt x="1134" y="2454"/>
                  </a:moveTo>
                  <a:lnTo>
                    <a:pt x="1077" y="2552"/>
                  </a:lnTo>
                  <a:lnTo>
                    <a:pt x="1191" y="2552"/>
                  </a:lnTo>
                  <a:lnTo>
                    <a:pt x="1134" y="2454"/>
                  </a:lnTo>
                  <a:close/>
                  <a:moveTo>
                    <a:pt x="1247" y="2454"/>
                  </a:moveTo>
                  <a:lnTo>
                    <a:pt x="1191" y="2552"/>
                  </a:lnTo>
                  <a:lnTo>
                    <a:pt x="1304" y="2552"/>
                  </a:lnTo>
                  <a:lnTo>
                    <a:pt x="1247" y="2454"/>
                  </a:lnTo>
                  <a:close/>
                  <a:moveTo>
                    <a:pt x="1361" y="2454"/>
                  </a:moveTo>
                  <a:lnTo>
                    <a:pt x="1304" y="2552"/>
                  </a:lnTo>
                  <a:lnTo>
                    <a:pt x="1418" y="2552"/>
                  </a:lnTo>
                  <a:lnTo>
                    <a:pt x="1361" y="2454"/>
                  </a:lnTo>
                  <a:close/>
                  <a:moveTo>
                    <a:pt x="1474" y="2454"/>
                  </a:moveTo>
                  <a:lnTo>
                    <a:pt x="1418" y="2552"/>
                  </a:lnTo>
                  <a:lnTo>
                    <a:pt x="1531" y="2552"/>
                  </a:lnTo>
                  <a:lnTo>
                    <a:pt x="1474" y="2454"/>
                  </a:lnTo>
                  <a:close/>
                  <a:moveTo>
                    <a:pt x="1587" y="2454"/>
                  </a:moveTo>
                  <a:lnTo>
                    <a:pt x="1531" y="2552"/>
                  </a:lnTo>
                  <a:lnTo>
                    <a:pt x="1644" y="2552"/>
                  </a:lnTo>
                  <a:lnTo>
                    <a:pt x="1587" y="2454"/>
                  </a:lnTo>
                  <a:close/>
                  <a:moveTo>
                    <a:pt x="1701" y="2454"/>
                  </a:moveTo>
                  <a:lnTo>
                    <a:pt x="1644" y="2552"/>
                  </a:lnTo>
                  <a:lnTo>
                    <a:pt x="1758" y="2552"/>
                  </a:lnTo>
                  <a:lnTo>
                    <a:pt x="1701" y="2454"/>
                  </a:lnTo>
                  <a:close/>
                  <a:moveTo>
                    <a:pt x="1814" y="2454"/>
                  </a:moveTo>
                  <a:lnTo>
                    <a:pt x="1758" y="2552"/>
                  </a:lnTo>
                  <a:lnTo>
                    <a:pt x="1871" y="2552"/>
                  </a:lnTo>
                  <a:lnTo>
                    <a:pt x="1814" y="2454"/>
                  </a:lnTo>
                  <a:close/>
                  <a:moveTo>
                    <a:pt x="1928" y="2454"/>
                  </a:moveTo>
                  <a:lnTo>
                    <a:pt x="1871" y="2552"/>
                  </a:lnTo>
                  <a:lnTo>
                    <a:pt x="1984" y="2552"/>
                  </a:lnTo>
                  <a:lnTo>
                    <a:pt x="1928" y="2454"/>
                  </a:lnTo>
                  <a:close/>
                  <a:moveTo>
                    <a:pt x="2041" y="2454"/>
                  </a:moveTo>
                  <a:lnTo>
                    <a:pt x="1984" y="2552"/>
                  </a:lnTo>
                  <a:lnTo>
                    <a:pt x="2097" y="2552"/>
                  </a:lnTo>
                  <a:lnTo>
                    <a:pt x="2041" y="2454"/>
                  </a:lnTo>
                  <a:close/>
                  <a:moveTo>
                    <a:pt x="2154" y="2454"/>
                  </a:moveTo>
                  <a:lnTo>
                    <a:pt x="2097" y="2552"/>
                  </a:lnTo>
                  <a:lnTo>
                    <a:pt x="2211" y="2552"/>
                  </a:lnTo>
                  <a:lnTo>
                    <a:pt x="2154" y="2454"/>
                  </a:lnTo>
                  <a:close/>
                  <a:moveTo>
                    <a:pt x="2268" y="2454"/>
                  </a:moveTo>
                  <a:lnTo>
                    <a:pt x="2211" y="2552"/>
                  </a:lnTo>
                  <a:lnTo>
                    <a:pt x="2324" y="2552"/>
                  </a:lnTo>
                  <a:lnTo>
                    <a:pt x="2268" y="2454"/>
                  </a:lnTo>
                  <a:close/>
                  <a:moveTo>
                    <a:pt x="2381" y="2454"/>
                  </a:moveTo>
                  <a:lnTo>
                    <a:pt x="2324" y="2552"/>
                  </a:lnTo>
                  <a:lnTo>
                    <a:pt x="2438" y="2552"/>
                  </a:lnTo>
                  <a:lnTo>
                    <a:pt x="2381" y="2454"/>
                  </a:lnTo>
                  <a:close/>
                  <a:moveTo>
                    <a:pt x="2495" y="2454"/>
                  </a:moveTo>
                  <a:lnTo>
                    <a:pt x="2438" y="2552"/>
                  </a:lnTo>
                  <a:lnTo>
                    <a:pt x="2551" y="2552"/>
                  </a:lnTo>
                  <a:lnTo>
                    <a:pt x="2495" y="2454"/>
                  </a:lnTo>
                  <a:close/>
                  <a:moveTo>
                    <a:pt x="2607" y="2454"/>
                  </a:moveTo>
                  <a:lnTo>
                    <a:pt x="2551" y="2552"/>
                  </a:lnTo>
                  <a:lnTo>
                    <a:pt x="2665" y="2552"/>
                  </a:lnTo>
                  <a:lnTo>
                    <a:pt x="2607" y="2454"/>
                  </a:lnTo>
                  <a:close/>
                  <a:moveTo>
                    <a:pt x="2721" y="2454"/>
                  </a:moveTo>
                  <a:lnTo>
                    <a:pt x="2665" y="2552"/>
                  </a:lnTo>
                  <a:lnTo>
                    <a:pt x="2778" y="2552"/>
                  </a:lnTo>
                  <a:lnTo>
                    <a:pt x="2721" y="2454"/>
                  </a:lnTo>
                  <a:close/>
                  <a:moveTo>
                    <a:pt x="2834" y="2454"/>
                  </a:moveTo>
                  <a:lnTo>
                    <a:pt x="2778" y="2552"/>
                  </a:lnTo>
                  <a:lnTo>
                    <a:pt x="2834" y="2552"/>
                  </a:lnTo>
                  <a:lnTo>
                    <a:pt x="2834" y="2454"/>
                  </a:lnTo>
                  <a:close/>
                  <a:moveTo>
                    <a:pt x="57" y="2650"/>
                  </a:moveTo>
                  <a:lnTo>
                    <a:pt x="0" y="2650"/>
                  </a:lnTo>
                  <a:lnTo>
                    <a:pt x="0" y="2552"/>
                  </a:lnTo>
                  <a:lnTo>
                    <a:pt x="57" y="2650"/>
                  </a:lnTo>
                  <a:close/>
                  <a:moveTo>
                    <a:pt x="114" y="2552"/>
                  </a:moveTo>
                  <a:lnTo>
                    <a:pt x="57" y="2650"/>
                  </a:lnTo>
                  <a:lnTo>
                    <a:pt x="171" y="2650"/>
                  </a:lnTo>
                  <a:lnTo>
                    <a:pt x="114" y="2552"/>
                  </a:lnTo>
                  <a:close/>
                  <a:moveTo>
                    <a:pt x="227" y="2552"/>
                  </a:moveTo>
                  <a:lnTo>
                    <a:pt x="171" y="2650"/>
                  </a:lnTo>
                  <a:lnTo>
                    <a:pt x="284" y="2650"/>
                  </a:lnTo>
                  <a:lnTo>
                    <a:pt x="227" y="2552"/>
                  </a:lnTo>
                  <a:close/>
                  <a:moveTo>
                    <a:pt x="340" y="2552"/>
                  </a:moveTo>
                  <a:lnTo>
                    <a:pt x="284" y="2650"/>
                  </a:lnTo>
                  <a:lnTo>
                    <a:pt x="397" y="2650"/>
                  </a:lnTo>
                  <a:lnTo>
                    <a:pt x="340" y="2552"/>
                  </a:lnTo>
                  <a:close/>
                  <a:moveTo>
                    <a:pt x="454" y="2552"/>
                  </a:moveTo>
                  <a:lnTo>
                    <a:pt x="397" y="2650"/>
                  </a:lnTo>
                  <a:lnTo>
                    <a:pt x="510" y="2650"/>
                  </a:lnTo>
                  <a:lnTo>
                    <a:pt x="454" y="2552"/>
                  </a:lnTo>
                  <a:close/>
                  <a:moveTo>
                    <a:pt x="567" y="2552"/>
                  </a:moveTo>
                  <a:lnTo>
                    <a:pt x="510" y="2650"/>
                  </a:lnTo>
                  <a:lnTo>
                    <a:pt x="624" y="2650"/>
                  </a:lnTo>
                  <a:lnTo>
                    <a:pt x="567" y="2552"/>
                  </a:lnTo>
                  <a:close/>
                  <a:moveTo>
                    <a:pt x="681" y="2552"/>
                  </a:moveTo>
                  <a:lnTo>
                    <a:pt x="624" y="2650"/>
                  </a:lnTo>
                  <a:lnTo>
                    <a:pt x="737" y="2650"/>
                  </a:lnTo>
                  <a:lnTo>
                    <a:pt x="681" y="2552"/>
                  </a:lnTo>
                  <a:close/>
                  <a:moveTo>
                    <a:pt x="794" y="2552"/>
                  </a:moveTo>
                  <a:lnTo>
                    <a:pt x="737" y="2650"/>
                  </a:lnTo>
                  <a:lnTo>
                    <a:pt x="851" y="2650"/>
                  </a:lnTo>
                  <a:lnTo>
                    <a:pt x="794" y="2552"/>
                  </a:lnTo>
                  <a:close/>
                  <a:moveTo>
                    <a:pt x="908" y="2552"/>
                  </a:moveTo>
                  <a:lnTo>
                    <a:pt x="851" y="2650"/>
                  </a:lnTo>
                  <a:lnTo>
                    <a:pt x="964" y="2650"/>
                  </a:lnTo>
                  <a:lnTo>
                    <a:pt x="908" y="2552"/>
                  </a:lnTo>
                  <a:close/>
                  <a:moveTo>
                    <a:pt x="1021" y="2552"/>
                  </a:moveTo>
                  <a:lnTo>
                    <a:pt x="964" y="2650"/>
                  </a:lnTo>
                  <a:lnTo>
                    <a:pt x="1077" y="2650"/>
                  </a:lnTo>
                  <a:lnTo>
                    <a:pt x="1021" y="2552"/>
                  </a:lnTo>
                  <a:close/>
                  <a:moveTo>
                    <a:pt x="1134" y="2552"/>
                  </a:moveTo>
                  <a:lnTo>
                    <a:pt x="1077" y="2650"/>
                  </a:lnTo>
                  <a:lnTo>
                    <a:pt x="1191" y="2650"/>
                  </a:lnTo>
                  <a:lnTo>
                    <a:pt x="1134" y="2552"/>
                  </a:lnTo>
                  <a:close/>
                  <a:moveTo>
                    <a:pt x="1247" y="2552"/>
                  </a:moveTo>
                  <a:lnTo>
                    <a:pt x="1191" y="2650"/>
                  </a:lnTo>
                  <a:lnTo>
                    <a:pt x="1304" y="2650"/>
                  </a:lnTo>
                  <a:lnTo>
                    <a:pt x="1247" y="2552"/>
                  </a:lnTo>
                  <a:close/>
                  <a:moveTo>
                    <a:pt x="1361" y="2552"/>
                  </a:moveTo>
                  <a:lnTo>
                    <a:pt x="1304" y="2650"/>
                  </a:lnTo>
                  <a:lnTo>
                    <a:pt x="1418" y="2650"/>
                  </a:lnTo>
                  <a:lnTo>
                    <a:pt x="1361" y="2552"/>
                  </a:lnTo>
                  <a:close/>
                  <a:moveTo>
                    <a:pt x="1474" y="2552"/>
                  </a:moveTo>
                  <a:lnTo>
                    <a:pt x="1418" y="2650"/>
                  </a:lnTo>
                  <a:lnTo>
                    <a:pt x="1531" y="2650"/>
                  </a:lnTo>
                  <a:lnTo>
                    <a:pt x="1474" y="2552"/>
                  </a:lnTo>
                  <a:close/>
                  <a:moveTo>
                    <a:pt x="1587" y="2552"/>
                  </a:moveTo>
                  <a:lnTo>
                    <a:pt x="1531" y="2650"/>
                  </a:lnTo>
                  <a:lnTo>
                    <a:pt x="1644" y="2650"/>
                  </a:lnTo>
                  <a:lnTo>
                    <a:pt x="1587" y="2552"/>
                  </a:lnTo>
                  <a:close/>
                  <a:moveTo>
                    <a:pt x="1701" y="2552"/>
                  </a:moveTo>
                  <a:lnTo>
                    <a:pt x="1644" y="2650"/>
                  </a:lnTo>
                  <a:lnTo>
                    <a:pt x="1758" y="2650"/>
                  </a:lnTo>
                  <a:lnTo>
                    <a:pt x="1701" y="2552"/>
                  </a:lnTo>
                  <a:close/>
                  <a:moveTo>
                    <a:pt x="1814" y="2552"/>
                  </a:moveTo>
                  <a:lnTo>
                    <a:pt x="1758" y="2650"/>
                  </a:lnTo>
                  <a:lnTo>
                    <a:pt x="1871" y="2650"/>
                  </a:lnTo>
                  <a:lnTo>
                    <a:pt x="1814" y="2552"/>
                  </a:lnTo>
                  <a:close/>
                  <a:moveTo>
                    <a:pt x="1928" y="2552"/>
                  </a:moveTo>
                  <a:lnTo>
                    <a:pt x="1871" y="2650"/>
                  </a:lnTo>
                  <a:lnTo>
                    <a:pt x="1984" y="2650"/>
                  </a:lnTo>
                  <a:lnTo>
                    <a:pt x="1928" y="2552"/>
                  </a:lnTo>
                  <a:close/>
                  <a:moveTo>
                    <a:pt x="2041" y="2552"/>
                  </a:moveTo>
                  <a:lnTo>
                    <a:pt x="1984" y="2650"/>
                  </a:lnTo>
                  <a:lnTo>
                    <a:pt x="2097" y="2650"/>
                  </a:lnTo>
                  <a:lnTo>
                    <a:pt x="2041" y="2552"/>
                  </a:lnTo>
                  <a:close/>
                  <a:moveTo>
                    <a:pt x="2154" y="2552"/>
                  </a:moveTo>
                  <a:lnTo>
                    <a:pt x="2097" y="2650"/>
                  </a:lnTo>
                  <a:lnTo>
                    <a:pt x="2211" y="2650"/>
                  </a:lnTo>
                  <a:lnTo>
                    <a:pt x="2154" y="2552"/>
                  </a:lnTo>
                  <a:close/>
                  <a:moveTo>
                    <a:pt x="2268" y="2552"/>
                  </a:moveTo>
                  <a:lnTo>
                    <a:pt x="2211" y="2650"/>
                  </a:lnTo>
                  <a:lnTo>
                    <a:pt x="2324" y="2650"/>
                  </a:lnTo>
                  <a:lnTo>
                    <a:pt x="2268" y="2552"/>
                  </a:lnTo>
                  <a:close/>
                  <a:moveTo>
                    <a:pt x="2381" y="2552"/>
                  </a:moveTo>
                  <a:lnTo>
                    <a:pt x="2324" y="2650"/>
                  </a:lnTo>
                  <a:lnTo>
                    <a:pt x="2438" y="2650"/>
                  </a:lnTo>
                  <a:lnTo>
                    <a:pt x="2381" y="2552"/>
                  </a:lnTo>
                  <a:close/>
                  <a:moveTo>
                    <a:pt x="2495" y="2552"/>
                  </a:moveTo>
                  <a:lnTo>
                    <a:pt x="2438" y="2650"/>
                  </a:lnTo>
                  <a:lnTo>
                    <a:pt x="2551" y="2650"/>
                  </a:lnTo>
                  <a:lnTo>
                    <a:pt x="2495" y="2552"/>
                  </a:lnTo>
                  <a:close/>
                  <a:moveTo>
                    <a:pt x="2607" y="2552"/>
                  </a:moveTo>
                  <a:lnTo>
                    <a:pt x="2551" y="2650"/>
                  </a:lnTo>
                  <a:lnTo>
                    <a:pt x="2665" y="2650"/>
                  </a:lnTo>
                  <a:lnTo>
                    <a:pt x="2607" y="2552"/>
                  </a:lnTo>
                  <a:close/>
                  <a:moveTo>
                    <a:pt x="2721" y="2552"/>
                  </a:moveTo>
                  <a:lnTo>
                    <a:pt x="2665" y="2650"/>
                  </a:lnTo>
                  <a:lnTo>
                    <a:pt x="2778" y="2650"/>
                  </a:lnTo>
                  <a:lnTo>
                    <a:pt x="2721" y="2552"/>
                  </a:lnTo>
                  <a:close/>
                  <a:moveTo>
                    <a:pt x="2834" y="2552"/>
                  </a:moveTo>
                  <a:lnTo>
                    <a:pt x="2778" y="2650"/>
                  </a:lnTo>
                  <a:lnTo>
                    <a:pt x="2834" y="2650"/>
                  </a:lnTo>
                  <a:lnTo>
                    <a:pt x="2834" y="2552"/>
                  </a:lnTo>
                  <a:close/>
                  <a:moveTo>
                    <a:pt x="57" y="2748"/>
                  </a:moveTo>
                  <a:lnTo>
                    <a:pt x="0" y="2748"/>
                  </a:lnTo>
                  <a:lnTo>
                    <a:pt x="0" y="2650"/>
                  </a:lnTo>
                  <a:lnTo>
                    <a:pt x="57" y="2748"/>
                  </a:lnTo>
                  <a:close/>
                  <a:moveTo>
                    <a:pt x="114" y="2650"/>
                  </a:moveTo>
                  <a:lnTo>
                    <a:pt x="57" y="2748"/>
                  </a:lnTo>
                  <a:lnTo>
                    <a:pt x="171" y="2748"/>
                  </a:lnTo>
                  <a:lnTo>
                    <a:pt x="114" y="2650"/>
                  </a:lnTo>
                  <a:close/>
                  <a:moveTo>
                    <a:pt x="227" y="2650"/>
                  </a:moveTo>
                  <a:lnTo>
                    <a:pt x="171" y="2748"/>
                  </a:lnTo>
                  <a:lnTo>
                    <a:pt x="284" y="2748"/>
                  </a:lnTo>
                  <a:lnTo>
                    <a:pt x="227" y="2650"/>
                  </a:lnTo>
                  <a:close/>
                  <a:moveTo>
                    <a:pt x="340" y="2650"/>
                  </a:moveTo>
                  <a:lnTo>
                    <a:pt x="284" y="2748"/>
                  </a:lnTo>
                  <a:lnTo>
                    <a:pt x="397" y="2748"/>
                  </a:lnTo>
                  <a:lnTo>
                    <a:pt x="340" y="2650"/>
                  </a:lnTo>
                  <a:close/>
                  <a:moveTo>
                    <a:pt x="454" y="2650"/>
                  </a:moveTo>
                  <a:lnTo>
                    <a:pt x="397" y="2748"/>
                  </a:lnTo>
                  <a:lnTo>
                    <a:pt x="510" y="2748"/>
                  </a:lnTo>
                  <a:lnTo>
                    <a:pt x="454" y="2650"/>
                  </a:lnTo>
                  <a:close/>
                  <a:moveTo>
                    <a:pt x="567" y="2650"/>
                  </a:moveTo>
                  <a:lnTo>
                    <a:pt x="510" y="2748"/>
                  </a:lnTo>
                  <a:lnTo>
                    <a:pt x="624" y="2748"/>
                  </a:lnTo>
                  <a:lnTo>
                    <a:pt x="567" y="2650"/>
                  </a:lnTo>
                  <a:close/>
                  <a:moveTo>
                    <a:pt x="681" y="2650"/>
                  </a:moveTo>
                  <a:lnTo>
                    <a:pt x="624" y="2748"/>
                  </a:lnTo>
                  <a:lnTo>
                    <a:pt x="737" y="2748"/>
                  </a:lnTo>
                  <a:lnTo>
                    <a:pt x="681" y="2650"/>
                  </a:lnTo>
                  <a:close/>
                  <a:moveTo>
                    <a:pt x="794" y="2650"/>
                  </a:moveTo>
                  <a:lnTo>
                    <a:pt x="737" y="2748"/>
                  </a:lnTo>
                  <a:lnTo>
                    <a:pt x="851" y="2748"/>
                  </a:lnTo>
                  <a:lnTo>
                    <a:pt x="794" y="2650"/>
                  </a:lnTo>
                  <a:close/>
                  <a:moveTo>
                    <a:pt x="908" y="2650"/>
                  </a:moveTo>
                  <a:lnTo>
                    <a:pt x="851" y="2748"/>
                  </a:lnTo>
                  <a:lnTo>
                    <a:pt x="964" y="2748"/>
                  </a:lnTo>
                  <a:lnTo>
                    <a:pt x="908" y="2650"/>
                  </a:lnTo>
                  <a:close/>
                  <a:moveTo>
                    <a:pt x="1021" y="2650"/>
                  </a:moveTo>
                  <a:lnTo>
                    <a:pt x="964" y="2748"/>
                  </a:lnTo>
                  <a:lnTo>
                    <a:pt x="1077" y="2748"/>
                  </a:lnTo>
                  <a:lnTo>
                    <a:pt x="1021" y="2650"/>
                  </a:lnTo>
                  <a:close/>
                  <a:moveTo>
                    <a:pt x="1134" y="2650"/>
                  </a:moveTo>
                  <a:lnTo>
                    <a:pt x="1077" y="2748"/>
                  </a:lnTo>
                  <a:lnTo>
                    <a:pt x="1191" y="2748"/>
                  </a:lnTo>
                  <a:lnTo>
                    <a:pt x="1134" y="2650"/>
                  </a:lnTo>
                  <a:close/>
                  <a:moveTo>
                    <a:pt x="1247" y="2650"/>
                  </a:moveTo>
                  <a:lnTo>
                    <a:pt x="1191" y="2748"/>
                  </a:lnTo>
                  <a:lnTo>
                    <a:pt x="1304" y="2748"/>
                  </a:lnTo>
                  <a:lnTo>
                    <a:pt x="1247" y="2650"/>
                  </a:lnTo>
                  <a:close/>
                  <a:moveTo>
                    <a:pt x="1361" y="2650"/>
                  </a:moveTo>
                  <a:lnTo>
                    <a:pt x="1304" y="2748"/>
                  </a:lnTo>
                  <a:lnTo>
                    <a:pt x="1418" y="2748"/>
                  </a:lnTo>
                  <a:lnTo>
                    <a:pt x="1361" y="2650"/>
                  </a:lnTo>
                  <a:close/>
                  <a:moveTo>
                    <a:pt x="1474" y="2650"/>
                  </a:moveTo>
                  <a:lnTo>
                    <a:pt x="1418" y="2748"/>
                  </a:lnTo>
                  <a:lnTo>
                    <a:pt x="1531" y="2748"/>
                  </a:lnTo>
                  <a:lnTo>
                    <a:pt x="1474" y="2650"/>
                  </a:lnTo>
                  <a:close/>
                  <a:moveTo>
                    <a:pt x="1587" y="2650"/>
                  </a:moveTo>
                  <a:lnTo>
                    <a:pt x="1531" y="2748"/>
                  </a:lnTo>
                  <a:lnTo>
                    <a:pt x="1644" y="2748"/>
                  </a:lnTo>
                  <a:lnTo>
                    <a:pt x="1587" y="2650"/>
                  </a:lnTo>
                  <a:close/>
                  <a:moveTo>
                    <a:pt x="1701" y="2650"/>
                  </a:moveTo>
                  <a:lnTo>
                    <a:pt x="1644" y="2748"/>
                  </a:lnTo>
                  <a:lnTo>
                    <a:pt x="1758" y="2748"/>
                  </a:lnTo>
                  <a:lnTo>
                    <a:pt x="1701" y="2650"/>
                  </a:lnTo>
                  <a:close/>
                  <a:moveTo>
                    <a:pt x="1814" y="2650"/>
                  </a:moveTo>
                  <a:lnTo>
                    <a:pt x="1758" y="2748"/>
                  </a:lnTo>
                  <a:lnTo>
                    <a:pt x="1871" y="2748"/>
                  </a:lnTo>
                  <a:lnTo>
                    <a:pt x="1814" y="2650"/>
                  </a:lnTo>
                  <a:close/>
                  <a:moveTo>
                    <a:pt x="1928" y="2650"/>
                  </a:moveTo>
                  <a:lnTo>
                    <a:pt x="1871" y="2748"/>
                  </a:lnTo>
                  <a:lnTo>
                    <a:pt x="1984" y="2748"/>
                  </a:lnTo>
                  <a:lnTo>
                    <a:pt x="1928" y="2650"/>
                  </a:lnTo>
                  <a:close/>
                  <a:moveTo>
                    <a:pt x="2041" y="2650"/>
                  </a:moveTo>
                  <a:lnTo>
                    <a:pt x="1984" y="2748"/>
                  </a:lnTo>
                  <a:lnTo>
                    <a:pt x="2097" y="2748"/>
                  </a:lnTo>
                  <a:lnTo>
                    <a:pt x="2041" y="2650"/>
                  </a:lnTo>
                  <a:close/>
                  <a:moveTo>
                    <a:pt x="2154" y="2650"/>
                  </a:moveTo>
                  <a:lnTo>
                    <a:pt x="2097" y="2748"/>
                  </a:lnTo>
                  <a:lnTo>
                    <a:pt x="2211" y="2748"/>
                  </a:lnTo>
                  <a:lnTo>
                    <a:pt x="2154" y="2650"/>
                  </a:lnTo>
                  <a:close/>
                  <a:moveTo>
                    <a:pt x="2268" y="2650"/>
                  </a:moveTo>
                  <a:lnTo>
                    <a:pt x="2211" y="2748"/>
                  </a:lnTo>
                  <a:lnTo>
                    <a:pt x="2324" y="2748"/>
                  </a:lnTo>
                  <a:lnTo>
                    <a:pt x="2268" y="2650"/>
                  </a:lnTo>
                  <a:close/>
                  <a:moveTo>
                    <a:pt x="2381" y="2650"/>
                  </a:moveTo>
                  <a:lnTo>
                    <a:pt x="2324" y="2748"/>
                  </a:lnTo>
                  <a:lnTo>
                    <a:pt x="2438" y="2748"/>
                  </a:lnTo>
                  <a:lnTo>
                    <a:pt x="2381" y="2650"/>
                  </a:lnTo>
                  <a:close/>
                  <a:moveTo>
                    <a:pt x="2495" y="2650"/>
                  </a:moveTo>
                  <a:lnTo>
                    <a:pt x="2438" y="2748"/>
                  </a:lnTo>
                  <a:lnTo>
                    <a:pt x="2551" y="2748"/>
                  </a:lnTo>
                  <a:lnTo>
                    <a:pt x="2495" y="2650"/>
                  </a:lnTo>
                  <a:close/>
                  <a:moveTo>
                    <a:pt x="2607" y="2650"/>
                  </a:moveTo>
                  <a:lnTo>
                    <a:pt x="2551" y="2748"/>
                  </a:lnTo>
                  <a:lnTo>
                    <a:pt x="2665" y="2748"/>
                  </a:lnTo>
                  <a:lnTo>
                    <a:pt x="2607" y="2650"/>
                  </a:lnTo>
                  <a:close/>
                  <a:moveTo>
                    <a:pt x="2721" y="2650"/>
                  </a:moveTo>
                  <a:lnTo>
                    <a:pt x="2665" y="2748"/>
                  </a:lnTo>
                  <a:lnTo>
                    <a:pt x="2778" y="2748"/>
                  </a:lnTo>
                  <a:lnTo>
                    <a:pt x="2721" y="2650"/>
                  </a:lnTo>
                  <a:close/>
                  <a:moveTo>
                    <a:pt x="2834" y="2650"/>
                  </a:moveTo>
                  <a:lnTo>
                    <a:pt x="2778" y="2748"/>
                  </a:lnTo>
                  <a:lnTo>
                    <a:pt x="2834" y="2748"/>
                  </a:lnTo>
                  <a:lnTo>
                    <a:pt x="2834" y="2650"/>
                  </a:lnTo>
                  <a:close/>
                  <a:moveTo>
                    <a:pt x="57" y="2847"/>
                  </a:moveTo>
                  <a:lnTo>
                    <a:pt x="0" y="2847"/>
                  </a:lnTo>
                  <a:lnTo>
                    <a:pt x="0" y="2748"/>
                  </a:lnTo>
                  <a:lnTo>
                    <a:pt x="57" y="2847"/>
                  </a:lnTo>
                  <a:close/>
                  <a:moveTo>
                    <a:pt x="114" y="2748"/>
                  </a:moveTo>
                  <a:lnTo>
                    <a:pt x="57" y="2847"/>
                  </a:lnTo>
                  <a:lnTo>
                    <a:pt x="171" y="2847"/>
                  </a:lnTo>
                  <a:lnTo>
                    <a:pt x="114" y="2748"/>
                  </a:lnTo>
                  <a:close/>
                  <a:moveTo>
                    <a:pt x="227" y="2748"/>
                  </a:moveTo>
                  <a:lnTo>
                    <a:pt x="171" y="2847"/>
                  </a:lnTo>
                  <a:lnTo>
                    <a:pt x="284" y="2847"/>
                  </a:lnTo>
                  <a:lnTo>
                    <a:pt x="227" y="2748"/>
                  </a:lnTo>
                  <a:close/>
                  <a:moveTo>
                    <a:pt x="340" y="2748"/>
                  </a:moveTo>
                  <a:lnTo>
                    <a:pt x="284" y="2847"/>
                  </a:lnTo>
                  <a:lnTo>
                    <a:pt x="397" y="2847"/>
                  </a:lnTo>
                  <a:lnTo>
                    <a:pt x="340" y="2748"/>
                  </a:lnTo>
                  <a:close/>
                  <a:moveTo>
                    <a:pt x="454" y="2748"/>
                  </a:moveTo>
                  <a:lnTo>
                    <a:pt x="397" y="2847"/>
                  </a:lnTo>
                  <a:lnTo>
                    <a:pt x="510" y="2847"/>
                  </a:lnTo>
                  <a:lnTo>
                    <a:pt x="454" y="2748"/>
                  </a:lnTo>
                  <a:close/>
                  <a:moveTo>
                    <a:pt x="567" y="2748"/>
                  </a:moveTo>
                  <a:lnTo>
                    <a:pt x="510" y="2847"/>
                  </a:lnTo>
                  <a:lnTo>
                    <a:pt x="624" y="2847"/>
                  </a:lnTo>
                  <a:lnTo>
                    <a:pt x="567" y="2748"/>
                  </a:lnTo>
                  <a:close/>
                  <a:moveTo>
                    <a:pt x="681" y="2748"/>
                  </a:moveTo>
                  <a:lnTo>
                    <a:pt x="624" y="2847"/>
                  </a:lnTo>
                  <a:lnTo>
                    <a:pt x="737" y="2847"/>
                  </a:lnTo>
                  <a:lnTo>
                    <a:pt x="681" y="2748"/>
                  </a:lnTo>
                  <a:close/>
                  <a:moveTo>
                    <a:pt x="794" y="2748"/>
                  </a:moveTo>
                  <a:lnTo>
                    <a:pt x="737" y="2847"/>
                  </a:lnTo>
                  <a:lnTo>
                    <a:pt x="851" y="2847"/>
                  </a:lnTo>
                  <a:lnTo>
                    <a:pt x="794" y="2748"/>
                  </a:lnTo>
                  <a:close/>
                  <a:moveTo>
                    <a:pt x="908" y="2748"/>
                  </a:moveTo>
                  <a:lnTo>
                    <a:pt x="851" y="2847"/>
                  </a:lnTo>
                  <a:lnTo>
                    <a:pt x="964" y="2847"/>
                  </a:lnTo>
                  <a:lnTo>
                    <a:pt x="908" y="2748"/>
                  </a:lnTo>
                  <a:close/>
                  <a:moveTo>
                    <a:pt x="1021" y="2748"/>
                  </a:moveTo>
                  <a:lnTo>
                    <a:pt x="964" y="2847"/>
                  </a:lnTo>
                  <a:lnTo>
                    <a:pt x="1077" y="2847"/>
                  </a:lnTo>
                  <a:lnTo>
                    <a:pt x="1021" y="2748"/>
                  </a:lnTo>
                  <a:close/>
                  <a:moveTo>
                    <a:pt x="1134" y="2748"/>
                  </a:moveTo>
                  <a:lnTo>
                    <a:pt x="1077" y="2847"/>
                  </a:lnTo>
                  <a:lnTo>
                    <a:pt x="1191" y="2847"/>
                  </a:lnTo>
                  <a:lnTo>
                    <a:pt x="1134" y="2748"/>
                  </a:lnTo>
                  <a:close/>
                  <a:moveTo>
                    <a:pt x="1247" y="2748"/>
                  </a:moveTo>
                  <a:lnTo>
                    <a:pt x="1191" y="2847"/>
                  </a:lnTo>
                  <a:lnTo>
                    <a:pt x="1304" y="2847"/>
                  </a:lnTo>
                  <a:lnTo>
                    <a:pt x="1247" y="2748"/>
                  </a:lnTo>
                  <a:close/>
                  <a:moveTo>
                    <a:pt x="1361" y="2748"/>
                  </a:moveTo>
                  <a:lnTo>
                    <a:pt x="1304" y="2847"/>
                  </a:lnTo>
                  <a:lnTo>
                    <a:pt x="1418" y="2847"/>
                  </a:lnTo>
                  <a:lnTo>
                    <a:pt x="1361" y="2748"/>
                  </a:lnTo>
                  <a:close/>
                  <a:moveTo>
                    <a:pt x="1474" y="2748"/>
                  </a:moveTo>
                  <a:lnTo>
                    <a:pt x="1418" y="2847"/>
                  </a:lnTo>
                  <a:lnTo>
                    <a:pt x="1531" y="2847"/>
                  </a:lnTo>
                  <a:lnTo>
                    <a:pt x="1474" y="2748"/>
                  </a:lnTo>
                  <a:close/>
                  <a:moveTo>
                    <a:pt x="1587" y="2748"/>
                  </a:moveTo>
                  <a:lnTo>
                    <a:pt x="1531" y="2847"/>
                  </a:lnTo>
                  <a:lnTo>
                    <a:pt x="1644" y="2847"/>
                  </a:lnTo>
                  <a:lnTo>
                    <a:pt x="1587" y="2748"/>
                  </a:lnTo>
                  <a:close/>
                  <a:moveTo>
                    <a:pt x="1701" y="2748"/>
                  </a:moveTo>
                  <a:lnTo>
                    <a:pt x="1644" y="2847"/>
                  </a:lnTo>
                  <a:lnTo>
                    <a:pt x="1758" y="2847"/>
                  </a:lnTo>
                  <a:lnTo>
                    <a:pt x="1701" y="2748"/>
                  </a:lnTo>
                  <a:close/>
                  <a:moveTo>
                    <a:pt x="1814" y="2748"/>
                  </a:moveTo>
                  <a:lnTo>
                    <a:pt x="1758" y="2847"/>
                  </a:lnTo>
                  <a:lnTo>
                    <a:pt x="1871" y="2847"/>
                  </a:lnTo>
                  <a:lnTo>
                    <a:pt x="1814" y="2748"/>
                  </a:lnTo>
                  <a:close/>
                  <a:moveTo>
                    <a:pt x="1928" y="2748"/>
                  </a:moveTo>
                  <a:lnTo>
                    <a:pt x="1871" y="2847"/>
                  </a:lnTo>
                  <a:lnTo>
                    <a:pt x="1984" y="2847"/>
                  </a:lnTo>
                  <a:lnTo>
                    <a:pt x="1928" y="2748"/>
                  </a:lnTo>
                  <a:close/>
                  <a:moveTo>
                    <a:pt x="2041" y="2748"/>
                  </a:moveTo>
                  <a:lnTo>
                    <a:pt x="1984" y="2847"/>
                  </a:lnTo>
                  <a:lnTo>
                    <a:pt x="2097" y="2847"/>
                  </a:lnTo>
                  <a:lnTo>
                    <a:pt x="2041" y="2748"/>
                  </a:lnTo>
                  <a:close/>
                  <a:moveTo>
                    <a:pt x="2154" y="2748"/>
                  </a:moveTo>
                  <a:lnTo>
                    <a:pt x="2097" y="2847"/>
                  </a:lnTo>
                  <a:lnTo>
                    <a:pt x="2211" y="2847"/>
                  </a:lnTo>
                  <a:lnTo>
                    <a:pt x="2154" y="2748"/>
                  </a:lnTo>
                  <a:close/>
                  <a:moveTo>
                    <a:pt x="2268" y="2748"/>
                  </a:moveTo>
                  <a:lnTo>
                    <a:pt x="2211" y="2847"/>
                  </a:lnTo>
                  <a:lnTo>
                    <a:pt x="2324" y="2847"/>
                  </a:lnTo>
                  <a:lnTo>
                    <a:pt x="2268" y="2748"/>
                  </a:lnTo>
                  <a:close/>
                  <a:moveTo>
                    <a:pt x="2381" y="2748"/>
                  </a:moveTo>
                  <a:lnTo>
                    <a:pt x="2324" y="2847"/>
                  </a:lnTo>
                  <a:lnTo>
                    <a:pt x="2438" y="2847"/>
                  </a:lnTo>
                  <a:lnTo>
                    <a:pt x="2381" y="2748"/>
                  </a:lnTo>
                  <a:close/>
                  <a:moveTo>
                    <a:pt x="2495" y="2748"/>
                  </a:moveTo>
                  <a:lnTo>
                    <a:pt x="2438" y="2847"/>
                  </a:lnTo>
                  <a:lnTo>
                    <a:pt x="2551" y="2847"/>
                  </a:lnTo>
                  <a:lnTo>
                    <a:pt x="2495" y="2748"/>
                  </a:lnTo>
                  <a:close/>
                  <a:moveTo>
                    <a:pt x="2607" y="2748"/>
                  </a:moveTo>
                  <a:lnTo>
                    <a:pt x="2551" y="2847"/>
                  </a:lnTo>
                  <a:lnTo>
                    <a:pt x="2665" y="2847"/>
                  </a:lnTo>
                  <a:lnTo>
                    <a:pt x="2607" y="2748"/>
                  </a:lnTo>
                  <a:close/>
                  <a:moveTo>
                    <a:pt x="2721" y="2748"/>
                  </a:moveTo>
                  <a:lnTo>
                    <a:pt x="2665" y="2847"/>
                  </a:lnTo>
                  <a:lnTo>
                    <a:pt x="2778" y="2847"/>
                  </a:lnTo>
                  <a:lnTo>
                    <a:pt x="2721" y="2748"/>
                  </a:lnTo>
                  <a:close/>
                  <a:moveTo>
                    <a:pt x="2834" y="2748"/>
                  </a:moveTo>
                  <a:lnTo>
                    <a:pt x="2778" y="2847"/>
                  </a:lnTo>
                  <a:lnTo>
                    <a:pt x="2834" y="2847"/>
                  </a:lnTo>
                  <a:lnTo>
                    <a:pt x="2834" y="2748"/>
                  </a:lnTo>
                  <a:close/>
                  <a:moveTo>
                    <a:pt x="57" y="2945"/>
                  </a:moveTo>
                  <a:lnTo>
                    <a:pt x="0" y="2945"/>
                  </a:lnTo>
                  <a:lnTo>
                    <a:pt x="0" y="2847"/>
                  </a:lnTo>
                  <a:lnTo>
                    <a:pt x="57" y="2945"/>
                  </a:lnTo>
                  <a:close/>
                  <a:moveTo>
                    <a:pt x="114" y="2847"/>
                  </a:moveTo>
                  <a:lnTo>
                    <a:pt x="57" y="2945"/>
                  </a:lnTo>
                  <a:lnTo>
                    <a:pt x="171" y="2945"/>
                  </a:lnTo>
                  <a:lnTo>
                    <a:pt x="114" y="2847"/>
                  </a:lnTo>
                  <a:close/>
                  <a:moveTo>
                    <a:pt x="227" y="2847"/>
                  </a:moveTo>
                  <a:lnTo>
                    <a:pt x="171" y="2945"/>
                  </a:lnTo>
                  <a:lnTo>
                    <a:pt x="284" y="2945"/>
                  </a:lnTo>
                  <a:lnTo>
                    <a:pt x="227" y="2847"/>
                  </a:lnTo>
                  <a:close/>
                  <a:moveTo>
                    <a:pt x="340" y="2847"/>
                  </a:moveTo>
                  <a:lnTo>
                    <a:pt x="284" y="2945"/>
                  </a:lnTo>
                  <a:lnTo>
                    <a:pt x="397" y="2945"/>
                  </a:lnTo>
                  <a:lnTo>
                    <a:pt x="340" y="2847"/>
                  </a:lnTo>
                  <a:close/>
                  <a:moveTo>
                    <a:pt x="454" y="2847"/>
                  </a:moveTo>
                  <a:lnTo>
                    <a:pt x="397" y="2945"/>
                  </a:lnTo>
                  <a:lnTo>
                    <a:pt x="510" y="2945"/>
                  </a:lnTo>
                  <a:lnTo>
                    <a:pt x="454" y="2847"/>
                  </a:lnTo>
                  <a:close/>
                  <a:moveTo>
                    <a:pt x="567" y="2847"/>
                  </a:moveTo>
                  <a:lnTo>
                    <a:pt x="510" y="2945"/>
                  </a:lnTo>
                  <a:lnTo>
                    <a:pt x="624" y="2945"/>
                  </a:lnTo>
                  <a:lnTo>
                    <a:pt x="567" y="2847"/>
                  </a:lnTo>
                  <a:close/>
                  <a:moveTo>
                    <a:pt x="681" y="2847"/>
                  </a:moveTo>
                  <a:lnTo>
                    <a:pt x="624" y="2945"/>
                  </a:lnTo>
                  <a:lnTo>
                    <a:pt x="737" y="2945"/>
                  </a:lnTo>
                  <a:lnTo>
                    <a:pt x="681" y="2847"/>
                  </a:lnTo>
                  <a:close/>
                  <a:moveTo>
                    <a:pt x="794" y="2847"/>
                  </a:moveTo>
                  <a:lnTo>
                    <a:pt x="737" y="2945"/>
                  </a:lnTo>
                  <a:lnTo>
                    <a:pt x="851" y="2945"/>
                  </a:lnTo>
                  <a:lnTo>
                    <a:pt x="794" y="2847"/>
                  </a:lnTo>
                  <a:close/>
                  <a:moveTo>
                    <a:pt x="908" y="2847"/>
                  </a:moveTo>
                  <a:lnTo>
                    <a:pt x="851" y="2945"/>
                  </a:lnTo>
                  <a:lnTo>
                    <a:pt x="964" y="2945"/>
                  </a:lnTo>
                  <a:lnTo>
                    <a:pt x="908" y="2847"/>
                  </a:lnTo>
                  <a:close/>
                  <a:moveTo>
                    <a:pt x="1021" y="2847"/>
                  </a:moveTo>
                  <a:lnTo>
                    <a:pt x="964" y="2945"/>
                  </a:lnTo>
                  <a:lnTo>
                    <a:pt x="1077" y="2945"/>
                  </a:lnTo>
                  <a:lnTo>
                    <a:pt x="1021" y="2847"/>
                  </a:lnTo>
                  <a:close/>
                  <a:moveTo>
                    <a:pt x="1134" y="2847"/>
                  </a:moveTo>
                  <a:lnTo>
                    <a:pt x="1077" y="2945"/>
                  </a:lnTo>
                  <a:lnTo>
                    <a:pt x="1191" y="2945"/>
                  </a:lnTo>
                  <a:lnTo>
                    <a:pt x="1134" y="2847"/>
                  </a:lnTo>
                  <a:close/>
                  <a:moveTo>
                    <a:pt x="1247" y="2847"/>
                  </a:moveTo>
                  <a:lnTo>
                    <a:pt x="1191" y="2945"/>
                  </a:lnTo>
                  <a:lnTo>
                    <a:pt x="1304" y="2945"/>
                  </a:lnTo>
                  <a:lnTo>
                    <a:pt x="1247" y="2847"/>
                  </a:lnTo>
                  <a:close/>
                  <a:moveTo>
                    <a:pt x="1361" y="2847"/>
                  </a:moveTo>
                  <a:lnTo>
                    <a:pt x="1304" y="2945"/>
                  </a:lnTo>
                  <a:lnTo>
                    <a:pt x="1418" y="2945"/>
                  </a:lnTo>
                  <a:lnTo>
                    <a:pt x="1361" y="2847"/>
                  </a:lnTo>
                  <a:close/>
                  <a:moveTo>
                    <a:pt x="1474" y="2847"/>
                  </a:moveTo>
                  <a:lnTo>
                    <a:pt x="1418" y="2945"/>
                  </a:lnTo>
                  <a:lnTo>
                    <a:pt x="1531" y="2945"/>
                  </a:lnTo>
                  <a:lnTo>
                    <a:pt x="1474" y="2847"/>
                  </a:lnTo>
                  <a:close/>
                  <a:moveTo>
                    <a:pt x="1587" y="2847"/>
                  </a:moveTo>
                  <a:lnTo>
                    <a:pt x="1531" y="2945"/>
                  </a:lnTo>
                  <a:lnTo>
                    <a:pt x="1644" y="2945"/>
                  </a:lnTo>
                  <a:lnTo>
                    <a:pt x="1587" y="2847"/>
                  </a:lnTo>
                  <a:close/>
                  <a:moveTo>
                    <a:pt x="1701" y="2847"/>
                  </a:moveTo>
                  <a:lnTo>
                    <a:pt x="1644" y="2945"/>
                  </a:lnTo>
                  <a:lnTo>
                    <a:pt x="1758" y="2945"/>
                  </a:lnTo>
                  <a:lnTo>
                    <a:pt x="1701" y="2847"/>
                  </a:lnTo>
                  <a:close/>
                  <a:moveTo>
                    <a:pt x="1814" y="2847"/>
                  </a:moveTo>
                  <a:lnTo>
                    <a:pt x="1758" y="2945"/>
                  </a:lnTo>
                  <a:lnTo>
                    <a:pt x="1871" y="2945"/>
                  </a:lnTo>
                  <a:lnTo>
                    <a:pt x="1814" y="2847"/>
                  </a:lnTo>
                  <a:close/>
                  <a:moveTo>
                    <a:pt x="1928" y="2847"/>
                  </a:moveTo>
                  <a:lnTo>
                    <a:pt x="1871" y="2945"/>
                  </a:lnTo>
                  <a:lnTo>
                    <a:pt x="1984" y="2945"/>
                  </a:lnTo>
                  <a:lnTo>
                    <a:pt x="1928" y="2847"/>
                  </a:lnTo>
                  <a:close/>
                  <a:moveTo>
                    <a:pt x="2041" y="2847"/>
                  </a:moveTo>
                  <a:lnTo>
                    <a:pt x="1984" y="2945"/>
                  </a:lnTo>
                  <a:lnTo>
                    <a:pt x="2097" y="2945"/>
                  </a:lnTo>
                  <a:lnTo>
                    <a:pt x="2041" y="2847"/>
                  </a:lnTo>
                  <a:close/>
                  <a:moveTo>
                    <a:pt x="2154" y="2847"/>
                  </a:moveTo>
                  <a:lnTo>
                    <a:pt x="2097" y="2945"/>
                  </a:lnTo>
                  <a:lnTo>
                    <a:pt x="2211" y="2945"/>
                  </a:lnTo>
                  <a:lnTo>
                    <a:pt x="2154" y="2847"/>
                  </a:lnTo>
                  <a:close/>
                  <a:moveTo>
                    <a:pt x="2268" y="2847"/>
                  </a:moveTo>
                  <a:lnTo>
                    <a:pt x="2211" y="2945"/>
                  </a:lnTo>
                  <a:lnTo>
                    <a:pt x="2324" y="2945"/>
                  </a:lnTo>
                  <a:lnTo>
                    <a:pt x="2268" y="2847"/>
                  </a:lnTo>
                  <a:close/>
                  <a:moveTo>
                    <a:pt x="2381" y="2847"/>
                  </a:moveTo>
                  <a:lnTo>
                    <a:pt x="2324" y="2945"/>
                  </a:lnTo>
                  <a:lnTo>
                    <a:pt x="2438" y="2945"/>
                  </a:lnTo>
                  <a:lnTo>
                    <a:pt x="2381" y="2847"/>
                  </a:lnTo>
                  <a:close/>
                  <a:moveTo>
                    <a:pt x="2495" y="2847"/>
                  </a:moveTo>
                  <a:lnTo>
                    <a:pt x="2438" y="2945"/>
                  </a:lnTo>
                  <a:lnTo>
                    <a:pt x="2551" y="2945"/>
                  </a:lnTo>
                  <a:lnTo>
                    <a:pt x="2495" y="2847"/>
                  </a:lnTo>
                  <a:close/>
                  <a:moveTo>
                    <a:pt x="2607" y="2847"/>
                  </a:moveTo>
                  <a:lnTo>
                    <a:pt x="2551" y="2945"/>
                  </a:lnTo>
                  <a:lnTo>
                    <a:pt x="2665" y="2945"/>
                  </a:lnTo>
                  <a:lnTo>
                    <a:pt x="2607" y="2847"/>
                  </a:lnTo>
                  <a:close/>
                  <a:moveTo>
                    <a:pt x="2721" y="2847"/>
                  </a:moveTo>
                  <a:lnTo>
                    <a:pt x="2665" y="2945"/>
                  </a:lnTo>
                  <a:lnTo>
                    <a:pt x="2778" y="2945"/>
                  </a:lnTo>
                  <a:lnTo>
                    <a:pt x="2721" y="2847"/>
                  </a:lnTo>
                  <a:close/>
                  <a:moveTo>
                    <a:pt x="2834" y="2847"/>
                  </a:moveTo>
                  <a:lnTo>
                    <a:pt x="2778" y="2945"/>
                  </a:lnTo>
                  <a:lnTo>
                    <a:pt x="2834" y="2945"/>
                  </a:lnTo>
                  <a:lnTo>
                    <a:pt x="2834" y="2847"/>
                  </a:lnTo>
                  <a:close/>
                  <a:moveTo>
                    <a:pt x="57" y="3043"/>
                  </a:moveTo>
                  <a:lnTo>
                    <a:pt x="0" y="3043"/>
                  </a:lnTo>
                  <a:lnTo>
                    <a:pt x="0" y="2945"/>
                  </a:lnTo>
                  <a:lnTo>
                    <a:pt x="57" y="3043"/>
                  </a:lnTo>
                  <a:close/>
                  <a:moveTo>
                    <a:pt x="114" y="2945"/>
                  </a:moveTo>
                  <a:lnTo>
                    <a:pt x="57" y="3043"/>
                  </a:lnTo>
                  <a:lnTo>
                    <a:pt x="171" y="3043"/>
                  </a:lnTo>
                  <a:lnTo>
                    <a:pt x="114" y="2945"/>
                  </a:lnTo>
                  <a:close/>
                  <a:moveTo>
                    <a:pt x="227" y="2945"/>
                  </a:moveTo>
                  <a:lnTo>
                    <a:pt x="171" y="3043"/>
                  </a:lnTo>
                  <a:lnTo>
                    <a:pt x="284" y="3043"/>
                  </a:lnTo>
                  <a:lnTo>
                    <a:pt x="227" y="2945"/>
                  </a:lnTo>
                  <a:close/>
                  <a:moveTo>
                    <a:pt x="340" y="2945"/>
                  </a:moveTo>
                  <a:lnTo>
                    <a:pt x="284" y="3043"/>
                  </a:lnTo>
                  <a:lnTo>
                    <a:pt x="397" y="3043"/>
                  </a:lnTo>
                  <a:lnTo>
                    <a:pt x="340" y="2945"/>
                  </a:lnTo>
                  <a:close/>
                  <a:moveTo>
                    <a:pt x="454" y="2945"/>
                  </a:moveTo>
                  <a:lnTo>
                    <a:pt x="397" y="3043"/>
                  </a:lnTo>
                  <a:lnTo>
                    <a:pt x="510" y="3043"/>
                  </a:lnTo>
                  <a:lnTo>
                    <a:pt x="454" y="2945"/>
                  </a:lnTo>
                  <a:close/>
                  <a:moveTo>
                    <a:pt x="567" y="2945"/>
                  </a:moveTo>
                  <a:lnTo>
                    <a:pt x="510" y="3043"/>
                  </a:lnTo>
                  <a:lnTo>
                    <a:pt x="624" y="3043"/>
                  </a:lnTo>
                  <a:lnTo>
                    <a:pt x="567" y="2945"/>
                  </a:lnTo>
                  <a:close/>
                  <a:moveTo>
                    <a:pt x="681" y="2945"/>
                  </a:moveTo>
                  <a:lnTo>
                    <a:pt x="624" y="3043"/>
                  </a:lnTo>
                  <a:lnTo>
                    <a:pt x="737" y="3043"/>
                  </a:lnTo>
                  <a:lnTo>
                    <a:pt x="681" y="2945"/>
                  </a:lnTo>
                  <a:close/>
                  <a:moveTo>
                    <a:pt x="794" y="2945"/>
                  </a:moveTo>
                  <a:lnTo>
                    <a:pt x="737" y="3043"/>
                  </a:lnTo>
                  <a:lnTo>
                    <a:pt x="851" y="3043"/>
                  </a:lnTo>
                  <a:lnTo>
                    <a:pt x="794" y="2945"/>
                  </a:lnTo>
                  <a:close/>
                  <a:moveTo>
                    <a:pt x="908" y="2945"/>
                  </a:moveTo>
                  <a:lnTo>
                    <a:pt x="851" y="3043"/>
                  </a:lnTo>
                  <a:lnTo>
                    <a:pt x="964" y="3043"/>
                  </a:lnTo>
                  <a:lnTo>
                    <a:pt x="908" y="2945"/>
                  </a:lnTo>
                  <a:close/>
                  <a:moveTo>
                    <a:pt x="1021" y="2945"/>
                  </a:moveTo>
                  <a:lnTo>
                    <a:pt x="964" y="3043"/>
                  </a:lnTo>
                  <a:lnTo>
                    <a:pt x="1077" y="3043"/>
                  </a:lnTo>
                  <a:lnTo>
                    <a:pt x="1021" y="2945"/>
                  </a:lnTo>
                  <a:close/>
                  <a:moveTo>
                    <a:pt x="1134" y="2945"/>
                  </a:moveTo>
                  <a:lnTo>
                    <a:pt x="1077" y="3043"/>
                  </a:lnTo>
                  <a:lnTo>
                    <a:pt x="1191" y="3043"/>
                  </a:lnTo>
                  <a:lnTo>
                    <a:pt x="1134" y="2945"/>
                  </a:lnTo>
                  <a:close/>
                  <a:moveTo>
                    <a:pt x="1247" y="2945"/>
                  </a:moveTo>
                  <a:lnTo>
                    <a:pt x="1191" y="3043"/>
                  </a:lnTo>
                  <a:lnTo>
                    <a:pt x="1304" y="3043"/>
                  </a:lnTo>
                  <a:lnTo>
                    <a:pt x="1247" y="2945"/>
                  </a:lnTo>
                  <a:close/>
                  <a:moveTo>
                    <a:pt x="1361" y="2945"/>
                  </a:moveTo>
                  <a:lnTo>
                    <a:pt x="1304" y="3043"/>
                  </a:lnTo>
                  <a:lnTo>
                    <a:pt x="1418" y="3043"/>
                  </a:lnTo>
                  <a:lnTo>
                    <a:pt x="1361" y="2945"/>
                  </a:lnTo>
                  <a:close/>
                  <a:moveTo>
                    <a:pt x="1474" y="2945"/>
                  </a:moveTo>
                  <a:lnTo>
                    <a:pt x="1418" y="3043"/>
                  </a:lnTo>
                  <a:lnTo>
                    <a:pt x="1531" y="3043"/>
                  </a:lnTo>
                  <a:lnTo>
                    <a:pt x="1474" y="2945"/>
                  </a:lnTo>
                  <a:close/>
                  <a:moveTo>
                    <a:pt x="1587" y="2945"/>
                  </a:moveTo>
                  <a:lnTo>
                    <a:pt x="1531" y="3043"/>
                  </a:lnTo>
                  <a:lnTo>
                    <a:pt x="1644" y="3043"/>
                  </a:lnTo>
                  <a:lnTo>
                    <a:pt x="1587" y="2945"/>
                  </a:lnTo>
                  <a:close/>
                  <a:moveTo>
                    <a:pt x="1701" y="2945"/>
                  </a:moveTo>
                  <a:lnTo>
                    <a:pt x="1644" y="3043"/>
                  </a:lnTo>
                  <a:lnTo>
                    <a:pt x="1758" y="3043"/>
                  </a:lnTo>
                  <a:lnTo>
                    <a:pt x="1701" y="2945"/>
                  </a:lnTo>
                  <a:close/>
                  <a:moveTo>
                    <a:pt x="1814" y="2945"/>
                  </a:moveTo>
                  <a:lnTo>
                    <a:pt x="1758" y="3043"/>
                  </a:lnTo>
                  <a:lnTo>
                    <a:pt x="1871" y="3043"/>
                  </a:lnTo>
                  <a:lnTo>
                    <a:pt x="1814" y="2945"/>
                  </a:lnTo>
                  <a:close/>
                  <a:moveTo>
                    <a:pt x="1928" y="2945"/>
                  </a:moveTo>
                  <a:lnTo>
                    <a:pt x="1871" y="3043"/>
                  </a:lnTo>
                  <a:lnTo>
                    <a:pt x="1984" y="3043"/>
                  </a:lnTo>
                  <a:lnTo>
                    <a:pt x="1928" y="2945"/>
                  </a:lnTo>
                  <a:close/>
                  <a:moveTo>
                    <a:pt x="2041" y="2945"/>
                  </a:moveTo>
                  <a:lnTo>
                    <a:pt x="1984" y="3043"/>
                  </a:lnTo>
                  <a:lnTo>
                    <a:pt x="2097" y="3043"/>
                  </a:lnTo>
                  <a:lnTo>
                    <a:pt x="2041" y="2945"/>
                  </a:lnTo>
                  <a:close/>
                  <a:moveTo>
                    <a:pt x="2154" y="2945"/>
                  </a:moveTo>
                  <a:lnTo>
                    <a:pt x="2097" y="3043"/>
                  </a:lnTo>
                  <a:lnTo>
                    <a:pt x="2211" y="3043"/>
                  </a:lnTo>
                  <a:lnTo>
                    <a:pt x="2154" y="2945"/>
                  </a:lnTo>
                  <a:close/>
                  <a:moveTo>
                    <a:pt x="2268" y="2945"/>
                  </a:moveTo>
                  <a:lnTo>
                    <a:pt x="2211" y="3043"/>
                  </a:lnTo>
                  <a:lnTo>
                    <a:pt x="2324" y="3043"/>
                  </a:lnTo>
                  <a:lnTo>
                    <a:pt x="2268" y="2945"/>
                  </a:lnTo>
                  <a:close/>
                  <a:moveTo>
                    <a:pt x="2381" y="2945"/>
                  </a:moveTo>
                  <a:lnTo>
                    <a:pt x="2324" y="3043"/>
                  </a:lnTo>
                  <a:lnTo>
                    <a:pt x="2438" y="3043"/>
                  </a:lnTo>
                  <a:lnTo>
                    <a:pt x="2381" y="2945"/>
                  </a:lnTo>
                  <a:close/>
                  <a:moveTo>
                    <a:pt x="2495" y="2945"/>
                  </a:moveTo>
                  <a:lnTo>
                    <a:pt x="2438" y="3043"/>
                  </a:lnTo>
                  <a:lnTo>
                    <a:pt x="2551" y="3043"/>
                  </a:lnTo>
                  <a:lnTo>
                    <a:pt x="2495" y="2945"/>
                  </a:lnTo>
                  <a:close/>
                  <a:moveTo>
                    <a:pt x="2607" y="2945"/>
                  </a:moveTo>
                  <a:lnTo>
                    <a:pt x="2551" y="3043"/>
                  </a:lnTo>
                  <a:lnTo>
                    <a:pt x="2665" y="3043"/>
                  </a:lnTo>
                  <a:lnTo>
                    <a:pt x="2607" y="2945"/>
                  </a:lnTo>
                  <a:close/>
                  <a:moveTo>
                    <a:pt x="2721" y="2945"/>
                  </a:moveTo>
                  <a:lnTo>
                    <a:pt x="2665" y="3043"/>
                  </a:lnTo>
                  <a:lnTo>
                    <a:pt x="2778" y="3043"/>
                  </a:lnTo>
                  <a:lnTo>
                    <a:pt x="2721" y="2945"/>
                  </a:lnTo>
                  <a:close/>
                  <a:moveTo>
                    <a:pt x="2834" y="2945"/>
                  </a:moveTo>
                  <a:lnTo>
                    <a:pt x="2778" y="3043"/>
                  </a:lnTo>
                  <a:lnTo>
                    <a:pt x="2834" y="3043"/>
                  </a:lnTo>
                  <a:lnTo>
                    <a:pt x="2834" y="2945"/>
                  </a:lnTo>
                  <a:close/>
                  <a:moveTo>
                    <a:pt x="57" y="3141"/>
                  </a:moveTo>
                  <a:lnTo>
                    <a:pt x="0" y="3141"/>
                  </a:lnTo>
                  <a:lnTo>
                    <a:pt x="0" y="3043"/>
                  </a:lnTo>
                  <a:lnTo>
                    <a:pt x="57" y="3141"/>
                  </a:lnTo>
                  <a:close/>
                  <a:moveTo>
                    <a:pt x="114" y="3043"/>
                  </a:moveTo>
                  <a:lnTo>
                    <a:pt x="57" y="3141"/>
                  </a:lnTo>
                  <a:lnTo>
                    <a:pt x="171" y="3141"/>
                  </a:lnTo>
                  <a:lnTo>
                    <a:pt x="114" y="3043"/>
                  </a:lnTo>
                  <a:close/>
                  <a:moveTo>
                    <a:pt x="227" y="3043"/>
                  </a:moveTo>
                  <a:lnTo>
                    <a:pt x="171" y="3141"/>
                  </a:lnTo>
                  <a:lnTo>
                    <a:pt x="284" y="3141"/>
                  </a:lnTo>
                  <a:lnTo>
                    <a:pt x="227" y="3043"/>
                  </a:lnTo>
                  <a:close/>
                  <a:moveTo>
                    <a:pt x="340" y="3043"/>
                  </a:moveTo>
                  <a:lnTo>
                    <a:pt x="284" y="3141"/>
                  </a:lnTo>
                  <a:lnTo>
                    <a:pt x="397" y="3141"/>
                  </a:lnTo>
                  <a:lnTo>
                    <a:pt x="340" y="3043"/>
                  </a:lnTo>
                  <a:close/>
                  <a:moveTo>
                    <a:pt x="454" y="3043"/>
                  </a:moveTo>
                  <a:lnTo>
                    <a:pt x="397" y="3141"/>
                  </a:lnTo>
                  <a:lnTo>
                    <a:pt x="510" y="3141"/>
                  </a:lnTo>
                  <a:lnTo>
                    <a:pt x="454" y="3043"/>
                  </a:lnTo>
                  <a:close/>
                  <a:moveTo>
                    <a:pt x="567" y="3043"/>
                  </a:moveTo>
                  <a:lnTo>
                    <a:pt x="510" y="3141"/>
                  </a:lnTo>
                  <a:lnTo>
                    <a:pt x="624" y="3141"/>
                  </a:lnTo>
                  <a:lnTo>
                    <a:pt x="567" y="3043"/>
                  </a:lnTo>
                  <a:close/>
                  <a:moveTo>
                    <a:pt x="681" y="3043"/>
                  </a:moveTo>
                  <a:lnTo>
                    <a:pt x="624" y="3141"/>
                  </a:lnTo>
                  <a:lnTo>
                    <a:pt x="737" y="3141"/>
                  </a:lnTo>
                  <a:lnTo>
                    <a:pt x="681" y="3043"/>
                  </a:lnTo>
                  <a:close/>
                  <a:moveTo>
                    <a:pt x="794" y="3043"/>
                  </a:moveTo>
                  <a:lnTo>
                    <a:pt x="737" y="3141"/>
                  </a:lnTo>
                  <a:lnTo>
                    <a:pt x="851" y="3141"/>
                  </a:lnTo>
                  <a:lnTo>
                    <a:pt x="794" y="3043"/>
                  </a:lnTo>
                  <a:close/>
                  <a:moveTo>
                    <a:pt x="908" y="3043"/>
                  </a:moveTo>
                  <a:lnTo>
                    <a:pt x="851" y="3141"/>
                  </a:lnTo>
                  <a:lnTo>
                    <a:pt x="964" y="3141"/>
                  </a:lnTo>
                  <a:lnTo>
                    <a:pt x="908" y="3043"/>
                  </a:lnTo>
                  <a:close/>
                  <a:moveTo>
                    <a:pt x="1021" y="3043"/>
                  </a:moveTo>
                  <a:lnTo>
                    <a:pt x="964" y="3141"/>
                  </a:lnTo>
                  <a:lnTo>
                    <a:pt x="1077" y="3141"/>
                  </a:lnTo>
                  <a:lnTo>
                    <a:pt x="1021" y="3043"/>
                  </a:lnTo>
                  <a:close/>
                  <a:moveTo>
                    <a:pt x="1134" y="3043"/>
                  </a:moveTo>
                  <a:lnTo>
                    <a:pt x="1077" y="3141"/>
                  </a:lnTo>
                  <a:lnTo>
                    <a:pt x="1191" y="3141"/>
                  </a:lnTo>
                  <a:lnTo>
                    <a:pt x="1134" y="3043"/>
                  </a:lnTo>
                  <a:close/>
                  <a:moveTo>
                    <a:pt x="1247" y="3043"/>
                  </a:moveTo>
                  <a:lnTo>
                    <a:pt x="1191" y="3141"/>
                  </a:lnTo>
                  <a:lnTo>
                    <a:pt x="1304" y="3141"/>
                  </a:lnTo>
                  <a:lnTo>
                    <a:pt x="1247" y="3043"/>
                  </a:lnTo>
                  <a:close/>
                  <a:moveTo>
                    <a:pt x="1361" y="3043"/>
                  </a:moveTo>
                  <a:lnTo>
                    <a:pt x="1304" y="3141"/>
                  </a:lnTo>
                  <a:lnTo>
                    <a:pt x="1418" y="3141"/>
                  </a:lnTo>
                  <a:lnTo>
                    <a:pt x="1361" y="3043"/>
                  </a:lnTo>
                  <a:close/>
                  <a:moveTo>
                    <a:pt x="1474" y="3043"/>
                  </a:moveTo>
                  <a:lnTo>
                    <a:pt x="1418" y="3141"/>
                  </a:lnTo>
                  <a:lnTo>
                    <a:pt x="1531" y="3141"/>
                  </a:lnTo>
                  <a:lnTo>
                    <a:pt x="1474" y="3043"/>
                  </a:lnTo>
                  <a:close/>
                  <a:moveTo>
                    <a:pt x="1587" y="3043"/>
                  </a:moveTo>
                  <a:lnTo>
                    <a:pt x="1531" y="3141"/>
                  </a:lnTo>
                  <a:lnTo>
                    <a:pt x="1644" y="3141"/>
                  </a:lnTo>
                  <a:lnTo>
                    <a:pt x="1587" y="3043"/>
                  </a:lnTo>
                  <a:close/>
                  <a:moveTo>
                    <a:pt x="1701" y="3043"/>
                  </a:moveTo>
                  <a:lnTo>
                    <a:pt x="1644" y="3141"/>
                  </a:lnTo>
                  <a:lnTo>
                    <a:pt x="1758" y="3141"/>
                  </a:lnTo>
                  <a:lnTo>
                    <a:pt x="1701" y="3043"/>
                  </a:lnTo>
                  <a:close/>
                  <a:moveTo>
                    <a:pt x="1814" y="3043"/>
                  </a:moveTo>
                  <a:lnTo>
                    <a:pt x="1758" y="3141"/>
                  </a:lnTo>
                  <a:lnTo>
                    <a:pt x="1871" y="3141"/>
                  </a:lnTo>
                  <a:lnTo>
                    <a:pt x="1814" y="3043"/>
                  </a:lnTo>
                  <a:close/>
                  <a:moveTo>
                    <a:pt x="1928" y="3043"/>
                  </a:moveTo>
                  <a:lnTo>
                    <a:pt x="1871" y="3141"/>
                  </a:lnTo>
                  <a:lnTo>
                    <a:pt x="1984" y="3141"/>
                  </a:lnTo>
                  <a:lnTo>
                    <a:pt x="1928" y="3043"/>
                  </a:lnTo>
                  <a:close/>
                  <a:moveTo>
                    <a:pt x="2041" y="3043"/>
                  </a:moveTo>
                  <a:lnTo>
                    <a:pt x="1984" y="3141"/>
                  </a:lnTo>
                  <a:lnTo>
                    <a:pt x="2097" y="3141"/>
                  </a:lnTo>
                  <a:lnTo>
                    <a:pt x="2041" y="3043"/>
                  </a:lnTo>
                  <a:close/>
                  <a:moveTo>
                    <a:pt x="2154" y="3043"/>
                  </a:moveTo>
                  <a:lnTo>
                    <a:pt x="2097" y="3141"/>
                  </a:lnTo>
                  <a:lnTo>
                    <a:pt x="2211" y="3141"/>
                  </a:lnTo>
                  <a:lnTo>
                    <a:pt x="2154" y="3043"/>
                  </a:lnTo>
                  <a:close/>
                  <a:moveTo>
                    <a:pt x="2268" y="3043"/>
                  </a:moveTo>
                  <a:lnTo>
                    <a:pt x="2211" y="3141"/>
                  </a:lnTo>
                  <a:lnTo>
                    <a:pt x="2324" y="3141"/>
                  </a:lnTo>
                  <a:lnTo>
                    <a:pt x="2268" y="3043"/>
                  </a:lnTo>
                  <a:close/>
                  <a:moveTo>
                    <a:pt x="2381" y="3043"/>
                  </a:moveTo>
                  <a:lnTo>
                    <a:pt x="2324" y="3141"/>
                  </a:lnTo>
                  <a:lnTo>
                    <a:pt x="2438" y="3141"/>
                  </a:lnTo>
                  <a:lnTo>
                    <a:pt x="2381" y="3043"/>
                  </a:lnTo>
                  <a:close/>
                  <a:moveTo>
                    <a:pt x="2495" y="3043"/>
                  </a:moveTo>
                  <a:lnTo>
                    <a:pt x="2438" y="3141"/>
                  </a:lnTo>
                  <a:lnTo>
                    <a:pt x="2551" y="3141"/>
                  </a:lnTo>
                  <a:lnTo>
                    <a:pt x="2495" y="3043"/>
                  </a:lnTo>
                  <a:close/>
                  <a:moveTo>
                    <a:pt x="2607" y="3043"/>
                  </a:moveTo>
                  <a:lnTo>
                    <a:pt x="2551" y="3141"/>
                  </a:lnTo>
                  <a:lnTo>
                    <a:pt x="2665" y="3141"/>
                  </a:lnTo>
                  <a:lnTo>
                    <a:pt x="2607" y="3043"/>
                  </a:lnTo>
                  <a:close/>
                  <a:moveTo>
                    <a:pt x="2721" y="3043"/>
                  </a:moveTo>
                  <a:lnTo>
                    <a:pt x="2665" y="3141"/>
                  </a:lnTo>
                  <a:lnTo>
                    <a:pt x="2778" y="3141"/>
                  </a:lnTo>
                  <a:lnTo>
                    <a:pt x="2721" y="3043"/>
                  </a:lnTo>
                  <a:close/>
                  <a:moveTo>
                    <a:pt x="2834" y="3043"/>
                  </a:moveTo>
                  <a:lnTo>
                    <a:pt x="2778" y="3141"/>
                  </a:lnTo>
                  <a:lnTo>
                    <a:pt x="2834" y="3141"/>
                  </a:lnTo>
                  <a:lnTo>
                    <a:pt x="2834" y="3043"/>
                  </a:lnTo>
                  <a:close/>
                  <a:moveTo>
                    <a:pt x="57" y="3239"/>
                  </a:moveTo>
                  <a:lnTo>
                    <a:pt x="0" y="3239"/>
                  </a:lnTo>
                  <a:lnTo>
                    <a:pt x="0" y="3141"/>
                  </a:lnTo>
                  <a:lnTo>
                    <a:pt x="57" y="3239"/>
                  </a:lnTo>
                  <a:close/>
                  <a:moveTo>
                    <a:pt x="114" y="3141"/>
                  </a:moveTo>
                  <a:lnTo>
                    <a:pt x="57" y="3239"/>
                  </a:lnTo>
                  <a:lnTo>
                    <a:pt x="171" y="3239"/>
                  </a:lnTo>
                  <a:lnTo>
                    <a:pt x="114" y="3141"/>
                  </a:lnTo>
                  <a:close/>
                  <a:moveTo>
                    <a:pt x="227" y="3141"/>
                  </a:moveTo>
                  <a:lnTo>
                    <a:pt x="171" y="3239"/>
                  </a:lnTo>
                  <a:lnTo>
                    <a:pt x="284" y="3239"/>
                  </a:lnTo>
                  <a:lnTo>
                    <a:pt x="227" y="3141"/>
                  </a:lnTo>
                  <a:close/>
                  <a:moveTo>
                    <a:pt x="340" y="3141"/>
                  </a:moveTo>
                  <a:lnTo>
                    <a:pt x="284" y="3239"/>
                  </a:lnTo>
                  <a:lnTo>
                    <a:pt x="397" y="3239"/>
                  </a:lnTo>
                  <a:lnTo>
                    <a:pt x="340" y="3141"/>
                  </a:lnTo>
                  <a:close/>
                  <a:moveTo>
                    <a:pt x="454" y="3141"/>
                  </a:moveTo>
                  <a:lnTo>
                    <a:pt x="397" y="3239"/>
                  </a:lnTo>
                  <a:lnTo>
                    <a:pt x="510" y="3239"/>
                  </a:lnTo>
                  <a:lnTo>
                    <a:pt x="454" y="3141"/>
                  </a:lnTo>
                  <a:close/>
                  <a:moveTo>
                    <a:pt x="567" y="3141"/>
                  </a:moveTo>
                  <a:lnTo>
                    <a:pt x="510" y="3239"/>
                  </a:lnTo>
                  <a:lnTo>
                    <a:pt x="624" y="3239"/>
                  </a:lnTo>
                  <a:lnTo>
                    <a:pt x="567" y="3141"/>
                  </a:lnTo>
                  <a:close/>
                  <a:moveTo>
                    <a:pt x="681" y="3141"/>
                  </a:moveTo>
                  <a:lnTo>
                    <a:pt x="624" y="3239"/>
                  </a:lnTo>
                  <a:lnTo>
                    <a:pt x="737" y="3239"/>
                  </a:lnTo>
                  <a:lnTo>
                    <a:pt x="681" y="3141"/>
                  </a:lnTo>
                  <a:close/>
                  <a:moveTo>
                    <a:pt x="794" y="3141"/>
                  </a:moveTo>
                  <a:lnTo>
                    <a:pt x="737" y="3239"/>
                  </a:lnTo>
                  <a:lnTo>
                    <a:pt x="851" y="3239"/>
                  </a:lnTo>
                  <a:lnTo>
                    <a:pt x="794" y="3141"/>
                  </a:lnTo>
                  <a:close/>
                  <a:moveTo>
                    <a:pt x="908" y="3141"/>
                  </a:moveTo>
                  <a:lnTo>
                    <a:pt x="851" y="3239"/>
                  </a:lnTo>
                  <a:lnTo>
                    <a:pt x="964" y="3239"/>
                  </a:lnTo>
                  <a:lnTo>
                    <a:pt x="908" y="3141"/>
                  </a:lnTo>
                  <a:close/>
                  <a:moveTo>
                    <a:pt x="1021" y="3141"/>
                  </a:moveTo>
                  <a:lnTo>
                    <a:pt x="964" y="3239"/>
                  </a:lnTo>
                  <a:lnTo>
                    <a:pt x="1077" y="3239"/>
                  </a:lnTo>
                  <a:lnTo>
                    <a:pt x="1021" y="3141"/>
                  </a:lnTo>
                  <a:close/>
                  <a:moveTo>
                    <a:pt x="1134" y="3141"/>
                  </a:moveTo>
                  <a:lnTo>
                    <a:pt x="1077" y="3239"/>
                  </a:lnTo>
                  <a:lnTo>
                    <a:pt x="1191" y="3239"/>
                  </a:lnTo>
                  <a:lnTo>
                    <a:pt x="1134" y="3141"/>
                  </a:lnTo>
                  <a:close/>
                  <a:moveTo>
                    <a:pt x="1247" y="3141"/>
                  </a:moveTo>
                  <a:lnTo>
                    <a:pt x="1191" y="3239"/>
                  </a:lnTo>
                  <a:lnTo>
                    <a:pt x="1304" y="3239"/>
                  </a:lnTo>
                  <a:lnTo>
                    <a:pt x="1247" y="3141"/>
                  </a:lnTo>
                  <a:close/>
                  <a:moveTo>
                    <a:pt x="1361" y="3141"/>
                  </a:moveTo>
                  <a:lnTo>
                    <a:pt x="1304" y="3239"/>
                  </a:lnTo>
                  <a:lnTo>
                    <a:pt x="1418" y="3239"/>
                  </a:lnTo>
                  <a:lnTo>
                    <a:pt x="1361" y="3141"/>
                  </a:lnTo>
                  <a:close/>
                  <a:moveTo>
                    <a:pt x="1474" y="3141"/>
                  </a:moveTo>
                  <a:lnTo>
                    <a:pt x="1418" y="3239"/>
                  </a:lnTo>
                  <a:lnTo>
                    <a:pt x="1531" y="3239"/>
                  </a:lnTo>
                  <a:lnTo>
                    <a:pt x="1474" y="3141"/>
                  </a:lnTo>
                  <a:close/>
                  <a:moveTo>
                    <a:pt x="1587" y="3141"/>
                  </a:moveTo>
                  <a:lnTo>
                    <a:pt x="1531" y="3239"/>
                  </a:lnTo>
                  <a:lnTo>
                    <a:pt x="1644" y="3239"/>
                  </a:lnTo>
                  <a:lnTo>
                    <a:pt x="1587" y="3141"/>
                  </a:lnTo>
                  <a:close/>
                  <a:moveTo>
                    <a:pt x="1701" y="3141"/>
                  </a:moveTo>
                  <a:lnTo>
                    <a:pt x="1644" y="3239"/>
                  </a:lnTo>
                  <a:lnTo>
                    <a:pt x="1758" y="3239"/>
                  </a:lnTo>
                  <a:lnTo>
                    <a:pt x="1701" y="3141"/>
                  </a:lnTo>
                  <a:close/>
                  <a:moveTo>
                    <a:pt x="1814" y="3141"/>
                  </a:moveTo>
                  <a:lnTo>
                    <a:pt x="1758" y="3239"/>
                  </a:lnTo>
                  <a:lnTo>
                    <a:pt x="1871" y="3239"/>
                  </a:lnTo>
                  <a:lnTo>
                    <a:pt x="1814" y="3141"/>
                  </a:lnTo>
                  <a:close/>
                  <a:moveTo>
                    <a:pt x="1928" y="3141"/>
                  </a:moveTo>
                  <a:lnTo>
                    <a:pt x="1871" y="3239"/>
                  </a:lnTo>
                  <a:lnTo>
                    <a:pt x="1984" y="3239"/>
                  </a:lnTo>
                  <a:lnTo>
                    <a:pt x="1928" y="3141"/>
                  </a:lnTo>
                  <a:close/>
                  <a:moveTo>
                    <a:pt x="2041" y="3141"/>
                  </a:moveTo>
                  <a:lnTo>
                    <a:pt x="1984" y="3239"/>
                  </a:lnTo>
                  <a:lnTo>
                    <a:pt x="2097" y="3239"/>
                  </a:lnTo>
                  <a:lnTo>
                    <a:pt x="2041" y="3141"/>
                  </a:lnTo>
                  <a:close/>
                  <a:moveTo>
                    <a:pt x="2154" y="3141"/>
                  </a:moveTo>
                  <a:lnTo>
                    <a:pt x="2097" y="3239"/>
                  </a:lnTo>
                  <a:lnTo>
                    <a:pt x="2211" y="3239"/>
                  </a:lnTo>
                  <a:lnTo>
                    <a:pt x="2154" y="3141"/>
                  </a:lnTo>
                  <a:close/>
                  <a:moveTo>
                    <a:pt x="2268" y="3141"/>
                  </a:moveTo>
                  <a:lnTo>
                    <a:pt x="2211" y="3239"/>
                  </a:lnTo>
                  <a:lnTo>
                    <a:pt x="2324" y="3239"/>
                  </a:lnTo>
                  <a:lnTo>
                    <a:pt x="2268" y="3141"/>
                  </a:lnTo>
                  <a:close/>
                  <a:moveTo>
                    <a:pt x="2381" y="3141"/>
                  </a:moveTo>
                  <a:lnTo>
                    <a:pt x="2324" y="3239"/>
                  </a:lnTo>
                  <a:lnTo>
                    <a:pt x="2438" y="3239"/>
                  </a:lnTo>
                  <a:lnTo>
                    <a:pt x="2381" y="3141"/>
                  </a:lnTo>
                  <a:close/>
                  <a:moveTo>
                    <a:pt x="2495" y="3141"/>
                  </a:moveTo>
                  <a:lnTo>
                    <a:pt x="2438" y="3239"/>
                  </a:lnTo>
                  <a:lnTo>
                    <a:pt x="2551" y="3239"/>
                  </a:lnTo>
                  <a:lnTo>
                    <a:pt x="2495" y="3141"/>
                  </a:lnTo>
                  <a:close/>
                  <a:moveTo>
                    <a:pt x="2607" y="3141"/>
                  </a:moveTo>
                  <a:lnTo>
                    <a:pt x="2551" y="3239"/>
                  </a:lnTo>
                  <a:lnTo>
                    <a:pt x="2665" y="3239"/>
                  </a:lnTo>
                  <a:lnTo>
                    <a:pt x="2607" y="3141"/>
                  </a:lnTo>
                  <a:close/>
                  <a:moveTo>
                    <a:pt x="2721" y="3141"/>
                  </a:moveTo>
                  <a:lnTo>
                    <a:pt x="2665" y="3239"/>
                  </a:lnTo>
                  <a:lnTo>
                    <a:pt x="2778" y="3239"/>
                  </a:lnTo>
                  <a:lnTo>
                    <a:pt x="2721" y="3141"/>
                  </a:lnTo>
                  <a:close/>
                  <a:moveTo>
                    <a:pt x="2834" y="3141"/>
                  </a:moveTo>
                  <a:lnTo>
                    <a:pt x="2778" y="3239"/>
                  </a:lnTo>
                  <a:lnTo>
                    <a:pt x="2834" y="3239"/>
                  </a:lnTo>
                  <a:lnTo>
                    <a:pt x="2834" y="3141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  <p:sp>
          <p:nvSpPr>
            <p:cNvPr id="133" name="Freeform 9">
              <a:extLst>
                <a:ext uri="{FF2B5EF4-FFF2-40B4-BE49-F238E27FC236}">
                  <a16:creationId xmlns:a16="http://schemas.microsoft.com/office/drawing/2014/main" id="{A028AC9E-55AE-472E-B22F-BD2261B518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0926" y="0"/>
              <a:ext cx="4498975" cy="5141913"/>
            </a:xfrm>
            <a:custGeom>
              <a:avLst/>
              <a:gdLst>
                <a:gd name="T0" fmla="*/ 1418 w 2834"/>
                <a:gd name="T1" fmla="*/ 98 h 3239"/>
                <a:gd name="T2" fmla="*/ 0 w 2834"/>
                <a:gd name="T3" fmla="*/ 98 h 3239"/>
                <a:gd name="T4" fmla="*/ 1531 w 2834"/>
                <a:gd name="T5" fmla="*/ 196 h 3239"/>
                <a:gd name="T6" fmla="*/ 171 w 2834"/>
                <a:gd name="T7" fmla="*/ 294 h 3239"/>
                <a:gd name="T8" fmla="*/ 1644 w 2834"/>
                <a:gd name="T9" fmla="*/ 294 h 3239"/>
                <a:gd name="T10" fmla="*/ 284 w 2834"/>
                <a:gd name="T11" fmla="*/ 392 h 3239"/>
                <a:gd name="T12" fmla="*/ 1758 w 2834"/>
                <a:gd name="T13" fmla="*/ 392 h 3239"/>
                <a:gd name="T14" fmla="*/ 397 w 2834"/>
                <a:gd name="T15" fmla="*/ 490 h 3239"/>
                <a:gd name="T16" fmla="*/ 1871 w 2834"/>
                <a:gd name="T17" fmla="*/ 490 h 3239"/>
                <a:gd name="T18" fmla="*/ 510 w 2834"/>
                <a:gd name="T19" fmla="*/ 589 h 3239"/>
                <a:gd name="T20" fmla="*/ 1984 w 2834"/>
                <a:gd name="T21" fmla="*/ 589 h 3239"/>
                <a:gd name="T22" fmla="*/ 624 w 2834"/>
                <a:gd name="T23" fmla="*/ 687 h 3239"/>
                <a:gd name="T24" fmla="*/ 2097 w 2834"/>
                <a:gd name="T25" fmla="*/ 687 h 3239"/>
                <a:gd name="T26" fmla="*/ 737 w 2834"/>
                <a:gd name="T27" fmla="*/ 785 h 3239"/>
                <a:gd name="T28" fmla="*/ 2211 w 2834"/>
                <a:gd name="T29" fmla="*/ 785 h 3239"/>
                <a:gd name="T30" fmla="*/ 851 w 2834"/>
                <a:gd name="T31" fmla="*/ 883 h 3239"/>
                <a:gd name="T32" fmla="*/ 2324 w 2834"/>
                <a:gd name="T33" fmla="*/ 883 h 3239"/>
                <a:gd name="T34" fmla="*/ 964 w 2834"/>
                <a:gd name="T35" fmla="*/ 981 h 3239"/>
                <a:gd name="T36" fmla="*/ 2438 w 2834"/>
                <a:gd name="T37" fmla="*/ 981 h 3239"/>
                <a:gd name="T38" fmla="*/ 1077 w 2834"/>
                <a:gd name="T39" fmla="*/ 1079 h 3239"/>
                <a:gd name="T40" fmla="*/ 2551 w 2834"/>
                <a:gd name="T41" fmla="*/ 1079 h 3239"/>
                <a:gd name="T42" fmla="*/ 1191 w 2834"/>
                <a:gd name="T43" fmla="*/ 1178 h 3239"/>
                <a:gd name="T44" fmla="*/ 2665 w 2834"/>
                <a:gd name="T45" fmla="*/ 1178 h 3239"/>
                <a:gd name="T46" fmla="*/ 1304 w 2834"/>
                <a:gd name="T47" fmla="*/ 1276 h 3239"/>
                <a:gd name="T48" fmla="*/ 2778 w 2834"/>
                <a:gd name="T49" fmla="*/ 1276 h 3239"/>
                <a:gd name="T50" fmla="*/ 1418 w 2834"/>
                <a:gd name="T51" fmla="*/ 1374 h 3239"/>
                <a:gd name="T52" fmla="*/ 0 w 2834"/>
                <a:gd name="T53" fmla="*/ 1374 h 3239"/>
                <a:gd name="T54" fmla="*/ 1531 w 2834"/>
                <a:gd name="T55" fmla="*/ 1472 h 3239"/>
                <a:gd name="T56" fmla="*/ 171 w 2834"/>
                <a:gd name="T57" fmla="*/ 1570 h 3239"/>
                <a:gd name="T58" fmla="*/ 1644 w 2834"/>
                <a:gd name="T59" fmla="*/ 1570 h 3239"/>
                <a:gd name="T60" fmla="*/ 284 w 2834"/>
                <a:gd name="T61" fmla="*/ 1668 h 3239"/>
                <a:gd name="T62" fmla="*/ 1758 w 2834"/>
                <a:gd name="T63" fmla="*/ 1668 h 3239"/>
                <a:gd name="T64" fmla="*/ 397 w 2834"/>
                <a:gd name="T65" fmla="*/ 1767 h 3239"/>
                <a:gd name="T66" fmla="*/ 1871 w 2834"/>
                <a:gd name="T67" fmla="*/ 1767 h 3239"/>
                <a:gd name="T68" fmla="*/ 510 w 2834"/>
                <a:gd name="T69" fmla="*/ 1865 h 3239"/>
                <a:gd name="T70" fmla="*/ 1984 w 2834"/>
                <a:gd name="T71" fmla="*/ 1865 h 3239"/>
                <a:gd name="T72" fmla="*/ 624 w 2834"/>
                <a:gd name="T73" fmla="*/ 1963 h 3239"/>
                <a:gd name="T74" fmla="*/ 2097 w 2834"/>
                <a:gd name="T75" fmla="*/ 1963 h 3239"/>
                <a:gd name="T76" fmla="*/ 737 w 2834"/>
                <a:gd name="T77" fmla="*/ 2061 h 3239"/>
                <a:gd name="T78" fmla="*/ 2211 w 2834"/>
                <a:gd name="T79" fmla="*/ 2061 h 3239"/>
                <a:gd name="T80" fmla="*/ 851 w 2834"/>
                <a:gd name="T81" fmla="*/ 2159 h 3239"/>
                <a:gd name="T82" fmla="*/ 2324 w 2834"/>
                <a:gd name="T83" fmla="*/ 2159 h 3239"/>
                <a:gd name="T84" fmla="*/ 964 w 2834"/>
                <a:gd name="T85" fmla="*/ 2257 h 3239"/>
                <a:gd name="T86" fmla="*/ 2438 w 2834"/>
                <a:gd name="T87" fmla="*/ 2257 h 3239"/>
                <a:gd name="T88" fmla="*/ 1077 w 2834"/>
                <a:gd name="T89" fmla="*/ 2356 h 3239"/>
                <a:gd name="T90" fmla="*/ 2551 w 2834"/>
                <a:gd name="T91" fmla="*/ 2356 h 3239"/>
                <a:gd name="T92" fmla="*/ 1191 w 2834"/>
                <a:gd name="T93" fmla="*/ 2454 h 3239"/>
                <a:gd name="T94" fmla="*/ 2665 w 2834"/>
                <a:gd name="T95" fmla="*/ 2454 h 3239"/>
                <a:gd name="T96" fmla="*/ 1304 w 2834"/>
                <a:gd name="T97" fmla="*/ 2552 h 3239"/>
                <a:gd name="T98" fmla="*/ 2778 w 2834"/>
                <a:gd name="T99" fmla="*/ 2552 h 3239"/>
                <a:gd name="T100" fmla="*/ 1418 w 2834"/>
                <a:gd name="T101" fmla="*/ 2650 h 3239"/>
                <a:gd name="T102" fmla="*/ 0 w 2834"/>
                <a:gd name="T103" fmla="*/ 2650 h 3239"/>
                <a:gd name="T104" fmla="*/ 1531 w 2834"/>
                <a:gd name="T105" fmla="*/ 2748 h 3239"/>
                <a:gd name="T106" fmla="*/ 171 w 2834"/>
                <a:gd name="T107" fmla="*/ 2847 h 3239"/>
                <a:gd name="T108" fmla="*/ 1644 w 2834"/>
                <a:gd name="T109" fmla="*/ 2847 h 3239"/>
                <a:gd name="T110" fmla="*/ 284 w 2834"/>
                <a:gd name="T111" fmla="*/ 2945 h 3239"/>
                <a:gd name="T112" fmla="*/ 1758 w 2834"/>
                <a:gd name="T113" fmla="*/ 2945 h 3239"/>
                <a:gd name="T114" fmla="*/ 397 w 2834"/>
                <a:gd name="T115" fmla="*/ 3043 h 3239"/>
                <a:gd name="T116" fmla="*/ 1871 w 2834"/>
                <a:gd name="T117" fmla="*/ 3043 h 3239"/>
                <a:gd name="T118" fmla="*/ 510 w 2834"/>
                <a:gd name="T119" fmla="*/ 3141 h 3239"/>
                <a:gd name="T120" fmla="*/ 1984 w 2834"/>
                <a:gd name="T121" fmla="*/ 3141 h 3239"/>
                <a:gd name="T122" fmla="*/ 624 w 2834"/>
                <a:gd name="T123" fmla="*/ 3239 h 3239"/>
                <a:gd name="T124" fmla="*/ 2097 w 2834"/>
                <a:gd name="T125" fmla="*/ 3239 h 3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34" h="3239">
                  <a:moveTo>
                    <a:pt x="0" y="0"/>
                  </a:moveTo>
                  <a:lnTo>
                    <a:pt x="114" y="0"/>
                  </a:lnTo>
                  <a:lnTo>
                    <a:pt x="57" y="98"/>
                  </a:lnTo>
                  <a:lnTo>
                    <a:pt x="0" y="0"/>
                  </a:lnTo>
                  <a:close/>
                  <a:moveTo>
                    <a:pt x="171" y="98"/>
                  </a:moveTo>
                  <a:lnTo>
                    <a:pt x="227" y="0"/>
                  </a:lnTo>
                  <a:lnTo>
                    <a:pt x="114" y="0"/>
                  </a:lnTo>
                  <a:lnTo>
                    <a:pt x="171" y="98"/>
                  </a:lnTo>
                  <a:close/>
                  <a:moveTo>
                    <a:pt x="284" y="98"/>
                  </a:moveTo>
                  <a:lnTo>
                    <a:pt x="340" y="0"/>
                  </a:lnTo>
                  <a:lnTo>
                    <a:pt x="227" y="0"/>
                  </a:lnTo>
                  <a:lnTo>
                    <a:pt x="284" y="98"/>
                  </a:lnTo>
                  <a:close/>
                  <a:moveTo>
                    <a:pt x="397" y="98"/>
                  </a:moveTo>
                  <a:lnTo>
                    <a:pt x="454" y="0"/>
                  </a:lnTo>
                  <a:lnTo>
                    <a:pt x="340" y="0"/>
                  </a:lnTo>
                  <a:lnTo>
                    <a:pt x="397" y="98"/>
                  </a:lnTo>
                  <a:close/>
                  <a:moveTo>
                    <a:pt x="510" y="98"/>
                  </a:moveTo>
                  <a:lnTo>
                    <a:pt x="567" y="0"/>
                  </a:lnTo>
                  <a:lnTo>
                    <a:pt x="454" y="0"/>
                  </a:lnTo>
                  <a:lnTo>
                    <a:pt x="510" y="98"/>
                  </a:lnTo>
                  <a:close/>
                  <a:moveTo>
                    <a:pt x="624" y="98"/>
                  </a:moveTo>
                  <a:lnTo>
                    <a:pt x="681" y="0"/>
                  </a:lnTo>
                  <a:lnTo>
                    <a:pt x="567" y="0"/>
                  </a:lnTo>
                  <a:lnTo>
                    <a:pt x="624" y="98"/>
                  </a:lnTo>
                  <a:close/>
                  <a:moveTo>
                    <a:pt x="737" y="98"/>
                  </a:moveTo>
                  <a:lnTo>
                    <a:pt x="794" y="0"/>
                  </a:lnTo>
                  <a:lnTo>
                    <a:pt x="681" y="0"/>
                  </a:lnTo>
                  <a:lnTo>
                    <a:pt x="737" y="98"/>
                  </a:lnTo>
                  <a:close/>
                  <a:moveTo>
                    <a:pt x="851" y="98"/>
                  </a:moveTo>
                  <a:lnTo>
                    <a:pt x="908" y="0"/>
                  </a:lnTo>
                  <a:lnTo>
                    <a:pt x="794" y="0"/>
                  </a:lnTo>
                  <a:lnTo>
                    <a:pt x="851" y="98"/>
                  </a:lnTo>
                  <a:close/>
                  <a:moveTo>
                    <a:pt x="964" y="98"/>
                  </a:moveTo>
                  <a:lnTo>
                    <a:pt x="1021" y="0"/>
                  </a:lnTo>
                  <a:lnTo>
                    <a:pt x="908" y="0"/>
                  </a:lnTo>
                  <a:lnTo>
                    <a:pt x="964" y="98"/>
                  </a:lnTo>
                  <a:close/>
                  <a:moveTo>
                    <a:pt x="1077" y="98"/>
                  </a:moveTo>
                  <a:lnTo>
                    <a:pt x="1134" y="0"/>
                  </a:lnTo>
                  <a:lnTo>
                    <a:pt x="1021" y="0"/>
                  </a:lnTo>
                  <a:lnTo>
                    <a:pt x="1077" y="98"/>
                  </a:lnTo>
                  <a:close/>
                  <a:moveTo>
                    <a:pt x="1191" y="98"/>
                  </a:moveTo>
                  <a:lnTo>
                    <a:pt x="1247" y="0"/>
                  </a:lnTo>
                  <a:lnTo>
                    <a:pt x="1134" y="0"/>
                  </a:lnTo>
                  <a:lnTo>
                    <a:pt x="1191" y="98"/>
                  </a:lnTo>
                  <a:close/>
                  <a:moveTo>
                    <a:pt x="1304" y="98"/>
                  </a:moveTo>
                  <a:lnTo>
                    <a:pt x="1361" y="0"/>
                  </a:lnTo>
                  <a:lnTo>
                    <a:pt x="1247" y="0"/>
                  </a:lnTo>
                  <a:lnTo>
                    <a:pt x="1304" y="98"/>
                  </a:lnTo>
                  <a:close/>
                  <a:moveTo>
                    <a:pt x="1418" y="98"/>
                  </a:moveTo>
                  <a:lnTo>
                    <a:pt x="1474" y="0"/>
                  </a:lnTo>
                  <a:lnTo>
                    <a:pt x="1361" y="0"/>
                  </a:lnTo>
                  <a:lnTo>
                    <a:pt x="1418" y="98"/>
                  </a:lnTo>
                  <a:close/>
                  <a:moveTo>
                    <a:pt x="1531" y="98"/>
                  </a:moveTo>
                  <a:lnTo>
                    <a:pt x="1587" y="0"/>
                  </a:lnTo>
                  <a:lnTo>
                    <a:pt x="1474" y="0"/>
                  </a:lnTo>
                  <a:lnTo>
                    <a:pt x="1531" y="98"/>
                  </a:lnTo>
                  <a:close/>
                  <a:moveTo>
                    <a:pt x="1644" y="98"/>
                  </a:moveTo>
                  <a:lnTo>
                    <a:pt x="1701" y="0"/>
                  </a:lnTo>
                  <a:lnTo>
                    <a:pt x="1587" y="0"/>
                  </a:lnTo>
                  <a:lnTo>
                    <a:pt x="1644" y="98"/>
                  </a:lnTo>
                  <a:close/>
                  <a:moveTo>
                    <a:pt x="1758" y="98"/>
                  </a:moveTo>
                  <a:lnTo>
                    <a:pt x="1814" y="0"/>
                  </a:lnTo>
                  <a:lnTo>
                    <a:pt x="1701" y="0"/>
                  </a:lnTo>
                  <a:lnTo>
                    <a:pt x="1758" y="98"/>
                  </a:lnTo>
                  <a:close/>
                  <a:moveTo>
                    <a:pt x="1871" y="98"/>
                  </a:moveTo>
                  <a:lnTo>
                    <a:pt x="1928" y="0"/>
                  </a:lnTo>
                  <a:lnTo>
                    <a:pt x="1814" y="0"/>
                  </a:lnTo>
                  <a:lnTo>
                    <a:pt x="1871" y="98"/>
                  </a:lnTo>
                  <a:close/>
                  <a:moveTo>
                    <a:pt x="1984" y="98"/>
                  </a:moveTo>
                  <a:lnTo>
                    <a:pt x="2041" y="0"/>
                  </a:lnTo>
                  <a:lnTo>
                    <a:pt x="1928" y="0"/>
                  </a:lnTo>
                  <a:lnTo>
                    <a:pt x="1984" y="98"/>
                  </a:lnTo>
                  <a:close/>
                  <a:moveTo>
                    <a:pt x="2097" y="98"/>
                  </a:moveTo>
                  <a:lnTo>
                    <a:pt x="2154" y="0"/>
                  </a:lnTo>
                  <a:lnTo>
                    <a:pt x="2041" y="0"/>
                  </a:lnTo>
                  <a:lnTo>
                    <a:pt x="2097" y="98"/>
                  </a:lnTo>
                  <a:close/>
                  <a:moveTo>
                    <a:pt x="2211" y="98"/>
                  </a:moveTo>
                  <a:lnTo>
                    <a:pt x="2268" y="0"/>
                  </a:lnTo>
                  <a:lnTo>
                    <a:pt x="2154" y="0"/>
                  </a:lnTo>
                  <a:lnTo>
                    <a:pt x="2211" y="98"/>
                  </a:lnTo>
                  <a:close/>
                  <a:moveTo>
                    <a:pt x="2324" y="98"/>
                  </a:moveTo>
                  <a:lnTo>
                    <a:pt x="2381" y="0"/>
                  </a:lnTo>
                  <a:lnTo>
                    <a:pt x="2268" y="0"/>
                  </a:lnTo>
                  <a:lnTo>
                    <a:pt x="2324" y="98"/>
                  </a:lnTo>
                  <a:close/>
                  <a:moveTo>
                    <a:pt x="2438" y="98"/>
                  </a:moveTo>
                  <a:lnTo>
                    <a:pt x="2495" y="0"/>
                  </a:lnTo>
                  <a:lnTo>
                    <a:pt x="2381" y="0"/>
                  </a:lnTo>
                  <a:lnTo>
                    <a:pt x="2438" y="98"/>
                  </a:lnTo>
                  <a:close/>
                  <a:moveTo>
                    <a:pt x="2551" y="98"/>
                  </a:moveTo>
                  <a:lnTo>
                    <a:pt x="2607" y="0"/>
                  </a:lnTo>
                  <a:lnTo>
                    <a:pt x="2495" y="0"/>
                  </a:lnTo>
                  <a:lnTo>
                    <a:pt x="2551" y="98"/>
                  </a:lnTo>
                  <a:close/>
                  <a:moveTo>
                    <a:pt x="2665" y="98"/>
                  </a:moveTo>
                  <a:lnTo>
                    <a:pt x="2721" y="0"/>
                  </a:lnTo>
                  <a:lnTo>
                    <a:pt x="2607" y="0"/>
                  </a:lnTo>
                  <a:lnTo>
                    <a:pt x="2665" y="98"/>
                  </a:lnTo>
                  <a:close/>
                  <a:moveTo>
                    <a:pt x="2778" y="98"/>
                  </a:moveTo>
                  <a:lnTo>
                    <a:pt x="2834" y="0"/>
                  </a:lnTo>
                  <a:lnTo>
                    <a:pt x="2721" y="0"/>
                  </a:lnTo>
                  <a:lnTo>
                    <a:pt x="2778" y="98"/>
                  </a:lnTo>
                  <a:close/>
                  <a:moveTo>
                    <a:pt x="0" y="98"/>
                  </a:moveTo>
                  <a:lnTo>
                    <a:pt x="114" y="98"/>
                  </a:lnTo>
                  <a:lnTo>
                    <a:pt x="57" y="196"/>
                  </a:lnTo>
                  <a:lnTo>
                    <a:pt x="0" y="98"/>
                  </a:lnTo>
                  <a:close/>
                  <a:moveTo>
                    <a:pt x="171" y="196"/>
                  </a:moveTo>
                  <a:lnTo>
                    <a:pt x="227" y="98"/>
                  </a:lnTo>
                  <a:lnTo>
                    <a:pt x="114" y="98"/>
                  </a:lnTo>
                  <a:lnTo>
                    <a:pt x="171" y="196"/>
                  </a:lnTo>
                  <a:close/>
                  <a:moveTo>
                    <a:pt x="284" y="196"/>
                  </a:moveTo>
                  <a:lnTo>
                    <a:pt x="340" y="98"/>
                  </a:lnTo>
                  <a:lnTo>
                    <a:pt x="227" y="98"/>
                  </a:lnTo>
                  <a:lnTo>
                    <a:pt x="284" y="196"/>
                  </a:lnTo>
                  <a:close/>
                  <a:moveTo>
                    <a:pt x="397" y="196"/>
                  </a:moveTo>
                  <a:lnTo>
                    <a:pt x="454" y="98"/>
                  </a:lnTo>
                  <a:lnTo>
                    <a:pt x="340" y="98"/>
                  </a:lnTo>
                  <a:lnTo>
                    <a:pt x="397" y="196"/>
                  </a:lnTo>
                  <a:close/>
                  <a:moveTo>
                    <a:pt x="510" y="196"/>
                  </a:moveTo>
                  <a:lnTo>
                    <a:pt x="567" y="98"/>
                  </a:lnTo>
                  <a:lnTo>
                    <a:pt x="454" y="98"/>
                  </a:lnTo>
                  <a:lnTo>
                    <a:pt x="510" y="196"/>
                  </a:lnTo>
                  <a:close/>
                  <a:moveTo>
                    <a:pt x="624" y="196"/>
                  </a:moveTo>
                  <a:lnTo>
                    <a:pt x="681" y="98"/>
                  </a:lnTo>
                  <a:lnTo>
                    <a:pt x="567" y="98"/>
                  </a:lnTo>
                  <a:lnTo>
                    <a:pt x="624" y="196"/>
                  </a:lnTo>
                  <a:close/>
                  <a:moveTo>
                    <a:pt x="737" y="196"/>
                  </a:moveTo>
                  <a:lnTo>
                    <a:pt x="794" y="98"/>
                  </a:lnTo>
                  <a:lnTo>
                    <a:pt x="681" y="98"/>
                  </a:lnTo>
                  <a:lnTo>
                    <a:pt x="737" y="196"/>
                  </a:lnTo>
                  <a:close/>
                  <a:moveTo>
                    <a:pt x="851" y="196"/>
                  </a:moveTo>
                  <a:lnTo>
                    <a:pt x="908" y="98"/>
                  </a:lnTo>
                  <a:lnTo>
                    <a:pt x="794" y="98"/>
                  </a:lnTo>
                  <a:lnTo>
                    <a:pt x="851" y="196"/>
                  </a:lnTo>
                  <a:close/>
                  <a:moveTo>
                    <a:pt x="964" y="196"/>
                  </a:moveTo>
                  <a:lnTo>
                    <a:pt x="1021" y="98"/>
                  </a:lnTo>
                  <a:lnTo>
                    <a:pt x="908" y="98"/>
                  </a:lnTo>
                  <a:lnTo>
                    <a:pt x="964" y="196"/>
                  </a:lnTo>
                  <a:close/>
                  <a:moveTo>
                    <a:pt x="1077" y="196"/>
                  </a:moveTo>
                  <a:lnTo>
                    <a:pt x="1134" y="98"/>
                  </a:lnTo>
                  <a:lnTo>
                    <a:pt x="1021" y="98"/>
                  </a:lnTo>
                  <a:lnTo>
                    <a:pt x="1077" y="196"/>
                  </a:lnTo>
                  <a:close/>
                  <a:moveTo>
                    <a:pt x="1191" y="196"/>
                  </a:moveTo>
                  <a:lnTo>
                    <a:pt x="1247" y="98"/>
                  </a:lnTo>
                  <a:lnTo>
                    <a:pt x="1134" y="98"/>
                  </a:lnTo>
                  <a:lnTo>
                    <a:pt x="1191" y="196"/>
                  </a:lnTo>
                  <a:close/>
                  <a:moveTo>
                    <a:pt x="1304" y="196"/>
                  </a:moveTo>
                  <a:lnTo>
                    <a:pt x="1361" y="98"/>
                  </a:lnTo>
                  <a:lnTo>
                    <a:pt x="1247" y="98"/>
                  </a:lnTo>
                  <a:lnTo>
                    <a:pt x="1304" y="196"/>
                  </a:lnTo>
                  <a:close/>
                  <a:moveTo>
                    <a:pt x="1418" y="196"/>
                  </a:moveTo>
                  <a:lnTo>
                    <a:pt x="1474" y="98"/>
                  </a:lnTo>
                  <a:lnTo>
                    <a:pt x="1361" y="98"/>
                  </a:lnTo>
                  <a:lnTo>
                    <a:pt x="1418" y="196"/>
                  </a:lnTo>
                  <a:close/>
                  <a:moveTo>
                    <a:pt x="1531" y="196"/>
                  </a:moveTo>
                  <a:lnTo>
                    <a:pt x="1587" y="98"/>
                  </a:lnTo>
                  <a:lnTo>
                    <a:pt x="1474" y="98"/>
                  </a:lnTo>
                  <a:lnTo>
                    <a:pt x="1531" y="196"/>
                  </a:lnTo>
                  <a:close/>
                  <a:moveTo>
                    <a:pt x="1644" y="196"/>
                  </a:moveTo>
                  <a:lnTo>
                    <a:pt x="1701" y="98"/>
                  </a:lnTo>
                  <a:lnTo>
                    <a:pt x="1587" y="98"/>
                  </a:lnTo>
                  <a:lnTo>
                    <a:pt x="1644" y="196"/>
                  </a:lnTo>
                  <a:close/>
                  <a:moveTo>
                    <a:pt x="1758" y="196"/>
                  </a:moveTo>
                  <a:lnTo>
                    <a:pt x="1814" y="98"/>
                  </a:lnTo>
                  <a:lnTo>
                    <a:pt x="1701" y="98"/>
                  </a:lnTo>
                  <a:lnTo>
                    <a:pt x="1758" y="196"/>
                  </a:lnTo>
                  <a:close/>
                  <a:moveTo>
                    <a:pt x="1871" y="196"/>
                  </a:moveTo>
                  <a:lnTo>
                    <a:pt x="1928" y="98"/>
                  </a:lnTo>
                  <a:lnTo>
                    <a:pt x="1814" y="98"/>
                  </a:lnTo>
                  <a:lnTo>
                    <a:pt x="1871" y="196"/>
                  </a:lnTo>
                  <a:close/>
                  <a:moveTo>
                    <a:pt x="1984" y="196"/>
                  </a:moveTo>
                  <a:lnTo>
                    <a:pt x="2041" y="98"/>
                  </a:lnTo>
                  <a:lnTo>
                    <a:pt x="1928" y="98"/>
                  </a:lnTo>
                  <a:lnTo>
                    <a:pt x="1984" y="196"/>
                  </a:lnTo>
                  <a:close/>
                  <a:moveTo>
                    <a:pt x="2097" y="196"/>
                  </a:moveTo>
                  <a:lnTo>
                    <a:pt x="2154" y="98"/>
                  </a:lnTo>
                  <a:lnTo>
                    <a:pt x="2041" y="98"/>
                  </a:lnTo>
                  <a:lnTo>
                    <a:pt x="2097" y="196"/>
                  </a:lnTo>
                  <a:close/>
                  <a:moveTo>
                    <a:pt x="2211" y="196"/>
                  </a:moveTo>
                  <a:lnTo>
                    <a:pt x="2268" y="98"/>
                  </a:lnTo>
                  <a:lnTo>
                    <a:pt x="2154" y="98"/>
                  </a:lnTo>
                  <a:lnTo>
                    <a:pt x="2211" y="196"/>
                  </a:lnTo>
                  <a:close/>
                  <a:moveTo>
                    <a:pt x="2324" y="196"/>
                  </a:moveTo>
                  <a:lnTo>
                    <a:pt x="2381" y="98"/>
                  </a:lnTo>
                  <a:lnTo>
                    <a:pt x="2268" y="98"/>
                  </a:lnTo>
                  <a:lnTo>
                    <a:pt x="2324" y="196"/>
                  </a:lnTo>
                  <a:close/>
                  <a:moveTo>
                    <a:pt x="2438" y="196"/>
                  </a:moveTo>
                  <a:lnTo>
                    <a:pt x="2495" y="98"/>
                  </a:lnTo>
                  <a:lnTo>
                    <a:pt x="2381" y="98"/>
                  </a:lnTo>
                  <a:lnTo>
                    <a:pt x="2438" y="196"/>
                  </a:lnTo>
                  <a:close/>
                  <a:moveTo>
                    <a:pt x="2551" y="196"/>
                  </a:moveTo>
                  <a:lnTo>
                    <a:pt x="2607" y="98"/>
                  </a:lnTo>
                  <a:lnTo>
                    <a:pt x="2495" y="98"/>
                  </a:lnTo>
                  <a:lnTo>
                    <a:pt x="2551" y="196"/>
                  </a:lnTo>
                  <a:close/>
                  <a:moveTo>
                    <a:pt x="2665" y="196"/>
                  </a:moveTo>
                  <a:lnTo>
                    <a:pt x="2721" y="98"/>
                  </a:lnTo>
                  <a:lnTo>
                    <a:pt x="2607" y="98"/>
                  </a:lnTo>
                  <a:lnTo>
                    <a:pt x="2665" y="196"/>
                  </a:lnTo>
                  <a:close/>
                  <a:moveTo>
                    <a:pt x="2778" y="196"/>
                  </a:moveTo>
                  <a:lnTo>
                    <a:pt x="2834" y="98"/>
                  </a:lnTo>
                  <a:lnTo>
                    <a:pt x="2721" y="98"/>
                  </a:lnTo>
                  <a:lnTo>
                    <a:pt x="2778" y="196"/>
                  </a:lnTo>
                  <a:close/>
                  <a:moveTo>
                    <a:pt x="0" y="196"/>
                  </a:moveTo>
                  <a:lnTo>
                    <a:pt x="114" y="196"/>
                  </a:lnTo>
                  <a:lnTo>
                    <a:pt x="57" y="294"/>
                  </a:lnTo>
                  <a:lnTo>
                    <a:pt x="0" y="196"/>
                  </a:lnTo>
                  <a:close/>
                  <a:moveTo>
                    <a:pt x="171" y="294"/>
                  </a:moveTo>
                  <a:lnTo>
                    <a:pt x="227" y="196"/>
                  </a:lnTo>
                  <a:lnTo>
                    <a:pt x="114" y="196"/>
                  </a:lnTo>
                  <a:lnTo>
                    <a:pt x="171" y="294"/>
                  </a:lnTo>
                  <a:close/>
                  <a:moveTo>
                    <a:pt x="284" y="294"/>
                  </a:moveTo>
                  <a:lnTo>
                    <a:pt x="340" y="196"/>
                  </a:lnTo>
                  <a:lnTo>
                    <a:pt x="227" y="196"/>
                  </a:lnTo>
                  <a:lnTo>
                    <a:pt x="284" y="294"/>
                  </a:lnTo>
                  <a:close/>
                  <a:moveTo>
                    <a:pt x="397" y="294"/>
                  </a:moveTo>
                  <a:lnTo>
                    <a:pt x="454" y="196"/>
                  </a:lnTo>
                  <a:lnTo>
                    <a:pt x="340" y="196"/>
                  </a:lnTo>
                  <a:lnTo>
                    <a:pt x="397" y="294"/>
                  </a:lnTo>
                  <a:close/>
                  <a:moveTo>
                    <a:pt x="510" y="294"/>
                  </a:moveTo>
                  <a:lnTo>
                    <a:pt x="567" y="196"/>
                  </a:lnTo>
                  <a:lnTo>
                    <a:pt x="454" y="196"/>
                  </a:lnTo>
                  <a:lnTo>
                    <a:pt x="510" y="294"/>
                  </a:lnTo>
                  <a:close/>
                  <a:moveTo>
                    <a:pt x="624" y="294"/>
                  </a:moveTo>
                  <a:lnTo>
                    <a:pt x="681" y="196"/>
                  </a:lnTo>
                  <a:lnTo>
                    <a:pt x="567" y="196"/>
                  </a:lnTo>
                  <a:lnTo>
                    <a:pt x="624" y="294"/>
                  </a:lnTo>
                  <a:close/>
                  <a:moveTo>
                    <a:pt x="737" y="294"/>
                  </a:moveTo>
                  <a:lnTo>
                    <a:pt x="794" y="196"/>
                  </a:lnTo>
                  <a:lnTo>
                    <a:pt x="681" y="196"/>
                  </a:lnTo>
                  <a:lnTo>
                    <a:pt x="737" y="294"/>
                  </a:lnTo>
                  <a:close/>
                  <a:moveTo>
                    <a:pt x="851" y="294"/>
                  </a:moveTo>
                  <a:lnTo>
                    <a:pt x="908" y="196"/>
                  </a:lnTo>
                  <a:lnTo>
                    <a:pt x="794" y="196"/>
                  </a:lnTo>
                  <a:lnTo>
                    <a:pt x="851" y="294"/>
                  </a:lnTo>
                  <a:close/>
                  <a:moveTo>
                    <a:pt x="964" y="294"/>
                  </a:moveTo>
                  <a:lnTo>
                    <a:pt x="1021" y="196"/>
                  </a:lnTo>
                  <a:lnTo>
                    <a:pt x="908" y="196"/>
                  </a:lnTo>
                  <a:lnTo>
                    <a:pt x="964" y="294"/>
                  </a:lnTo>
                  <a:close/>
                  <a:moveTo>
                    <a:pt x="1077" y="294"/>
                  </a:moveTo>
                  <a:lnTo>
                    <a:pt x="1134" y="196"/>
                  </a:lnTo>
                  <a:lnTo>
                    <a:pt x="1021" y="196"/>
                  </a:lnTo>
                  <a:lnTo>
                    <a:pt x="1077" y="294"/>
                  </a:lnTo>
                  <a:close/>
                  <a:moveTo>
                    <a:pt x="1191" y="294"/>
                  </a:moveTo>
                  <a:lnTo>
                    <a:pt x="1247" y="196"/>
                  </a:lnTo>
                  <a:lnTo>
                    <a:pt x="1134" y="196"/>
                  </a:lnTo>
                  <a:lnTo>
                    <a:pt x="1191" y="294"/>
                  </a:lnTo>
                  <a:close/>
                  <a:moveTo>
                    <a:pt x="1304" y="294"/>
                  </a:moveTo>
                  <a:lnTo>
                    <a:pt x="1361" y="196"/>
                  </a:lnTo>
                  <a:lnTo>
                    <a:pt x="1247" y="196"/>
                  </a:lnTo>
                  <a:lnTo>
                    <a:pt x="1304" y="294"/>
                  </a:lnTo>
                  <a:close/>
                  <a:moveTo>
                    <a:pt x="1418" y="294"/>
                  </a:moveTo>
                  <a:lnTo>
                    <a:pt x="1474" y="196"/>
                  </a:lnTo>
                  <a:lnTo>
                    <a:pt x="1361" y="196"/>
                  </a:lnTo>
                  <a:lnTo>
                    <a:pt x="1418" y="294"/>
                  </a:lnTo>
                  <a:close/>
                  <a:moveTo>
                    <a:pt x="1531" y="294"/>
                  </a:moveTo>
                  <a:lnTo>
                    <a:pt x="1587" y="196"/>
                  </a:lnTo>
                  <a:lnTo>
                    <a:pt x="1474" y="196"/>
                  </a:lnTo>
                  <a:lnTo>
                    <a:pt x="1531" y="294"/>
                  </a:lnTo>
                  <a:close/>
                  <a:moveTo>
                    <a:pt x="1644" y="294"/>
                  </a:moveTo>
                  <a:lnTo>
                    <a:pt x="1701" y="196"/>
                  </a:lnTo>
                  <a:lnTo>
                    <a:pt x="1587" y="196"/>
                  </a:lnTo>
                  <a:lnTo>
                    <a:pt x="1644" y="294"/>
                  </a:lnTo>
                  <a:close/>
                  <a:moveTo>
                    <a:pt x="1758" y="294"/>
                  </a:moveTo>
                  <a:lnTo>
                    <a:pt x="1814" y="196"/>
                  </a:lnTo>
                  <a:lnTo>
                    <a:pt x="1701" y="196"/>
                  </a:lnTo>
                  <a:lnTo>
                    <a:pt x="1758" y="294"/>
                  </a:lnTo>
                  <a:close/>
                  <a:moveTo>
                    <a:pt x="1871" y="294"/>
                  </a:moveTo>
                  <a:lnTo>
                    <a:pt x="1928" y="196"/>
                  </a:lnTo>
                  <a:lnTo>
                    <a:pt x="1814" y="196"/>
                  </a:lnTo>
                  <a:lnTo>
                    <a:pt x="1871" y="294"/>
                  </a:lnTo>
                  <a:close/>
                  <a:moveTo>
                    <a:pt x="1984" y="294"/>
                  </a:moveTo>
                  <a:lnTo>
                    <a:pt x="2041" y="196"/>
                  </a:lnTo>
                  <a:lnTo>
                    <a:pt x="1928" y="196"/>
                  </a:lnTo>
                  <a:lnTo>
                    <a:pt x="1984" y="294"/>
                  </a:lnTo>
                  <a:close/>
                  <a:moveTo>
                    <a:pt x="2097" y="294"/>
                  </a:moveTo>
                  <a:lnTo>
                    <a:pt x="2154" y="196"/>
                  </a:lnTo>
                  <a:lnTo>
                    <a:pt x="2041" y="196"/>
                  </a:lnTo>
                  <a:lnTo>
                    <a:pt x="2097" y="294"/>
                  </a:lnTo>
                  <a:close/>
                  <a:moveTo>
                    <a:pt x="2211" y="294"/>
                  </a:moveTo>
                  <a:lnTo>
                    <a:pt x="2268" y="196"/>
                  </a:lnTo>
                  <a:lnTo>
                    <a:pt x="2154" y="196"/>
                  </a:lnTo>
                  <a:lnTo>
                    <a:pt x="2211" y="294"/>
                  </a:lnTo>
                  <a:close/>
                  <a:moveTo>
                    <a:pt x="2324" y="294"/>
                  </a:moveTo>
                  <a:lnTo>
                    <a:pt x="2381" y="196"/>
                  </a:lnTo>
                  <a:lnTo>
                    <a:pt x="2268" y="196"/>
                  </a:lnTo>
                  <a:lnTo>
                    <a:pt x="2324" y="294"/>
                  </a:lnTo>
                  <a:close/>
                  <a:moveTo>
                    <a:pt x="2438" y="294"/>
                  </a:moveTo>
                  <a:lnTo>
                    <a:pt x="2495" y="196"/>
                  </a:lnTo>
                  <a:lnTo>
                    <a:pt x="2381" y="196"/>
                  </a:lnTo>
                  <a:lnTo>
                    <a:pt x="2438" y="294"/>
                  </a:lnTo>
                  <a:close/>
                  <a:moveTo>
                    <a:pt x="2551" y="294"/>
                  </a:moveTo>
                  <a:lnTo>
                    <a:pt x="2607" y="196"/>
                  </a:lnTo>
                  <a:lnTo>
                    <a:pt x="2495" y="196"/>
                  </a:lnTo>
                  <a:lnTo>
                    <a:pt x="2551" y="294"/>
                  </a:lnTo>
                  <a:close/>
                  <a:moveTo>
                    <a:pt x="2665" y="294"/>
                  </a:moveTo>
                  <a:lnTo>
                    <a:pt x="2721" y="196"/>
                  </a:lnTo>
                  <a:lnTo>
                    <a:pt x="2607" y="196"/>
                  </a:lnTo>
                  <a:lnTo>
                    <a:pt x="2665" y="294"/>
                  </a:lnTo>
                  <a:close/>
                  <a:moveTo>
                    <a:pt x="2778" y="294"/>
                  </a:moveTo>
                  <a:lnTo>
                    <a:pt x="2834" y="196"/>
                  </a:lnTo>
                  <a:lnTo>
                    <a:pt x="2721" y="196"/>
                  </a:lnTo>
                  <a:lnTo>
                    <a:pt x="2778" y="294"/>
                  </a:lnTo>
                  <a:close/>
                  <a:moveTo>
                    <a:pt x="0" y="294"/>
                  </a:moveTo>
                  <a:lnTo>
                    <a:pt x="114" y="294"/>
                  </a:lnTo>
                  <a:lnTo>
                    <a:pt x="57" y="392"/>
                  </a:lnTo>
                  <a:lnTo>
                    <a:pt x="0" y="294"/>
                  </a:lnTo>
                  <a:close/>
                  <a:moveTo>
                    <a:pt x="171" y="392"/>
                  </a:moveTo>
                  <a:lnTo>
                    <a:pt x="227" y="294"/>
                  </a:lnTo>
                  <a:lnTo>
                    <a:pt x="114" y="294"/>
                  </a:lnTo>
                  <a:lnTo>
                    <a:pt x="171" y="392"/>
                  </a:lnTo>
                  <a:close/>
                  <a:moveTo>
                    <a:pt x="284" y="392"/>
                  </a:moveTo>
                  <a:lnTo>
                    <a:pt x="340" y="294"/>
                  </a:lnTo>
                  <a:lnTo>
                    <a:pt x="227" y="294"/>
                  </a:lnTo>
                  <a:lnTo>
                    <a:pt x="284" y="392"/>
                  </a:lnTo>
                  <a:close/>
                  <a:moveTo>
                    <a:pt x="397" y="392"/>
                  </a:moveTo>
                  <a:lnTo>
                    <a:pt x="454" y="294"/>
                  </a:lnTo>
                  <a:lnTo>
                    <a:pt x="340" y="294"/>
                  </a:lnTo>
                  <a:lnTo>
                    <a:pt x="397" y="392"/>
                  </a:lnTo>
                  <a:close/>
                  <a:moveTo>
                    <a:pt x="510" y="392"/>
                  </a:moveTo>
                  <a:lnTo>
                    <a:pt x="567" y="294"/>
                  </a:lnTo>
                  <a:lnTo>
                    <a:pt x="454" y="294"/>
                  </a:lnTo>
                  <a:lnTo>
                    <a:pt x="510" y="392"/>
                  </a:lnTo>
                  <a:close/>
                  <a:moveTo>
                    <a:pt x="624" y="392"/>
                  </a:moveTo>
                  <a:lnTo>
                    <a:pt x="681" y="294"/>
                  </a:lnTo>
                  <a:lnTo>
                    <a:pt x="567" y="294"/>
                  </a:lnTo>
                  <a:lnTo>
                    <a:pt x="624" y="392"/>
                  </a:lnTo>
                  <a:close/>
                  <a:moveTo>
                    <a:pt x="737" y="392"/>
                  </a:moveTo>
                  <a:lnTo>
                    <a:pt x="794" y="294"/>
                  </a:lnTo>
                  <a:lnTo>
                    <a:pt x="681" y="294"/>
                  </a:lnTo>
                  <a:lnTo>
                    <a:pt x="737" y="392"/>
                  </a:lnTo>
                  <a:close/>
                  <a:moveTo>
                    <a:pt x="851" y="392"/>
                  </a:moveTo>
                  <a:lnTo>
                    <a:pt x="908" y="294"/>
                  </a:lnTo>
                  <a:lnTo>
                    <a:pt x="794" y="294"/>
                  </a:lnTo>
                  <a:lnTo>
                    <a:pt x="851" y="392"/>
                  </a:lnTo>
                  <a:close/>
                  <a:moveTo>
                    <a:pt x="964" y="392"/>
                  </a:moveTo>
                  <a:lnTo>
                    <a:pt x="1021" y="294"/>
                  </a:lnTo>
                  <a:lnTo>
                    <a:pt x="908" y="294"/>
                  </a:lnTo>
                  <a:lnTo>
                    <a:pt x="964" y="392"/>
                  </a:lnTo>
                  <a:close/>
                  <a:moveTo>
                    <a:pt x="1077" y="392"/>
                  </a:moveTo>
                  <a:lnTo>
                    <a:pt x="1134" y="294"/>
                  </a:lnTo>
                  <a:lnTo>
                    <a:pt x="1021" y="294"/>
                  </a:lnTo>
                  <a:lnTo>
                    <a:pt x="1077" y="392"/>
                  </a:lnTo>
                  <a:close/>
                  <a:moveTo>
                    <a:pt x="1191" y="392"/>
                  </a:moveTo>
                  <a:lnTo>
                    <a:pt x="1247" y="294"/>
                  </a:lnTo>
                  <a:lnTo>
                    <a:pt x="1134" y="294"/>
                  </a:lnTo>
                  <a:lnTo>
                    <a:pt x="1191" y="392"/>
                  </a:lnTo>
                  <a:close/>
                  <a:moveTo>
                    <a:pt x="1304" y="392"/>
                  </a:moveTo>
                  <a:lnTo>
                    <a:pt x="1361" y="294"/>
                  </a:lnTo>
                  <a:lnTo>
                    <a:pt x="1247" y="294"/>
                  </a:lnTo>
                  <a:lnTo>
                    <a:pt x="1304" y="392"/>
                  </a:lnTo>
                  <a:close/>
                  <a:moveTo>
                    <a:pt x="1418" y="392"/>
                  </a:moveTo>
                  <a:lnTo>
                    <a:pt x="1474" y="294"/>
                  </a:lnTo>
                  <a:lnTo>
                    <a:pt x="1361" y="294"/>
                  </a:lnTo>
                  <a:lnTo>
                    <a:pt x="1418" y="392"/>
                  </a:lnTo>
                  <a:close/>
                  <a:moveTo>
                    <a:pt x="1531" y="392"/>
                  </a:moveTo>
                  <a:lnTo>
                    <a:pt x="1587" y="294"/>
                  </a:lnTo>
                  <a:lnTo>
                    <a:pt x="1474" y="294"/>
                  </a:lnTo>
                  <a:lnTo>
                    <a:pt x="1531" y="392"/>
                  </a:lnTo>
                  <a:close/>
                  <a:moveTo>
                    <a:pt x="1644" y="392"/>
                  </a:moveTo>
                  <a:lnTo>
                    <a:pt x="1701" y="294"/>
                  </a:lnTo>
                  <a:lnTo>
                    <a:pt x="1587" y="294"/>
                  </a:lnTo>
                  <a:lnTo>
                    <a:pt x="1644" y="392"/>
                  </a:lnTo>
                  <a:close/>
                  <a:moveTo>
                    <a:pt x="1758" y="392"/>
                  </a:moveTo>
                  <a:lnTo>
                    <a:pt x="1814" y="294"/>
                  </a:lnTo>
                  <a:lnTo>
                    <a:pt x="1701" y="294"/>
                  </a:lnTo>
                  <a:lnTo>
                    <a:pt x="1758" y="392"/>
                  </a:lnTo>
                  <a:close/>
                  <a:moveTo>
                    <a:pt x="1871" y="392"/>
                  </a:moveTo>
                  <a:lnTo>
                    <a:pt x="1928" y="294"/>
                  </a:lnTo>
                  <a:lnTo>
                    <a:pt x="1814" y="294"/>
                  </a:lnTo>
                  <a:lnTo>
                    <a:pt x="1871" y="392"/>
                  </a:lnTo>
                  <a:close/>
                  <a:moveTo>
                    <a:pt x="1984" y="392"/>
                  </a:moveTo>
                  <a:lnTo>
                    <a:pt x="2041" y="294"/>
                  </a:lnTo>
                  <a:lnTo>
                    <a:pt x="1928" y="294"/>
                  </a:lnTo>
                  <a:lnTo>
                    <a:pt x="1984" y="392"/>
                  </a:lnTo>
                  <a:close/>
                  <a:moveTo>
                    <a:pt x="2097" y="392"/>
                  </a:moveTo>
                  <a:lnTo>
                    <a:pt x="2154" y="294"/>
                  </a:lnTo>
                  <a:lnTo>
                    <a:pt x="2041" y="294"/>
                  </a:lnTo>
                  <a:lnTo>
                    <a:pt x="2097" y="392"/>
                  </a:lnTo>
                  <a:close/>
                  <a:moveTo>
                    <a:pt x="2211" y="392"/>
                  </a:moveTo>
                  <a:lnTo>
                    <a:pt x="2268" y="294"/>
                  </a:lnTo>
                  <a:lnTo>
                    <a:pt x="2154" y="294"/>
                  </a:lnTo>
                  <a:lnTo>
                    <a:pt x="2211" y="392"/>
                  </a:lnTo>
                  <a:close/>
                  <a:moveTo>
                    <a:pt x="2324" y="392"/>
                  </a:moveTo>
                  <a:lnTo>
                    <a:pt x="2381" y="294"/>
                  </a:lnTo>
                  <a:lnTo>
                    <a:pt x="2268" y="294"/>
                  </a:lnTo>
                  <a:lnTo>
                    <a:pt x="2324" y="392"/>
                  </a:lnTo>
                  <a:close/>
                  <a:moveTo>
                    <a:pt x="2438" y="392"/>
                  </a:moveTo>
                  <a:lnTo>
                    <a:pt x="2495" y="294"/>
                  </a:lnTo>
                  <a:lnTo>
                    <a:pt x="2381" y="294"/>
                  </a:lnTo>
                  <a:lnTo>
                    <a:pt x="2438" y="392"/>
                  </a:lnTo>
                  <a:close/>
                  <a:moveTo>
                    <a:pt x="2551" y="392"/>
                  </a:moveTo>
                  <a:lnTo>
                    <a:pt x="2607" y="294"/>
                  </a:lnTo>
                  <a:lnTo>
                    <a:pt x="2495" y="294"/>
                  </a:lnTo>
                  <a:lnTo>
                    <a:pt x="2551" y="392"/>
                  </a:lnTo>
                  <a:close/>
                  <a:moveTo>
                    <a:pt x="2665" y="392"/>
                  </a:moveTo>
                  <a:lnTo>
                    <a:pt x="2721" y="294"/>
                  </a:lnTo>
                  <a:lnTo>
                    <a:pt x="2607" y="294"/>
                  </a:lnTo>
                  <a:lnTo>
                    <a:pt x="2665" y="392"/>
                  </a:lnTo>
                  <a:close/>
                  <a:moveTo>
                    <a:pt x="2778" y="392"/>
                  </a:moveTo>
                  <a:lnTo>
                    <a:pt x="2834" y="294"/>
                  </a:lnTo>
                  <a:lnTo>
                    <a:pt x="2721" y="294"/>
                  </a:lnTo>
                  <a:lnTo>
                    <a:pt x="2778" y="392"/>
                  </a:lnTo>
                  <a:close/>
                  <a:moveTo>
                    <a:pt x="0" y="392"/>
                  </a:moveTo>
                  <a:lnTo>
                    <a:pt x="114" y="392"/>
                  </a:lnTo>
                  <a:lnTo>
                    <a:pt x="57" y="490"/>
                  </a:lnTo>
                  <a:lnTo>
                    <a:pt x="0" y="392"/>
                  </a:lnTo>
                  <a:close/>
                  <a:moveTo>
                    <a:pt x="171" y="490"/>
                  </a:moveTo>
                  <a:lnTo>
                    <a:pt x="227" y="392"/>
                  </a:lnTo>
                  <a:lnTo>
                    <a:pt x="114" y="392"/>
                  </a:lnTo>
                  <a:lnTo>
                    <a:pt x="171" y="490"/>
                  </a:lnTo>
                  <a:close/>
                  <a:moveTo>
                    <a:pt x="284" y="490"/>
                  </a:moveTo>
                  <a:lnTo>
                    <a:pt x="340" y="392"/>
                  </a:lnTo>
                  <a:lnTo>
                    <a:pt x="227" y="392"/>
                  </a:lnTo>
                  <a:lnTo>
                    <a:pt x="284" y="490"/>
                  </a:lnTo>
                  <a:close/>
                  <a:moveTo>
                    <a:pt x="397" y="490"/>
                  </a:moveTo>
                  <a:lnTo>
                    <a:pt x="454" y="392"/>
                  </a:lnTo>
                  <a:lnTo>
                    <a:pt x="340" y="392"/>
                  </a:lnTo>
                  <a:lnTo>
                    <a:pt x="397" y="490"/>
                  </a:lnTo>
                  <a:close/>
                  <a:moveTo>
                    <a:pt x="510" y="490"/>
                  </a:moveTo>
                  <a:lnTo>
                    <a:pt x="567" y="392"/>
                  </a:lnTo>
                  <a:lnTo>
                    <a:pt x="454" y="392"/>
                  </a:lnTo>
                  <a:lnTo>
                    <a:pt x="510" y="490"/>
                  </a:lnTo>
                  <a:close/>
                  <a:moveTo>
                    <a:pt x="624" y="490"/>
                  </a:moveTo>
                  <a:lnTo>
                    <a:pt x="681" y="392"/>
                  </a:lnTo>
                  <a:lnTo>
                    <a:pt x="567" y="392"/>
                  </a:lnTo>
                  <a:lnTo>
                    <a:pt x="624" y="490"/>
                  </a:lnTo>
                  <a:close/>
                  <a:moveTo>
                    <a:pt x="737" y="490"/>
                  </a:moveTo>
                  <a:lnTo>
                    <a:pt x="794" y="392"/>
                  </a:lnTo>
                  <a:lnTo>
                    <a:pt x="681" y="392"/>
                  </a:lnTo>
                  <a:lnTo>
                    <a:pt x="737" y="490"/>
                  </a:lnTo>
                  <a:close/>
                  <a:moveTo>
                    <a:pt x="851" y="490"/>
                  </a:moveTo>
                  <a:lnTo>
                    <a:pt x="908" y="392"/>
                  </a:lnTo>
                  <a:lnTo>
                    <a:pt x="794" y="392"/>
                  </a:lnTo>
                  <a:lnTo>
                    <a:pt x="851" y="490"/>
                  </a:lnTo>
                  <a:close/>
                  <a:moveTo>
                    <a:pt x="964" y="490"/>
                  </a:moveTo>
                  <a:lnTo>
                    <a:pt x="1021" y="392"/>
                  </a:lnTo>
                  <a:lnTo>
                    <a:pt x="908" y="392"/>
                  </a:lnTo>
                  <a:lnTo>
                    <a:pt x="964" y="490"/>
                  </a:lnTo>
                  <a:close/>
                  <a:moveTo>
                    <a:pt x="1077" y="490"/>
                  </a:moveTo>
                  <a:lnTo>
                    <a:pt x="1134" y="392"/>
                  </a:lnTo>
                  <a:lnTo>
                    <a:pt x="1021" y="392"/>
                  </a:lnTo>
                  <a:lnTo>
                    <a:pt x="1077" y="490"/>
                  </a:lnTo>
                  <a:close/>
                  <a:moveTo>
                    <a:pt x="1191" y="490"/>
                  </a:moveTo>
                  <a:lnTo>
                    <a:pt x="1247" y="392"/>
                  </a:lnTo>
                  <a:lnTo>
                    <a:pt x="1134" y="392"/>
                  </a:lnTo>
                  <a:lnTo>
                    <a:pt x="1191" y="490"/>
                  </a:lnTo>
                  <a:close/>
                  <a:moveTo>
                    <a:pt x="1304" y="490"/>
                  </a:moveTo>
                  <a:lnTo>
                    <a:pt x="1361" y="392"/>
                  </a:lnTo>
                  <a:lnTo>
                    <a:pt x="1247" y="392"/>
                  </a:lnTo>
                  <a:lnTo>
                    <a:pt x="1304" y="490"/>
                  </a:lnTo>
                  <a:close/>
                  <a:moveTo>
                    <a:pt x="1418" y="490"/>
                  </a:moveTo>
                  <a:lnTo>
                    <a:pt x="1474" y="392"/>
                  </a:lnTo>
                  <a:lnTo>
                    <a:pt x="1361" y="392"/>
                  </a:lnTo>
                  <a:lnTo>
                    <a:pt x="1418" y="490"/>
                  </a:lnTo>
                  <a:close/>
                  <a:moveTo>
                    <a:pt x="1531" y="490"/>
                  </a:moveTo>
                  <a:lnTo>
                    <a:pt x="1587" y="392"/>
                  </a:lnTo>
                  <a:lnTo>
                    <a:pt x="1474" y="392"/>
                  </a:lnTo>
                  <a:lnTo>
                    <a:pt x="1531" y="490"/>
                  </a:lnTo>
                  <a:close/>
                  <a:moveTo>
                    <a:pt x="1644" y="490"/>
                  </a:moveTo>
                  <a:lnTo>
                    <a:pt x="1701" y="392"/>
                  </a:lnTo>
                  <a:lnTo>
                    <a:pt x="1587" y="392"/>
                  </a:lnTo>
                  <a:lnTo>
                    <a:pt x="1644" y="490"/>
                  </a:lnTo>
                  <a:close/>
                  <a:moveTo>
                    <a:pt x="1758" y="490"/>
                  </a:moveTo>
                  <a:lnTo>
                    <a:pt x="1814" y="392"/>
                  </a:lnTo>
                  <a:lnTo>
                    <a:pt x="1701" y="392"/>
                  </a:lnTo>
                  <a:lnTo>
                    <a:pt x="1758" y="490"/>
                  </a:lnTo>
                  <a:close/>
                  <a:moveTo>
                    <a:pt x="1871" y="490"/>
                  </a:moveTo>
                  <a:lnTo>
                    <a:pt x="1928" y="392"/>
                  </a:lnTo>
                  <a:lnTo>
                    <a:pt x="1814" y="392"/>
                  </a:lnTo>
                  <a:lnTo>
                    <a:pt x="1871" y="490"/>
                  </a:lnTo>
                  <a:close/>
                  <a:moveTo>
                    <a:pt x="1984" y="490"/>
                  </a:moveTo>
                  <a:lnTo>
                    <a:pt x="2041" y="392"/>
                  </a:lnTo>
                  <a:lnTo>
                    <a:pt x="1928" y="392"/>
                  </a:lnTo>
                  <a:lnTo>
                    <a:pt x="1984" y="490"/>
                  </a:lnTo>
                  <a:close/>
                  <a:moveTo>
                    <a:pt x="2097" y="490"/>
                  </a:moveTo>
                  <a:lnTo>
                    <a:pt x="2154" y="392"/>
                  </a:lnTo>
                  <a:lnTo>
                    <a:pt x="2041" y="392"/>
                  </a:lnTo>
                  <a:lnTo>
                    <a:pt x="2097" y="490"/>
                  </a:lnTo>
                  <a:close/>
                  <a:moveTo>
                    <a:pt x="2211" y="490"/>
                  </a:moveTo>
                  <a:lnTo>
                    <a:pt x="2268" y="392"/>
                  </a:lnTo>
                  <a:lnTo>
                    <a:pt x="2154" y="392"/>
                  </a:lnTo>
                  <a:lnTo>
                    <a:pt x="2211" y="490"/>
                  </a:lnTo>
                  <a:close/>
                  <a:moveTo>
                    <a:pt x="2324" y="490"/>
                  </a:moveTo>
                  <a:lnTo>
                    <a:pt x="2381" y="392"/>
                  </a:lnTo>
                  <a:lnTo>
                    <a:pt x="2268" y="392"/>
                  </a:lnTo>
                  <a:lnTo>
                    <a:pt x="2324" y="490"/>
                  </a:lnTo>
                  <a:close/>
                  <a:moveTo>
                    <a:pt x="2438" y="490"/>
                  </a:moveTo>
                  <a:lnTo>
                    <a:pt x="2495" y="392"/>
                  </a:lnTo>
                  <a:lnTo>
                    <a:pt x="2381" y="392"/>
                  </a:lnTo>
                  <a:lnTo>
                    <a:pt x="2438" y="490"/>
                  </a:lnTo>
                  <a:close/>
                  <a:moveTo>
                    <a:pt x="2551" y="490"/>
                  </a:moveTo>
                  <a:lnTo>
                    <a:pt x="2607" y="392"/>
                  </a:lnTo>
                  <a:lnTo>
                    <a:pt x="2495" y="392"/>
                  </a:lnTo>
                  <a:lnTo>
                    <a:pt x="2551" y="490"/>
                  </a:lnTo>
                  <a:close/>
                  <a:moveTo>
                    <a:pt x="2665" y="490"/>
                  </a:moveTo>
                  <a:lnTo>
                    <a:pt x="2721" y="392"/>
                  </a:lnTo>
                  <a:lnTo>
                    <a:pt x="2607" y="392"/>
                  </a:lnTo>
                  <a:lnTo>
                    <a:pt x="2665" y="490"/>
                  </a:lnTo>
                  <a:close/>
                  <a:moveTo>
                    <a:pt x="2778" y="490"/>
                  </a:moveTo>
                  <a:lnTo>
                    <a:pt x="2834" y="392"/>
                  </a:lnTo>
                  <a:lnTo>
                    <a:pt x="2721" y="392"/>
                  </a:lnTo>
                  <a:lnTo>
                    <a:pt x="2778" y="490"/>
                  </a:lnTo>
                  <a:close/>
                  <a:moveTo>
                    <a:pt x="0" y="490"/>
                  </a:moveTo>
                  <a:lnTo>
                    <a:pt x="114" y="490"/>
                  </a:lnTo>
                  <a:lnTo>
                    <a:pt x="57" y="589"/>
                  </a:lnTo>
                  <a:lnTo>
                    <a:pt x="0" y="490"/>
                  </a:lnTo>
                  <a:close/>
                  <a:moveTo>
                    <a:pt x="171" y="589"/>
                  </a:moveTo>
                  <a:lnTo>
                    <a:pt x="227" y="490"/>
                  </a:lnTo>
                  <a:lnTo>
                    <a:pt x="114" y="490"/>
                  </a:lnTo>
                  <a:lnTo>
                    <a:pt x="171" y="589"/>
                  </a:lnTo>
                  <a:close/>
                  <a:moveTo>
                    <a:pt x="284" y="589"/>
                  </a:moveTo>
                  <a:lnTo>
                    <a:pt x="340" y="490"/>
                  </a:lnTo>
                  <a:lnTo>
                    <a:pt x="227" y="490"/>
                  </a:lnTo>
                  <a:lnTo>
                    <a:pt x="284" y="589"/>
                  </a:lnTo>
                  <a:close/>
                  <a:moveTo>
                    <a:pt x="397" y="589"/>
                  </a:moveTo>
                  <a:lnTo>
                    <a:pt x="454" y="490"/>
                  </a:lnTo>
                  <a:lnTo>
                    <a:pt x="340" y="490"/>
                  </a:lnTo>
                  <a:lnTo>
                    <a:pt x="397" y="589"/>
                  </a:lnTo>
                  <a:close/>
                  <a:moveTo>
                    <a:pt x="510" y="589"/>
                  </a:moveTo>
                  <a:lnTo>
                    <a:pt x="567" y="490"/>
                  </a:lnTo>
                  <a:lnTo>
                    <a:pt x="454" y="490"/>
                  </a:lnTo>
                  <a:lnTo>
                    <a:pt x="510" y="589"/>
                  </a:lnTo>
                  <a:close/>
                  <a:moveTo>
                    <a:pt x="624" y="589"/>
                  </a:moveTo>
                  <a:lnTo>
                    <a:pt x="681" y="490"/>
                  </a:lnTo>
                  <a:lnTo>
                    <a:pt x="567" y="490"/>
                  </a:lnTo>
                  <a:lnTo>
                    <a:pt x="624" y="589"/>
                  </a:lnTo>
                  <a:close/>
                  <a:moveTo>
                    <a:pt x="737" y="589"/>
                  </a:moveTo>
                  <a:lnTo>
                    <a:pt x="794" y="490"/>
                  </a:lnTo>
                  <a:lnTo>
                    <a:pt x="681" y="490"/>
                  </a:lnTo>
                  <a:lnTo>
                    <a:pt x="737" y="589"/>
                  </a:lnTo>
                  <a:close/>
                  <a:moveTo>
                    <a:pt x="851" y="589"/>
                  </a:moveTo>
                  <a:lnTo>
                    <a:pt x="908" y="490"/>
                  </a:lnTo>
                  <a:lnTo>
                    <a:pt x="794" y="490"/>
                  </a:lnTo>
                  <a:lnTo>
                    <a:pt x="851" y="589"/>
                  </a:lnTo>
                  <a:close/>
                  <a:moveTo>
                    <a:pt x="964" y="589"/>
                  </a:moveTo>
                  <a:lnTo>
                    <a:pt x="1021" y="490"/>
                  </a:lnTo>
                  <a:lnTo>
                    <a:pt x="908" y="490"/>
                  </a:lnTo>
                  <a:lnTo>
                    <a:pt x="964" y="589"/>
                  </a:lnTo>
                  <a:close/>
                  <a:moveTo>
                    <a:pt x="1077" y="589"/>
                  </a:moveTo>
                  <a:lnTo>
                    <a:pt x="1134" y="490"/>
                  </a:lnTo>
                  <a:lnTo>
                    <a:pt x="1021" y="490"/>
                  </a:lnTo>
                  <a:lnTo>
                    <a:pt x="1077" y="589"/>
                  </a:lnTo>
                  <a:close/>
                  <a:moveTo>
                    <a:pt x="1191" y="589"/>
                  </a:moveTo>
                  <a:lnTo>
                    <a:pt x="1247" y="490"/>
                  </a:lnTo>
                  <a:lnTo>
                    <a:pt x="1134" y="490"/>
                  </a:lnTo>
                  <a:lnTo>
                    <a:pt x="1191" y="589"/>
                  </a:lnTo>
                  <a:close/>
                  <a:moveTo>
                    <a:pt x="1304" y="589"/>
                  </a:moveTo>
                  <a:lnTo>
                    <a:pt x="1361" y="490"/>
                  </a:lnTo>
                  <a:lnTo>
                    <a:pt x="1247" y="490"/>
                  </a:lnTo>
                  <a:lnTo>
                    <a:pt x="1304" y="589"/>
                  </a:lnTo>
                  <a:close/>
                  <a:moveTo>
                    <a:pt x="1418" y="589"/>
                  </a:moveTo>
                  <a:lnTo>
                    <a:pt x="1474" y="490"/>
                  </a:lnTo>
                  <a:lnTo>
                    <a:pt x="1361" y="490"/>
                  </a:lnTo>
                  <a:lnTo>
                    <a:pt x="1418" y="589"/>
                  </a:lnTo>
                  <a:close/>
                  <a:moveTo>
                    <a:pt x="1531" y="589"/>
                  </a:moveTo>
                  <a:lnTo>
                    <a:pt x="1587" y="490"/>
                  </a:lnTo>
                  <a:lnTo>
                    <a:pt x="1474" y="490"/>
                  </a:lnTo>
                  <a:lnTo>
                    <a:pt x="1531" y="589"/>
                  </a:lnTo>
                  <a:close/>
                  <a:moveTo>
                    <a:pt x="1644" y="589"/>
                  </a:moveTo>
                  <a:lnTo>
                    <a:pt x="1701" y="490"/>
                  </a:lnTo>
                  <a:lnTo>
                    <a:pt x="1587" y="490"/>
                  </a:lnTo>
                  <a:lnTo>
                    <a:pt x="1644" y="589"/>
                  </a:lnTo>
                  <a:close/>
                  <a:moveTo>
                    <a:pt x="1758" y="589"/>
                  </a:moveTo>
                  <a:lnTo>
                    <a:pt x="1814" y="490"/>
                  </a:lnTo>
                  <a:lnTo>
                    <a:pt x="1701" y="490"/>
                  </a:lnTo>
                  <a:lnTo>
                    <a:pt x="1758" y="589"/>
                  </a:lnTo>
                  <a:close/>
                  <a:moveTo>
                    <a:pt x="1871" y="589"/>
                  </a:moveTo>
                  <a:lnTo>
                    <a:pt x="1928" y="490"/>
                  </a:lnTo>
                  <a:lnTo>
                    <a:pt x="1814" y="490"/>
                  </a:lnTo>
                  <a:lnTo>
                    <a:pt x="1871" y="589"/>
                  </a:lnTo>
                  <a:close/>
                  <a:moveTo>
                    <a:pt x="1984" y="589"/>
                  </a:moveTo>
                  <a:lnTo>
                    <a:pt x="2041" y="490"/>
                  </a:lnTo>
                  <a:lnTo>
                    <a:pt x="1928" y="490"/>
                  </a:lnTo>
                  <a:lnTo>
                    <a:pt x="1984" y="589"/>
                  </a:lnTo>
                  <a:close/>
                  <a:moveTo>
                    <a:pt x="2097" y="589"/>
                  </a:moveTo>
                  <a:lnTo>
                    <a:pt x="2154" y="490"/>
                  </a:lnTo>
                  <a:lnTo>
                    <a:pt x="2041" y="490"/>
                  </a:lnTo>
                  <a:lnTo>
                    <a:pt x="2097" y="589"/>
                  </a:lnTo>
                  <a:close/>
                  <a:moveTo>
                    <a:pt x="2211" y="589"/>
                  </a:moveTo>
                  <a:lnTo>
                    <a:pt x="2268" y="490"/>
                  </a:lnTo>
                  <a:lnTo>
                    <a:pt x="2154" y="490"/>
                  </a:lnTo>
                  <a:lnTo>
                    <a:pt x="2211" y="589"/>
                  </a:lnTo>
                  <a:close/>
                  <a:moveTo>
                    <a:pt x="2324" y="589"/>
                  </a:moveTo>
                  <a:lnTo>
                    <a:pt x="2381" y="490"/>
                  </a:lnTo>
                  <a:lnTo>
                    <a:pt x="2268" y="490"/>
                  </a:lnTo>
                  <a:lnTo>
                    <a:pt x="2324" y="589"/>
                  </a:lnTo>
                  <a:close/>
                  <a:moveTo>
                    <a:pt x="2438" y="589"/>
                  </a:moveTo>
                  <a:lnTo>
                    <a:pt x="2495" y="490"/>
                  </a:lnTo>
                  <a:lnTo>
                    <a:pt x="2381" y="490"/>
                  </a:lnTo>
                  <a:lnTo>
                    <a:pt x="2438" y="589"/>
                  </a:lnTo>
                  <a:close/>
                  <a:moveTo>
                    <a:pt x="2551" y="589"/>
                  </a:moveTo>
                  <a:lnTo>
                    <a:pt x="2607" y="490"/>
                  </a:lnTo>
                  <a:lnTo>
                    <a:pt x="2495" y="490"/>
                  </a:lnTo>
                  <a:lnTo>
                    <a:pt x="2551" y="589"/>
                  </a:lnTo>
                  <a:close/>
                  <a:moveTo>
                    <a:pt x="2665" y="589"/>
                  </a:moveTo>
                  <a:lnTo>
                    <a:pt x="2721" y="490"/>
                  </a:lnTo>
                  <a:lnTo>
                    <a:pt x="2607" y="490"/>
                  </a:lnTo>
                  <a:lnTo>
                    <a:pt x="2665" y="589"/>
                  </a:lnTo>
                  <a:close/>
                  <a:moveTo>
                    <a:pt x="2778" y="589"/>
                  </a:moveTo>
                  <a:lnTo>
                    <a:pt x="2834" y="490"/>
                  </a:lnTo>
                  <a:lnTo>
                    <a:pt x="2721" y="490"/>
                  </a:lnTo>
                  <a:lnTo>
                    <a:pt x="2778" y="589"/>
                  </a:lnTo>
                  <a:close/>
                  <a:moveTo>
                    <a:pt x="0" y="589"/>
                  </a:moveTo>
                  <a:lnTo>
                    <a:pt x="114" y="589"/>
                  </a:lnTo>
                  <a:lnTo>
                    <a:pt x="57" y="687"/>
                  </a:lnTo>
                  <a:lnTo>
                    <a:pt x="0" y="589"/>
                  </a:lnTo>
                  <a:close/>
                  <a:moveTo>
                    <a:pt x="171" y="687"/>
                  </a:moveTo>
                  <a:lnTo>
                    <a:pt x="227" y="589"/>
                  </a:lnTo>
                  <a:lnTo>
                    <a:pt x="114" y="589"/>
                  </a:lnTo>
                  <a:lnTo>
                    <a:pt x="171" y="687"/>
                  </a:lnTo>
                  <a:close/>
                  <a:moveTo>
                    <a:pt x="284" y="687"/>
                  </a:moveTo>
                  <a:lnTo>
                    <a:pt x="340" y="589"/>
                  </a:lnTo>
                  <a:lnTo>
                    <a:pt x="227" y="589"/>
                  </a:lnTo>
                  <a:lnTo>
                    <a:pt x="284" y="687"/>
                  </a:lnTo>
                  <a:close/>
                  <a:moveTo>
                    <a:pt x="397" y="687"/>
                  </a:moveTo>
                  <a:lnTo>
                    <a:pt x="454" y="589"/>
                  </a:lnTo>
                  <a:lnTo>
                    <a:pt x="340" y="589"/>
                  </a:lnTo>
                  <a:lnTo>
                    <a:pt x="397" y="687"/>
                  </a:lnTo>
                  <a:close/>
                  <a:moveTo>
                    <a:pt x="510" y="687"/>
                  </a:moveTo>
                  <a:lnTo>
                    <a:pt x="567" y="589"/>
                  </a:lnTo>
                  <a:lnTo>
                    <a:pt x="454" y="589"/>
                  </a:lnTo>
                  <a:lnTo>
                    <a:pt x="510" y="687"/>
                  </a:lnTo>
                  <a:close/>
                  <a:moveTo>
                    <a:pt x="624" y="687"/>
                  </a:moveTo>
                  <a:lnTo>
                    <a:pt x="681" y="589"/>
                  </a:lnTo>
                  <a:lnTo>
                    <a:pt x="567" y="589"/>
                  </a:lnTo>
                  <a:lnTo>
                    <a:pt x="624" y="687"/>
                  </a:lnTo>
                  <a:close/>
                  <a:moveTo>
                    <a:pt x="737" y="687"/>
                  </a:moveTo>
                  <a:lnTo>
                    <a:pt x="794" y="589"/>
                  </a:lnTo>
                  <a:lnTo>
                    <a:pt x="681" y="589"/>
                  </a:lnTo>
                  <a:lnTo>
                    <a:pt x="737" y="687"/>
                  </a:lnTo>
                  <a:close/>
                  <a:moveTo>
                    <a:pt x="851" y="687"/>
                  </a:moveTo>
                  <a:lnTo>
                    <a:pt x="908" y="589"/>
                  </a:lnTo>
                  <a:lnTo>
                    <a:pt x="794" y="589"/>
                  </a:lnTo>
                  <a:lnTo>
                    <a:pt x="851" y="687"/>
                  </a:lnTo>
                  <a:close/>
                  <a:moveTo>
                    <a:pt x="964" y="687"/>
                  </a:moveTo>
                  <a:lnTo>
                    <a:pt x="1021" y="589"/>
                  </a:lnTo>
                  <a:lnTo>
                    <a:pt x="908" y="589"/>
                  </a:lnTo>
                  <a:lnTo>
                    <a:pt x="964" y="687"/>
                  </a:lnTo>
                  <a:close/>
                  <a:moveTo>
                    <a:pt x="1077" y="687"/>
                  </a:moveTo>
                  <a:lnTo>
                    <a:pt x="1134" y="589"/>
                  </a:lnTo>
                  <a:lnTo>
                    <a:pt x="1021" y="589"/>
                  </a:lnTo>
                  <a:lnTo>
                    <a:pt x="1077" y="687"/>
                  </a:lnTo>
                  <a:close/>
                  <a:moveTo>
                    <a:pt x="1191" y="687"/>
                  </a:moveTo>
                  <a:lnTo>
                    <a:pt x="1247" y="589"/>
                  </a:lnTo>
                  <a:lnTo>
                    <a:pt x="1134" y="589"/>
                  </a:lnTo>
                  <a:lnTo>
                    <a:pt x="1191" y="687"/>
                  </a:lnTo>
                  <a:close/>
                  <a:moveTo>
                    <a:pt x="1304" y="687"/>
                  </a:moveTo>
                  <a:lnTo>
                    <a:pt x="1361" y="589"/>
                  </a:lnTo>
                  <a:lnTo>
                    <a:pt x="1247" y="589"/>
                  </a:lnTo>
                  <a:lnTo>
                    <a:pt x="1304" y="687"/>
                  </a:lnTo>
                  <a:close/>
                  <a:moveTo>
                    <a:pt x="1418" y="687"/>
                  </a:moveTo>
                  <a:lnTo>
                    <a:pt x="1474" y="589"/>
                  </a:lnTo>
                  <a:lnTo>
                    <a:pt x="1361" y="589"/>
                  </a:lnTo>
                  <a:lnTo>
                    <a:pt x="1418" y="687"/>
                  </a:lnTo>
                  <a:close/>
                  <a:moveTo>
                    <a:pt x="1531" y="687"/>
                  </a:moveTo>
                  <a:lnTo>
                    <a:pt x="1587" y="589"/>
                  </a:lnTo>
                  <a:lnTo>
                    <a:pt x="1474" y="589"/>
                  </a:lnTo>
                  <a:lnTo>
                    <a:pt x="1531" y="687"/>
                  </a:lnTo>
                  <a:close/>
                  <a:moveTo>
                    <a:pt x="1644" y="687"/>
                  </a:moveTo>
                  <a:lnTo>
                    <a:pt x="1701" y="589"/>
                  </a:lnTo>
                  <a:lnTo>
                    <a:pt x="1587" y="589"/>
                  </a:lnTo>
                  <a:lnTo>
                    <a:pt x="1644" y="687"/>
                  </a:lnTo>
                  <a:close/>
                  <a:moveTo>
                    <a:pt x="1758" y="687"/>
                  </a:moveTo>
                  <a:lnTo>
                    <a:pt x="1814" y="589"/>
                  </a:lnTo>
                  <a:lnTo>
                    <a:pt x="1701" y="589"/>
                  </a:lnTo>
                  <a:lnTo>
                    <a:pt x="1758" y="687"/>
                  </a:lnTo>
                  <a:close/>
                  <a:moveTo>
                    <a:pt x="1871" y="687"/>
                  </a:moveTo>
                  <a:lnTo>
                    <a:pt x="1928" y="589"/>
                  </a:lnTo>
                  <a:lnTo>
                    <a:pt x="1814" y="589"/>
                  </a:lnTo>
                  <a:lnTo>
                    <a:pt x="1871" y="687"/>
                  </a:lnTo>
                  <a:close/>
                  <a:moveTo>
                    <a:pt x="1984" y="687"/>
                  </a:moveTo>
                  <a:lnTo>
                    <a:pt x="2041" y="589"/>
                  </a:lnTo>
                  <a:lnTo>
                    <a:pt x="1928" y="589"/>
                  </a:lnTo>
                  <a:lnTo>
                    <a:pt x="1984" y="687"/>
                  </a:lnTo>
                  <a:close/>
                  <a:moveTo>
                    <a:pt x="2097" y="687"/>
                  </a:moveTo>
                  <a:lnTo>
                    <a:pt x="2154" y="589"/>
                  </a:lnTo>
                  <a:lnTo>
                    <a:pt x="2041" y="589"/>
                  </a:lnTo>
                  <a:lnTo>
                    <a:pt x="2097" y="687"/>
                  </a:lnTo>
                  <a:close/>
                  <a:moveTo>
                    <a:pt x="2211" y="687"/>
                  </a:moveTo>
                  <a:lnTo>
                    <a:pt x="2268" y="589"/>
                  </a:lnTo>
                  <a:lnTo>
                    <a:pt x="2154" y="589"/>
                  </a:lnTo>
                  <a:lnTo>
                    <a:pt x="2211" y="687"/>
                  </a:lnTo>
                  <a:close/>
                  <a:moveTo>
                    <a:pt x="2324" y="687"/>
                  </a:moveTo>
                  <a:lnTo>
                    <a:pt x="2381" y="589"/>
                  </a:lnTo>
                  <a:lnTo>
                    <a:pt x="2268" y="589"/>
                  </a:lnTo>
                  <a:lnTo>
                    <a:pt x="2324" y="687"/>
                  </a:lnTo>
                  <a:close/>
                  <a:moveTo>
                    <a:pt x="2438" y="687"/>
                  </a:moveTo>
                  <a:lnTo>
                    <a:pt x="2495" y="589"/>
                  </a:lnTo>
                  <a:lnTo>
                    <a:pt x="2381" y="589"/>
                  </a:lnTo>
                  <a:lnTo>
                    <a:pt x="2438" y="687"/>
                  </a:lnTo>
                  <a:close/>
                  <a:moveTo>
                    <a:pt x="2551" y="687"/>
                  </a:moveTo>
                  <a:lnTo>
                    <a:pt x="2607" y="589"/>
                  </a:lnTo>
                  <a:lnTo>
                    <a:pt x="2495" y="589"/>
                  </a:lnTo>
                  <a:lnTo>
                    <a:pt x="2551" y="687"/>
                  </a:lnTo>
                  <a:close/>
                  <a:moveTo>
                    <a:pt x="2665" y="687"/>
                  </a:moveTo>
                  <a:lnTo>
                    <a:pt x="2721" y="589"/>
                  </a:lnTo>
                  <a:lnTo>
                    <a:pt x="2607" y="589"/>
                  </a:lnTo>
                  <a:lnTo>
                    <a:pt x="2665" y="687"/>
                  </a:lnTo>
                  <a:close/>
                  <a:moveTo>
                    <a:pt x="2778" y="687"/>
                  </a:moveTo>
                  <a:lnTo>
                    <a:pt x="2834" y="589"/>
                  </a:lnTo>
                  <a:lnTo>
                    <a:pt x="2721" y="589"/>
                  </a:lnTo>
                  <a:lnTo>
                    <a:pt x="2778" y="687"/>
                  </a:lnTo>
                  <a:close/>
                  <a:moveTo>
                    <a:pt x="0" y="687"/>
                  </a:moveTo>
                  <a:lnTo>
                    <a:pt x="114" y="687"/>
                  </a:lnTo>
                  <a:lnTo>
                    <a:pt x="57" y="785"/>
                  </a:lnTo>
                  <a:lnTo>
                    <a:pt x="0" y="687"/>
                  </a:lnTo>
                  <a:close/>
                  <a:moveTo>
                    <a:pt x="171" y="785"/>
                  </a:moveTo>
                  <a:lnTo>
                    <a:pt x="227" y="687"/>
                  </a:lnTo>
                  <a:lnTo>
                    <a:pt x="114" y="687"/>
                  </a:lnTo>
                  <a:lnTo>
                    <a:pt x="171" y="785"/>
                  </a:lnTo>
                  <a:close/>
                  <a:moveTo>
                    <a:pt x="284" y="785"/>
                  </a:moveTo>
                  <a:lnTo>
                    <a:pt x="340" y="687"/>
                  </a:lnTo>
                  <a:lnTo>
                    <a:pt x="227" y="687"/>
                  </a:lnTo>
                  <a:lnTo>
                    <a:pt x="284" y="785"/>
                  </a:lnTo>
                  <a:close/>
                  <a:moveTo>
                    <a:pt x="397" y="785"/>
                  </a:moveTo>
                  <a:lnTo>
                    <a:pt x="454" y="687"/>
                  </a:lnTo>
                  <a:lnTo>
                    <a:pt x="340" y="687"/>
                  </a:lnTo>
                  <a:lnTo>
                    <a:pt x="397" y="785"/>
                  </a:lnTo>
                  <a:close/>
                  <a:moveTo>
                    <a:pt x="510" y="785"/>
                  </a:moveTo>
                  <a:lnTo>
                    <a:pt x="567" y="687"/>
                  </a:lnTo>
                  <a:lnTo>
                    <a:pt x="454" y="687"/>
                  </a:lnTo>
                  <a:lnTo>
                    <a:pt x="510" y="785"/>
                  </a:lnTo>
                  <a:close/>
                  <a:moveTo>
                    <a:pt x="624" y="785"/>
                  </a:moveTo>
                  <a:lnTo>
                    <a:pt x="681" y="687"/>
                  </a:lnTo>
                  <a:lnTo>
                    <a:pt x="567" y="687"/>
                  </a:lnTo>
                  <a:lnTo>
                    <a:pt x="624" y="785"/>
                  </a:lnTo>
                  <a:close/>
                  <a:moveTo>
                    <a:pt x="737" y="785"/>
                  </a:moveTo>
                  <a:lnTo>
                    <a:pt x="794" y="687"/>
                  </a:lnTo>
                  <a:lnTo>
                    <a:pt x="681" y="687"/>
                  </a:lnTo>
                  <a:lnTo>
                    <a:pt x="737" y="785"/>
                  </a:lnTo>
                  <a:close/>
                  <a:moveTo>
                    <a:pt x="851" y="785"/>
                  </a:moveTo>
                  <a:lnTo>
                    <a:pt x="908" y="687"/>
                  </a:lnTo>
                  <a:lnTo>
                    <a:pt x="794" y="687"/>
                  </a:lnTo>
                  <a:lnTo>
                    <a:pt x="851" y="785"/>
                  </a:lnTo>
                  <a:close/>
                  <a:moveTo>
                    <a:pt x="964" y="785"/>
                  </a:moveTo>
                  <a:lnTo>
                    <a:pt x="1021" y="687"/>
                  </a:lnTo>
                  <a:lnTo>
                    <a:pt x="908" y="687"/>
                  </a:lnTo>
                  <a:lnTo>
                    <a:pt x="964" y="785"/>
                  </a:lnTo>
                  <a:close/>
                  <a:moveTo>
                    <a:pt x="1077" y="785"/>
                  </a:moveTo>
                  <a:lnTo>
                    <a:pt x="1134" y="687"/>
                  </a:lnTo>
                  <a:lnTo>
                    <a:pt x="1021" y="687"/>
                  </a:lnTo>
                  <a:lnTo>
                    <a:pt x="1077" y="785"/>
                  </a:lnTo>
                  <a:close/>
                  <a:moveTo>
                    <a:pt x="1191" y="785"/>
                  </a:moveTo>
                  <a:lnTo>
                    <a:pt x="1247" y="687"/>
                  </a:lnTo>
                  <a:lnTo>
                    <a:pt x="1134" y="687"/>
                  </a:lnTo>
                  <a:lnTo>
                    <a:pt x="1191" y="785"/>
                  </a:lnTo>
                  <a:close/>
                  <a:moveTo>
                    <a:pt x="1304" y="785"/>
                  </a:moveTo>
                  <a:lnTo>
                    <a:pt x="1361" y="687"/>
                  </a:lnTo>
                  <a:lnTo>
                    <a:pt x="1247" y="687"/>
                  </a:lnTo>
                  <a:lnTo>
                    <a:pt x="1304" y="785"/>
                  </a:lnTo>
                  <a:close/>
                  <a:moveTo>
                    <a:pt x="1418" y="785"/>
                  </a:moveTo>
                  <a:lnTo>
                    <a:pt x="1474" y="687"/>
                  </a:lnTo>
                  <a:lnTo>
                    <a:pt x="1361" y="687"/>
                  </a:lnTo>
                  <a:lnTo>
                    <a:pt x="1418" y="785"/>
                  </a:lnTo>
                  <a:close/>
                  <a:moveTo>
                    <a:pt x="1531" y="785"/>
                  </a:moveTo>
                  <a:lnTo>
                    <a:pt x="1587" y="687"/>
                  </a:lnTo>
                  <a:lnTo>
                    <a:pt x="1474" y="687"/>
                  </a:lnTo>
                  <a:lnTo>
                    <a:pt x="1531" y="785"/>
                  </a:lnTo>
                  <a:close/>
                  <a:moveTo>
                    <a:pt x="1644" y="785"/>
                  </a:moveTo>
                  <a:lnTo>
                    <a:pt x="1701" y="687"/>
                  </a:lnTo>
                  <a:lnTo>
                    <a:pt x="1587" y="687"/>
                  </a:lnTo>
                  <a:lnTo>
                    <a:pt x="1644" y="785"/>
                  </a:lnTo>
                  <a:close/>
                  <a:moveTo>
                    <a:pt x="1758" y="785"/>
                  </a:moveTo>
                  <a:lnTo>
                    <a:pt x="1814" y="687"/>
                  </a:lnTo>
                  <a:lnTo>
                    <a:pt x="1701" y="687"/>
                  </a:lnTo>
                  <a:lnTo>
                    <a:pt x="1758" y="785"/>
                  </a:lnTo>
                  <a:close/>
                  <a:moveTo>
                    <a:pt x="1871" y="785"/>
                  </a:moveTo>
                  <a:lnTo>
                    <a:pt x="1928" y="687"/>
                  </a:lnTo>
                  <a:lnTo>
                    <a:pt x="1814" y="687"/>
                  </a:lnTo>
                  <a:lnTo>
                    <a:pt x="1871" y="785"/>
                  </a:lnTo>
                  <a:close/>
                  <a:moveTo>
                    <a:pt x="1984" y="785"/>
                  </a:moveTo>
                  <a:lnTo>
                    <a:pt x="2041" y="687"/>
                  </a:lnTo>
                  <a:lnTo>
                    <a:pt x="1928" y="687"/>
                  </a:lnTo>
                  <a:lnTo>
                    <a:pt x="1984" y="785"/>
                  </a:lnTo>
                  <a:close/>
                  <a:moveTo>
                    <a:pt x="2097" y="785"/>
                  </a:moveTo>
                  <a:lnTo>
                    <a:pt x="2154" y="687"/>
                  </a:lnTo>
                  <a:lnTo>
                    <a:pt x="2041" y="687"/>
                  </a:lnTo>
                  <a:lnTo>
                    <a:pt x="2097" y="785"/>
                  </a:lnTo>
                  <a:close/>
                  <a:moveTo>
                    <a:pt x="2211" y="785"/>
                  </a:moveTo>
                  <a:lnTo>
                    <a:pt x="2268" y="687"/>
                  </a:lnTo>
                  <a:lnTo>
                    <a:pt x="2154" y="687"/>
                  </a:lnTo>
                  <a:lnTo>
                    <a:pt x="2211" y="785"/>
                  </a:lnTo>
                  <a:close/>
                  <a:moveTo>
                    <a:pt x="2324" y="785"/>
                  </a:moveTo>
                  <a:lnTo>
                    <a:pt x="2381" y="687"/>
                  </a:lnTo>
                  <a:lnTo>
                    <a:pt x="2268" y="687"/>
                  </a:lnTo>
                  <a:lnTo>
                    <a:pt x="2324" y="785"/>
                  </a:lnTo>
                  <a:close/>
                  <a:moveTo>
                    <a:pt x="2438" y="785"/>
                  </a:moveTo>
                  <a:lnTo>
                    <a:pt x="2495" y="687"/>
                  </a:lnTo>
                  <a:lnTo>
                    <a:pt x="2381" y="687"/>
                  </a:lnTo>
                  <a:lnTo>
                    <a:pt x="2438" y="785"/>
                  </a:lnTo>
                  <a:close/>
                  <a:moveTo>
                    <a:pt x="2551" y="785"/>
                  </a:moveTo>
                  <a:lnTo>
                    <a:pt x="2607" y="687"/>
                  </a:lnTo>
                  <a:lnTo>
                    <a:pt x="2495" y="687"/>
                  </a:lnTo>
                  <a:lnTo>
                    <a:pt x="2551" y="785"/>
                  </a:lnTo>
                  <a:close/>
                  <a:moveTo>
                    <a:pt x="2665" y="785"/>
                  </a:moveTo>
                  <a:lnTo>
                    <a:pt x="2721" y="687"/>
                  </a:lnTo>
                  <a:lnTo>
                    <a:pt x="2607" y="687"/>
                  </a:lnTo>
                  <a:lnTo>
                    <a:pt x="2665" y="785"/>
                  </a:lnTo>
                  <a:close/>
                  <a:moveTo>
                    <a:pt x="2778" y="785"/>
                  </a:moveTo>
                  <a:lnTo>
                    <a:pt x="2834" y="687"/>
                  </a:lnTo>
                  <a:lnTo>
                    <a:pt x="2721" y="687"/>
                  </a:lnTo>
                  <a:lnTo>
                    <a:pt x="2778" y="785"/>
                  </a:lnTo>
                  <a:close/>
                  <a:moveTo>
                    <a:pt x="0" y="785"/>
                  </a:moveTo>
                  <a:lnTo>
                    <a:pt x="114" y="785"/>
                  </a:lnTo>
                  <a:lnTo>
                    <a:pt x="57" y="883"/>
                  </a:lnTo>
                  <a:lnTo>
                    <a:pt x="0" y="785"/>
                  </a:lnTo>
                  <a:close/>
                  <a:moveTo>
                    <a:pt x="171" y="883"/>
                  </a:moveTo>
                  <a:lnTo>
                    <a:pt x="227" y="785"/>
                  </a:lnTo>
                  <a:lnTo>
                    <a:pt x="114" y="785"/>
                  </a:lnTo>
                  <a:lnTo>
                    <a:pt x="171" y="883"/>
                  </a:lnTo>
                  <a:close/>
                  <a:moveTo>
                    <a:pt x="284" y="883"/>
                  </a:moveTo>
                  <a:lnTo>
                    <a:pt x="340" y="785"/>
                  </a:lnTo>
                  <a:lnTo>
                    <a:pt x="227" y="785"/>
                  </a:lnTo>
                  <a:lnTo>
                    <a:pt x="284" y="883"/>
                  </a:lnTo>
                  <a:close/>
                  <a:moveTo>
                    <a:pt x="397" y="883"/>
                  </a:moveTo>
                  <a:lnTo>
                    <a:pt x="454" y="785"/>
                  </a:lnTo>
                  <a:lnTo>
                    <a:pt x="340" y="785"/>
                  </a:lnTo>
                  <a:lnTo>
                    <a:pt x="397" y="883"/>
                  </a:lnTo>
                  <a:close/>
                  <a:moveTo>
                    <a:pt x="510" y="883"/>
                  </a:moveTo>
                  <a:lnTo>
                    <a:pt x="567" y="785"/>
                  </a:lnTo>
                  <a:lnTo>
                    <a:pt x="454" y="785"/>
                  </a:lnTo>
                  <a:lnTo>
                    <a:pt x="510" y="883"/>
                  </a:lnTo>
                  <a:close/>
                  <a:moveTo>
                    <a:pt x="624" y="883"/>
                  </a:moveTo>
                  <a:lnTo>
                    <a:pt x="681" y="785"/>
                  </a:lnTo>
                  <a:lnTo>
                    <a:pt x="567" y="785"/>
                  </a:lnTo>
                  <a:lnTo>
                    <a:pt x="624" y="883"/>
                  </a:lnTo>
                  <a:close/>
                  <a:moveTo>
                    <a:pt x="737" y="883"/>
                  </a:moveTo>
                  <a:lnTo>
                    <a:pt x="794" y="785"/>
                  </a:lnTo>
                  <a:lnTo>
                    <a:pt x="681" y="785"/>
                  </a:lnTo>
                  <a:lnTo>
                    <a:pt x="737" y="883"/>
                  </a:lnTo>
                  <a:close/>
                  <a:moveTo>
                    <a:pt x="851" y="883"/>
                  </a:moveTo>
                  <a:lnTo>
                    <a:pt x="908" y="785"/>
                  </a:lnTo>
                  <a:lnTo>
                    <a:pt x="794" y="785"/>
                  </a:lnTo>
                  <a:lnTo>
                    <a:pt x="851" y="883"/>
                  </a:lnTo>
                  <a:close/>
                  <a:moveTo>
                    <a:pt x="964" y="883"/>
                  </a:moveTo>
                  <a:lnTo>
                    <a:pt x="1021" y="785"/>
                  </a:lnTo>
                  <a:lnTo>
                    <a:pt x="908" y="785"/>
                  </a:lnTo>
                  <a:lnTo>
                    <a:pt x="964" y="883"/>
                  </a:lnTo>
                  <a:close/>
                  <a:moveTo>
                    <a:pt x="1077" y="883"/>
                  </a:moveTo>
                  <a:lnTo>
                    <a:pt x="1134" y="785"/>
                  </a:lnTo>
                  <a:lnTo>
                    <a:pt x="1021" y="785"/>
                  </a:lnTo>
                  <a:lnTo>
                    <a:pt x="1077" y="883"/>
                  </a:lnTo>
                  <a:close/>
                  <a:moveTo>
                    <a:pt x="1191" y="883"/>
                  </a:moveTo>
                  <a:lnTo>
                    <a:pt x="1247" y="785"/>
                  </a:lnTo>
                  <a:lnTo>
                    <a:pt x="1134" y="785"/>
                  </a:lnTo>
                  <a:lnTo>
                    <a:pt x="1191" y="883"/>
                  </a:lnTo>
                  <a:close/>
                  <a:moveTo>
                    <a:pt x="1304" y="883"/>
                  </a:moveTo>
                  <a:lnTo>
                    <a:pt x="1361" y="785"/>
                  </a:lnTo>
                  <a:lnTo>
                    <a:pt x="1247" y="785"/>
                  </a:lnTo>
                  <a:lnTo>
                    <a:pt x="1304" y="883"/>
                  </a:lnTo>
                  <a:close/>
                  <a:moveTo>
                    <a:pt x="1418" y="883"/>
                  </a:moveTo>
                  <a:lnTo>
                    <a:pt x="1474" y="785"/>
                  </a:lnTo>
                  <a:lnTo>
                    <a:pt x="1361" y="785"/>
                  </a:lnTo>
                  <a:lnTo>
                    <a:pt x="1418" y="883"/>
                  </a:lnTo>
                  <a:close/>
                  <a:moveTo>
                    <a:pt x="1531" y="883"/>
                  </a:moveTo>
                  <a:lnTo>
                    <a:pt x="1587" y="785"/>
                  </a:lnTo>
                  <a:lnTo>
                    <a:pt x="1474" y="785"/>
                  </a:lnTo>
                  <a:lnTo>
                    <a:pt x="1531" y="883"/>
                  </a:lnTo>
                  <a:close/>
                  <a:moveTo>
                    <a:pt x="1644" y="883"/>
                  </a:moveTo>
                  <a:lnTo>
                    <a:pt x="1701" y="785"/>
                  </a:lnTo>
                  <a:lnTo>
                    <a:pt x="1587" y="785"/>
                  </a:lnTo>
                  <a:lnTo>
                    <a:pt x="1644" y="883"/>
                  </a:lnTo>
                  <a:close/>
                  <a:moveTo>
                    <a:pt x="1758" y="883"/>
                  </a:moveTo>
                  <a:lnTo>
                    <a:pt x="1814" y="785"/>
                  </a:lnTo>
                  <a:lnTo>
                    <a:pt x="1701" y="785"/>
                  </a:lnTo>
                  <a:lnTo>
                    <a:pt x="1758" y="883"/>
                  </a:lnTo>
                  <a:close/>
                  <a:moveTo>
                    <a:pt x="1871" y="883"/>
                  </a:moveTo>
                  <a:lnTo>
                    <a:pt x="1928" y="785"/>
                  </a:lnTo>
                  <a:lnTo>
                    <a:pt x="1814" y="785"/>
                  </a:lnTo>
                  <a:lnTo>
                    <a:pt x="1871" y="883"/>
                  </a:lnTo>
                  <a:close/>
                  <a:moveTo>
                    <a:pt x="1984" y="883"/>
                  </a:moveTo>
                  <a:lnTo>
                    <a:pt x="2041" y="785"/>
                  </a:lnTo>
                  <a:lnTo>
                    <a:pt x="1928" y="785"/>
                  </a:lnTo>
                  <a:lnTo>
                    <a:pt x="1984" y="883"/>
                  </a:lnTo>
                  <a:close/>
                  <a:moveTo>
                    <a:pt x="2097" y="883"/>
                  </a:moveTo>
                  <a:lnTo>
                    <a:pt x="2154" y="785"/>
                  </a:lnTo>
                  <a:lnTo>
                    <a:pt x="2041" y="785"/>
                  </a:lnTo>
                  <a:lnTo>
                    <a:pt x="2097" y="883"/>
                  </a:lnTo>
                  <a:close/>
                  <a:moveTo>
                    <a:pt x="2211" y="883"/>
                  </a:moveTo>
                  <a:lnTo>
                    <a:pt x="2268" y="785"/>
                  </a:lnTo>
                  <a:lnTo>
                    <a:pt x="2154" y="785"/>
                  </a:lnTo>
                  <a:lnTo>
                    <a:pt x="2211" y="883"/>
                  </a:lnTo>
                  <a:close/>
                  <a:moveTo>
                    <a:pt x="2324" y="883"/>
                  </a:moveTo>
                  <a:lnTo>
                    <a:pt x="2381" y="785"/>
                  </a:lnTo>
                  <a:lnTo>
                    <a:pt x="2268" y="785"/>
                  </a:lnTo>
                  <a:lnTo>
                    <a:pt x="2324" y="883"/>
                  </a:lnTo>
                  <a:close/>
                  <a:moveTo>
                    <a:pt x="2438" y="883"/>
                  </a:moveTo>
                  <a:lnTo>
                    <a:pt x="2495" y="785"/>
                  </a:lnTo>
                  <a:lnTo>
                    <a:pt x="2381" y="785"/>
                  </a:lnTo>
                  <a:lnTo>
                    <a:pt x="2438" y="883"/>
                  </a:lnTo>
                  <a:close/>
                  <a:moveTo>
                    <a:pt x="2551" y="883"/>
                  </a:moveTo>
                  <a:lnTo>
                    <a:pt x="2607" y="785"/>
                  </a:lnTo>
                  <a:lnTo>
                    <a:pt x="2495" y="785"/>
                  </a:lnTo>
                  <a:lnTo>
                    <a:pt x="2551" y="883"/>
                  </a:lnTo>
                  <a:close/>
                  <a:moveTo>
                    <a:pt x="2665" y="883"/>
                  </a:moveTo>
                  <a:lnTo>
                    <a:pt x="2721" y="785"/>
                  </a:lnTo>
                  <a:lnTo>
                    <a:pt x="2607" y="785"/>
                  </a:lnTo>
                  <a:lnTo>
                    <a:pt x="2665" y="883"/>
                  </a:lnTo>
                  <a:close/>
                  <a:moveTo>
                    <a:pt x="2778" y="883"/>
                  </a:moveTo>
                  <a:lnTo>
                    <a:pt x="2834" y="785"/>
                  </a:lnTo>
                  <a:lnTo>
                    <a:pt x="2721" y="785"/>
                  </a:lnTo>
                  <a:lnTo>
                    <a:pt x="2778" y="883"/>
                  </a:lnTo>
                  <a:close/>
                  <a:moveTo>
                    <a:pt x="0" y="883"/>
                  </a:moveTo>
                  <a:lnTo>
                    <a:pt x="114" y="883"/>
                  </a:lnTo>
                  <a:lnTo>
                    <a:pt x="57" y="981"/>
                  </a:lnTo>
                  <a:lnTo>
                    <a:pt x="0" y="883"/>
                  </a:lnTo>
                  <a:close/>
                  <a:moveTo>
                    <a:pt x="171" y="981"/>
                  </a:moveTo>
                  <a:lnTo>
                    <a:pt x="227" y="883"/>
                  </a:lnTo>
                  <a:lnTo>
                    <a:pt x="114" y="883"/>
                  </a:lnTo>
                  <a:lnTo>
                    <a:pt x="171" y="981"/>
                  </a:lnTo>
                  <a:close/>
                  <a:moveTo>
                    <a:pt x="284" y="981"/>
                  </a:moveTo>
                  <a:lnTo>
                    <a:pt x="340" y="883"/>
                  </a:lnTo>
                  <a:lnTo>
                    <a:pt x="227" y="883"/>
                  </a:lnTo>
                  <a:lnTo>
                    <a:pt x="284" y="981"/>
                  </a:lnTo>
                  <a:close/>
                  <a:moveTo>
                    <a:pt x="397" y="981"/>
                  </a:moveTo>
                  <a:lnTo>
                    <a:pt x="454" y="883"/>
                  </a:lnTo>
                  <a:lnTo>
                    <a:pt x="340" y="883"/>
                  </a:lnTo>
                  <a:lnTo>
                    <a:pt x="397" y="981"/>
                  </a:lnTo>
                  <a:close/>
                  <a:moveTo>
                    <a:pt x="510" y="981"/>
                  </a:moveTo>
                  <a:lnTo>
                    <a:pt x="567" y="883"/>
                  </a:lnTo>
                  <a:lnTo>
                    <a:pt x="454" y="883"/>
                  </a:lnTo>
                  <a:lnTo>
                    <a:pt x="510" y="981"/>
                  </a:lnTo>
                  <a:close/>
                  <a:moveTo>
                    <a:pt x="624" y="981"/>
                  </a:moveTo>
                  <a:lnTo>
                    <a:pt x="681" y="883"/>
                  </a:lnTo>
                  <a:lnTo>
                    <a:pt x="567" y="883"/>
                  </a:lnTo>
                  <a:lnTo>
                    <a:pt x="624" y="981"/>
                  </a:lnTo>
                  <a:close/>
                  <a:moveTo>
                    <a:pt x="737" y="981"/>
                  </a:moveTo>
                  <a:lnTo>
                    <a:pt x="794" y="883"/>
                  </a:lnTo>
                  <a:lnTo>
                    <a:pt x="681" y="883"/>
                  </a:lnTo>
                  <a:lnTo>
                    <a:pt x="737" y="981"/>
                  </a:lnTo>
                  <a:close/>
                  <a:moveTo>
                    <a:pt x="851" y="981"/>
                  </a:moveTo>
                  <a:lnTo>
                    <a:pt x="908" y="883"/>
                  </a:lnTo>
                  <a:lnTo>
                    <a:pt x="794" y="883"/>
                  </a:lnTo>
                  <a:lnTo>
                    <a:pt x="851" y="981"/>
                  </a:lnTo>
                  <a:close/>
                  <a:moveTo>
                    <a:pt x="964" y="981"/>
                  </a:moveTo>
                  <a:lnTo>
                    <a:pt x="1021" y="883"/>
                  </a:lnTo>
                  <a:lnTo>
                    <a:pt x="908" y="883"/>
                  </a:lnTo>
                  <a:lnTo>
                    <a:pt x="964" y="981"/>
                  </a:lnTo>
                  <a:close/>
                  <a:moveTo>
                    <a:pt x="1077" y="981"/>
                  </a:moveTo>
                  <a:lnTo>
                    <a:pt x="1134" y="883"/>
                  </a:lnTo>
                  <a:lnTo>
                    <a:pt x="1021" y="883"/>
                  </a:lnTo>
                  <a:lnTo>
                    <a:pt x="1077" y="981"/>
                  </a:lnTo>
                  <a:close/>
                  <a:moveTo>
                    <a:pt x="1191" y="981"/>
                  </a:moveTo>
                  <a:lnTo>
                    <a:pt x="1247" y="883"/>
                  </a:lnTo>
                  <a:lnTo>
                    <a:pt x="1134" y="883"/>
                  </a:lnTo>
                  <a:lnTo>
                    <a:pt x="1191" y="981"/>
                  </a:lnTo>
                  <a:close/>
                  <a:moveTo>
                    <a:pt x="1304" y="981"/>
                  </a:moveTo>
                  <a:lnTo>
                    <a:pt x="1361" y="883"/>
                  </a:lnTo>
                  <a:lnTo>
                    <a:pt x="1247" y="883"/>
                  </a:lnTo>
                  <a:lnTo>
                    <a:pt x="1304" y="981"/>
                  </a:lnTo>
                  <a:close/>
                  <a:moveTo>
                    <a:pt x="1418" y="981"/>
                  </a:moveTo>
                  <a:lnTo>
                    <a:pt x="1474" y="883"/>
                  </a:lnTo>
                  <a:lnTo>
                    <a:pt x="1361" y="883"/>
                  </a:lnTo>
                  <a:lnTo>
                    <a:pt x="1418" y="981"/>
                  </a:lnTo>
                  <a:close/>
                  <a:moveTo>
                    <a:pt x="1531" y="981"/>
                  </a:moveTo>
                  <a:lnTo>
                    <a:pt x="1587" y="883"/>
                  </a:lnTo>
                  <a:lnTo>
                    <a:pt x="1474" y="883"/>
                  </a:lnTo>
                  <a:lnTo>
                    <a:pt x="1531" y="981"/>
                  </a:lnTo>
                  <a:close/>
                  <a:moveTo>
                    <a:pt x="1644" y="981"/>
                  </a:moveTo>
                  <a:lnTo>
                    <a:pt x="1701" y="883"/>
                  </a:lnTo>
                  <a:lnTo>
                    <a:pt x="1587" y="883"/>
                  </a:lnTo>
                  <a:lnTo>
                    <a:pt x="1644" y="981"/>
                  </a:lnTo>
                  <a:close/>
                  <a:moveTo>
                    <a:pt x="1758" y="981"/>
                  </a:moveTo>
                  <a:lnTo>
                    <a:pt x="1814" y="883"/>
                  </a:lnTo>
                  <a:lnTo>
                    <a:pt x="1701" y="883"/>
                  </a:lnTo>
                  <a:lnTo>
                    <a:pt x="1758" y="981"/>
                  </a:lnTo>
                  <a:close/>
                  <a:moveTo>
                    <a:pt x="1871" y="981"/>
                  </a:moveTo>
                  <a:lnTo>
                    <a:pt x="1928" y="883"/>
                  </a:lnTo>
                  <a:lnTo>
                    <a:pt x="1814" y="883"/>
                  </a:lnTo>
                  <a:lnTo>
                    <a:pt x="1871" y="981"/>
                  </a:lnTo>
                  <a:close/>
                  <a:moveTo>
                    <a:pt x="1984" y="981"/>
                  </a:moveTo>
                  <a:lnTo>
                    <a:pt x="2041" y="883"/>
                  </a:lnTo>
                  <a:lnTo>
                    <a:pt x="1928" y="883"/>
                  </a:lnTo>
                  <a:lnTo>
                    <a:pt x="1984" y="981"/>
                  </a:lnTo>
                  <a:close/>
                  <a:moveTo>
                    <a:pt x="2097" y="981"/>
                  </a:moveTo>
                  <a:lnTo>
                    <a:pt x="2154" y="883"/>
                  </a:lnTo>
                  <a:lnTo>
                    <a:pt x="2041" y="883"/>
                  </a:lnTo>
                  <a:lnTo>
                    <a:pt x="2097" y="981"/>
                  </a:lnTo>
                  <a:close/>
                  <a:moveTo>
                    <a:pt x="2211" y="981"/>
                  </a:moveTo>
                  <a:lnTo>
                    <a:pt x="2268" y="883"/>
                  </a:lnTo>
                  <a:lnTo>
                    <a:pt x="2154" y="883"/>
                  </a:lnTo>
                  <a:lnTo>
                    <a:pt x="2211" y="981"/>
                  </a:lnTo>
                  <a:close/>
                  <a:moveTo>
                    <a:pt x="2324" y="981"/>
                  </a:moveTo>
                  <a:lnTo>
                    <a:pt x="2381" y="883"/>
                  </a:lnTo>
                  <a:lnTo>
                    <a:pt x="2268" y="883"/>
                  </a:lnTo>
                  <a:lnTo>
                    <a:pt x="2324" y="981"/>
                  </a:lnTo>
                  <a:close/>
                  <a:moveTo>
                    <a:pt x="2438" y="981"/>
                  </a:moveTo>
                  <a:lnTo>
                    <a:pt x="2495" y="883"/>
                  </a:lnTo>
                  <a:lnTo>
                    <a:pt x="2381" y="883"/>
                  </a:lnTo>
                  <a:lnTo>
                    <a:pt x="2438" y="981"/>
                  </a:lnTo>
                  <a:close/>
                  <a:moveTo>
                    <a:pt x="2551" y="981"/>
                  </a:moveTo>
                  <a:lnTo>
                    <a:pt x="2607" y="883"/>
                  </a:lnTo>
                  <a:lnTo>
                    <a:pt x="2495" y="883"/>
                  </a:lnTo>
                  <a:lnTo>
                    <a:pt x="2551" y="981"/>
                  </a:lnTo>
                  <a:close/>
                  <a:moveTo>
                    <a:pt x="2665" y="981"/>
                  </a:moveTo>
                  <a:lnTo>
                    <a:pt x="2721" y="883"/>
                  </a:lnTo>
                  <a:lnTo>
                    <a:pt x="2607" y="883"/>
                  </a:lnTo>
                  <a:lnTo>
                    <a:pt x="2665" y="981"/>
                  </a:lnTo>
                  <a:close/>
                  <a:moveTo>
                    <a:pt x="2778" y="981"/>
                  </a:moveTo>
                  <a:lnTo>
                    <a:pt x="2834" y="883"/>
                  </a:lnTo>
                  <a:lnTo>
                    <a:pt x="2721" y="883"/>
                  </a:lnTo>
                  <a:lnTo>
                    <a:pt x="2778" y="981"/>
                  </a:lnTo>
                  <a:close/>
                  <a:moveTo>
                    <a:pt x="0" y="981"/>
                  </a:moveTo>
                  <a:lnTo>
                    <a:pt x="114" y="981"/>
                  </a:lnTo>
                  <a:lnTo>
                    <a:pt x="57" y="1079"/>
                  </a:lnTo>
                  <a:lnTo>
                    <a:pt x="0" y="981"/>
                  </a:lnTo>
                  <a:close/>
                  <a:moveTo>
                    <a:pt x="171" y="1079"/>
                  </a:moveTo>
                  <a:lnTo>
                    <a:pt x="227" y="981"/>
                  </a:lnTo>
                  <a:lnTo>
                    <a:pt x="114" y="981"/>
                  </a:lnTo>
                  <a:lnTo>
                    <a:pt x="171" y="1079"/>
                  </a:lnTo>
                  <a:close/>
                  <a:moveTo>
                    <a:pt x="284" y="1079"/>
                  </a:moveTo>
                  <a:lnTo>
                    <a:pt x="340" y="981"/>
                  </a:lnTo>
                  <a:lnTo>
                    <a:pt x="227" y="981"/>
                  </a:lnTo>
                  <a:lnTo>
                    <a:pt x="284" y="1079"/>
                  </a:lnTo>
                  <a:close/>
                  <a:moveTo>
                    <a:pt x="397" y="1079"/>
                  </a:moveTo>
                  <a:lnTo>
                    <a:pt x="454" y="981"/>
                  </a:lnTo>
                  <a:lnTo>
                    <a:pt x="340" y="981"/>
                  </a:lnTo>
                  <a:lnTo>
                    <a:pt x="397" y="1079"/>
                  </a:lnTo>
                  <a:close/>
                  <a:moveTo>
                    <a:pt x="510" y="1079"/>
                  </a:moveTo>
                  <a:lnTo>
                    <a:pt x="567" y="981"/>
                  </a:lnTo>
                  <a:lnTo>
                    <a:pt x="454" y="981"/>
                  </a:lnTo>
                  <a:lnTo>
                    <a:pt x="510" y="1079"/>
                  </a:lnTo>
                  <a:close/>
                  <a:moveTo>
                    <a:pt x="624" y="1079"/>
                  </a:moveTo>
                  <a:lnTo>
                    <a:pt x="681" y="981"/>
                  </a:lnTo>
                  <a:lnTo>
                    <a:pt x="567" y="981"/>
                  </a:lnTo>
                  <a:lnTo>
                    <a:pt x="624" y="1079"/>
                  </a:lnTo>
                  <a:close/>
                  <a:moveTo>
                    <a:pt x="737" y="1079"/>
                  </a:moveTo>
                  <a:lnTo>
                    <a:pt x="794" y="981"/>
                  </a:lnTo>
                  <a:lnTo>
                    <a:pt x="681" y="981"/>
                  </a:lnTo>
                  <a:lnTo>
                    <a:pt x="737" y="1079"/>
                  </a:lnTo>
                  <a:close/>
                  <a:moveTo>
                    <a:pt x="851" y="1079"/>
                  </a:moveTo>
                  <a:lnTo>
                    <a:pt x="908" y="981"/>
                  </a:lnTo>
                  <a:lnTo>
                    <a:pt x="794" y="981"/>
                  </a:lnTo>
                  <a:lnTo>
                    <a:pt x="851" y="1079"/>
                  </a:lnTo>
                  <a:close/>
                  <a:moveTo>
                    <a:pt x="964" y="1079"/>
                  </a:moveTo>
                  <a:lnTo>
                    <a:pt x="1021" y="981"/>
                  </a:lnTo>
                  <a:lnTo>
                    <a:pt x="908" y="981"/>
                  </a:lnTo>
                  <a:lnTo>
                    <a:pt x="964" y="1079"/>
                  </a:lnTo>
                  <a:close/>
                  <a:moveTo>
                    <a:pt x="1077" y="1079"/>
                  </a:moveTo>
                  <a:lnTo>
                    <a:pt x="1134" y="981"/>
                  </a:lnTo>
                  <a:lnTo>
                    <a:pt x="1021" y="981"/>
                  </a:lnTo>
                  <a:lnTo>
                    <a:pt x="1077" y="1079"/>
                  </a:lnTo>
                  <a:close/>
                  <a:moveTo>
                    <a:pt x="1191" y="1079"/>
                  </a:moveTo>
                  <a:lnTo>
                    <a:pt x="1247" y="981"/>
                  </a:lnTo>
                  <a:lnTo>
                    <a:pt x="1134" y="981"/>
                  </a:lnTo>
                  <a:lnTo>
                    <a:pt x="1191" y="1079"/>
                  </a:lnTo>
                  <a:close/>
                  <a:moveTo>
                    <a:pt x="1304" y="1079"/>
                  </a:moveTo>
                  <a:lnTo>
                    <a:pt x="1361" y="981"/>
                  </a:lnTo>
                  <a:lnTo>
                    <a:pt x="1247" y="981"/>
                  </a:lnTo>
                  <a:lnTo>
                    <a:pt x="1304" y="1079"/>
                  </a:lnTo>
                  <a:close/>
                  <a:moveTo>
                    <a:pt x="1418" y="1079"/>
                  </a:moveTo>
                  <a:lnTo>
                    <a:pt x="1474" y="981"/>
                  </a:lnTo>
                  <a:lnTo>
                    <a:pt x="1361" y="981"/>
                  </a:lnTo>
                  <a:lnTo>
                    <a:pt x="1418" y="1079"/>
                  </a:lnTo>
                  <a:close/>
                  <a:moveTo>
                    <a:pt x="1531" y="1079"/>
                  </a:moveTo>
                  <a:lnTo>
                    <a:pt x="1587" y="981"/>
                  </a:lnTo>
                  <a:lnTo>
                    <a:pt x="1474" y="981"/>
                  </a:lnTo>
                  <a:lnTo>
                    <a:pt x="1531" y="1079"/>
                  </a:lnTo>
                  <a:close/>
                  <a:moveTo>
                    <a:pt x="1644" y="1079"/>
                  </a:moveTo>
                  <a:lnTo>
                    <a:pt x="1701" y="981"/>
                  </a:lnTo>
                  <a:lnTo>
                    <a:pt x="1587" y="981"/>
                  </a:lnTo>
                  <a:lnTo>
                    <a:pt x="1644" y="1079"/>
                  </a:lnTo>
                  <a:close/>
                  <a:moveTo>
                    <a:pt x="1758" y="1079"/>
                  </a:moveTo>
                  <a:lnTo>
                    <a:pt x="1814" y="981"/>
                  </a:lnTo>
                  <a:lnTo>
                    <a:pt x="1701" y="981"/>
                  </a:lnTo>
                  <a:lnTo>
                    <a:pt x="1758" y="1079"/>
                  </a:lnTo>
                  <a:close/>
                  <a:moveTo>
                    <a:pt x="1871" y="1079"/>
                  </a:moveTo>
                  <a:lnTo>
                    <a:pt x="1928" y="981"/>
                  </a:lnTo>
                  <a:lnTo>
                    <a:pt x="1814" y="981"/>
                  </a:lnTo>
                  <a:lnTo>
                    <a:pt x="1871" y="1079"/>
                  </a:lnTo>
                  <a:close/>
                  <a:moveTo>
                    <a:pt x="1984" y="1079"/>
                  </a:moveTo>
                  <a:lnTo>
                    <a:pt x="2041" y="981"/>
                  </a:lnTo>
                  <a:lnTo>
                    <a:pt x="1928" y="981"/>
                  </a:lnTo>
                  <a:lnTo>
                    <a:pt x="1984" y="1079"/>
                  </a:lnTo>
                  <a:close/>
                  <a:moveTo>
                    <a:pt x="2097" y="1079"/>
                  </a:moveTo>
                  <a:lnTo>
                    <a:pt x="2154" y="981"/>
                  </a:lnTo>
                  <a:lnTo>
                    <a:pt x="2041" y="981"/>
                  </a:lnTo>
                  <a:lnTo>
                    <a:pt x="2097" y="1079"/>
                  </a:lnTo>
                  <a:close/>
                  <a:moveTo>
                    <a:pt x="2211" y="1079"/>
                  </a:moveTo>
                  <a:lnTo>
                    <a:pt x="2268" y="981"/>
                  </a:lnTo>
                  <a:lnTo>
                    <a:pt x="2154" y="981"/>
                  </a:lnTo>
                  <a:lnTo>
                    <a:pt x="2211" y="1079"/>
                  </a:lnTo>
                  <a:close/>
                  <a:moveTo>
                    <a:pt x="2324" y="1079"/>
                  </a:moveTo>
                  <a:lnTo>
                    <a:pt x="2381" y="981"/>
                  </a:lnTo>
                  <a:lnTo>
                    <a:pt x="2268" y="981"/>
                  </a:lnTo>
                  <a:lnTo>
                    <a:pt x="2324" y="1079"/>
                  </a:lnTo>
                  <a:close/>
                  <a:moveTo>
                    <a:pt x="2438" y="1079"/>
                  </a:moveTo>
                  <a:lnTo>
                    <a:pt x="2495" y="981"/>
                  </a:lnTo>
                  <a:lnTo>
                    <a:pt x="2381" y="981"/>
                  </a:lnTo>
                  <a:lnTo>
                    <a:pt x="2438" y="1079"/>
                  </a:lnTo>
                  <a:close/>
                  <a:moveTo>
                    <a:pt x="2551" y="1079"/>
                  </a:moveTo>
                  <a:lnTo>
                    <a:pt x="2607" y="981"/>
                  </a:lnTo>
                  <a:lnTo>
                    <a:pt x="2495" y="981"/>
                  </a:lnTo>
                  <a:lnTo>
                    <a:pt x="2551" y="1079"/>
                  </a:lnTo>
                  <a:close/>
                  <a:moveTo>
                    <a:pt x="2665" y="1079"/>
                  </a:moveTo>
                  <a:lnTo>
                    <a:pt x="2721" y="981"/>
                  </a:lnTo>
                  <a:lnTo>
                    <a:pt x="2607" y="981"/>
                  </a:lnTo>
                  <a:lnTo>
                    <a:pt x="2665" y="1079"/>
                  </a:lnTo>
                  <a:close/>
                  <a:moveTo>
                    <a:pt x="2778" y="1079"/>
                  </a:moveTo>
                  <a:lnTo>
                    <a:pt x="2834" y="981"/>
                  </a:lnTo>
                  <a:lnTo>
                    <a:pt x="2721" y="981"/>
                  </a:lnTo>
                  <a:lnTo>
                    <a:pt x="2778" y="1079"/>
                  </a:lnTo>
                  <a:close/>
                  <a:moveTo>
                    <a:pt x="0" y="1079"/>
                  </a:moveTo>
                  <a:lnTo>
                    <a:pt x="114" y="1079"/>
                  </a:lnTo>
                  <a:lnTo>
                    <a:pt x="57" y="1178"/>
                  </a:lnTo>
                  <a:lnTo>
                    <a:pt x="0" y="1079"/>
                  </a:lnTo>
                  <a:close/>
                  <a:moveTo>
                    <a:pt x="171" y="1178"/>
                  </a:moveTo>
                  <a:lnTo>
                    <a:pt x="227" y="1079"/>
                  </a:lnTo>
                  <a:lnTo>
                    <a:pt x="114" y="1079"/>
                  </a:lnTo>
                  <a:lnTo>
                    <a:pt x="171" y="1178"/>
                  </a:lnTo>
                  <a:close/>
                  <a:moveTo>
                    <a:pt x="284" y="1178"/>
                  </a:moveTo>
                  <a:lnTo>
                    <a:pt x="340" y="1079"/>
                  </a:lnTo>
                  <a:lnTo>
                    <a:pt x="227" y="1079"/>
                  </a:lnTo>
                  <a:lnTo>
                    <a:pt x="284" y="1178"/>
                  </a:lnTo>
                  <a:close/>
                  <a:moveTo>
                    <a:pt x="397" y="1178"/>
                  </a:moveTo>
                  <a:lnTo>
                    <a:pt x="454" y="1079"/>
                  </a:lnTo>
                  <a:lnTo>
                    <a:pt x="340" y="1079"/>
                  </a:lnTo>
                  <a:lnTo>
                    <a:pt x="397" y="1178"/>
                  </a:lnTo>
                  <a:close/>
                  <a:moveTo>
                    <a:pt x="510" y="1178"/>
                  </a:moveTo>
                  <a:lnTo>
                    <a:pt x="567" y="1079"/>
                  </a:lnTo>
                  <a:lnTo>
                    <a:pt x="454" y="1079"/>
                  </a:lnTo>
                  <a:lnTo>
                    <a:pt x="510" y="1178"/>
                  </a:lnTo>
                  <a:close/>
                  <a:moveTo>
                    <a:pt x="624" y="1178"/>
                  </a:moveTo>
                  <a:lnTo>
                    <a:pt x="681" y="1079"/>
                  </a:lnTo>
                  <a:lnTo>
                    <a:pt x="567" y="1079"/>
                  </a:lnTo>
                  <a:lnTo>
                    <a:pt x="624" y="1178"/>
                  </a:lnTo>
                  <a:close/>
                  <a:moveTo>
                    <a:pt x="737" y="1178"/>
                  </a:moveTo>
                  <a:lnTo>
                    <a:pt x="794" y="1079"/>
                  </a:lnTo>
                  <a:lnTo>
                    <a:pt x="681" y="1079"/>
                  </a:lnTo>
                  <a:lnTo>
                    <a:pt x="737" y="1178"/>
                  </a:lnTo>
                  <a:close/>
                  <a:moveTo>
                    <a:pt x="851" y="1178"/>
                  </a:moveTo>
                  <a:lnTo>
                    <a:pt x="908" y="1079"/>
                  </a:lnTo>
                  <a:lnTo>
                    <a:pt x="794" y="1079"/>
                  </a:lnTo>
                  <a:lnTo>
                    <a:pt x="851" y="1178"/>
                  </a:lnTo>
                  <a:close/>
                  <a:moveTo>
                    <a:pt x="964" y="1178"/>
                  </a:moveTo>
                  <a:lnTo>
                    <a:pt x="1021" y="1079"/>
                  </a:lnTo>
                  <a:lnTo>
                    <a:pt x="908" y="1079"/>
                  </a:lnTo>
                  <a:lnTo>
                    <a:pt x="964" y="1178"/>
                  </a:lnTo>
                  <a:close/>
                  <a:moveTo>
                    <a:pt x="1077" y="1178"/>
                  </a:moveTo>
                  <a:lnTo>
                    <a:pt x="1134" y="1079"/>
                  </a:lnTo>
                  <a:lnTo>
                    <a:pt x="1021" y="1079"/>
                  </a:lnTo>
                  <a:lnTo>
                    <a:pt x="1077" y="1178"/>
                  </a:lnTo>
                  <a:close/>
                  <a:moveTo>
                    <a:pt x="1191" y="1178"/>
                  </a:moveTo>
                  <a:lnTo>
                    <a:pt x="1247" y="1079"/>
                  </a:lnTo>
                  <a:lnTo>
                    <a:pt x="1134" y="1079"/>
                  </a:lnTo>
                  <a:lnTo>
                    <a:pt x="1191" y="1178"/>
                  </a:lnTo>
                  <a:close/>
                  <a:moveTo>
                    <a:pt x="1304" y="1178"/>
                  </a:moveTo>
                  <a:lnTo>
                    <a:pt x="1361" y="1079"/>
                  </a:lnTo>
                  <a:lnTo>
                    <a:pt x="1247" y="1079"/>
                  </a:lnTo>
                  <a:lnTo>
                    <a:pt x="1304" y="1178"/>
                  </a:lnTo>
                  <a:close/>
                  <a:moveTo>
                    <a:pt x="1418" y="1178"/>
                  </a:moveTo>
                  <a:lnTo>
                    <a:pt x="1474" y="1079"/>
                  </a:lnTo>
                  <a:lnTo>
                    <a:pt x="1361" y="1079"/>
                  </a:lnTo>
                  <a:lnTo>
                    <a:pt x="1418" y="1178"/>
                  </a:lnTo>
                  <a:close/>
                  <a:moveTo>
                    <a:pt x="1531" y="1178"/>
                  </a:moveTo>
                  <a:lnTo>
                    <a:pt x="1587" y="1079"/>
                  </a:lnTo>
                  <a:lnTo>
                    <a:pt x="1474" y="1079"/>
                  </a:lnTo>
                  <a:lnTo>
                    <a:pt x="1531" y="1178"/>
                  </a:lnTo>
                  <a:close/>
                  <a:moveTo>
                    <a:pt x="1644" y="1178"/>
                  </a:moveTo>
                  <a:lnTo>
                    <a:pt x="1701" y="1079"/>
                  </a:lnTo>
                  <a:lnTo>
                    <a:pt x="1587" y="1079"/>
                  </a:lnTo>
                  <a:lnTo>
                    <a:pt x="1644" y="1178"/>
                  </a:lnTo>
                  <a:close/>
                  <a:moveTo>
                    <a:pt x="1758" y="1178"/>
                  </a:moveTo>
                  <a:lnTo>
                    <a:pt x="1814" y="1079"/>
                  </a:lnTo>
                  <a:lnTo>
                    <a:pt x="1701" y="1079"/>
                  </a:lnTo>
                  <a:lnTo>
                    <a:pt x="1758" y="1178"/>
                  </a:lnTo>
                  <a:close/>
                  <a:moveTo>
                    <a:pt x="1871" y="1178"/>
                  </a:moveTo>
                  <a:lnTo>
                    <a:pt x="1928" y="1079"/>
                  </a:lnTo>
                  <a:lnTo>
                    <a:pt x="1814" y="1079"/>
                  </a:lnTo>
                  <a:lnTo>
                    <a:pt x="1871" y="1178"/>
                  </a:lnTo>
                  <a:close/>
                  <a:moveTo>
                    <a:pt x="1984" y="1178"/>
                  </a:moveTo>
                  <a:lnTo>
                    <a:pt x="2041" y="1079"/>
                  </a:lnTo>
                  <a:lnTo>
                    <a:pt x="1928" y="1079"/>
                  </a:lnTo>
                  <a:lnTo>
                    <a:pt x="1984" y="1178"/>
                  </a:lnTo>
                  <a:close/>
                  <a:moveTo>
                    <a:pt x="2097" y="1178"/>
                  </a:moveTo>
                  <a:lnTo>
                    <a:pt x="2154" y="1079"/>
                  </a:lnTo>
                  <a:lnTo>
                    <a:pt x="2041" y="1079"/>
                  </a:lnTo>
                  <a:lnTo>
                    <a:pt x="2097" y="1178"/>
                  </a:lnTo>
                  <a:close/>
                  <a:moveTo>
                    <a:pt x="2211" y="1178"/>
                  </a:moveTo>
                  <a:lnTo>
                    <a:pt x="2268" y="1079"/>
                  </a:lnTo>
                  <a:lnTo>
                    <a:pt x="2154" y="1079"/>
                  </a:lnTo>
                  <a:lnTo>
                    <a:pt x="2211" y="1178"/>
                  </a:lnTo>
                  <a:close/>
                  <a:moveTo>
                    <a:pt x="2324" y="1178"/>
                  </a:moveTo>
                  <a:lnTo>
                    <a:pt x="2381" y="1079"/>
                  </a:lnTo>
                  <a:lnTo>
                    <a:pt x="2268" y="1079"/>
                  </a:lnTo>
                  <a:lnTo>
                    <a:pt x="2324" y="1178"/>
                  </a:lnTo>
                  <a:close/>
                  <a:moveTo>
                    <a:pt x="2438" y="1178"/>
                  </a:moveTo>
                  <a:lnTo>
                    <a:pt x="2495" y="1079"/>
                  </a:lnTo>
                  <a:lnTo>
                    <a:pt x="2381" y="1079"/>
                  </a:lnTo>
                  <a:lnTo>
                    <a:pt x="2438" y="1178"/>
                  </a:lnTo>
                  <a:close/>
                  <a:moveTo>
                    <a:pt x="2551" y="1178"/>
                  </a:moveTo>
                  <a:lnTo>
                    <a:pt x="2607" y="1079"/>
                  </a:lnTo>
                  <a:lnTo>
                    <a:pt x="2495" y="1079"/>
                  </a:lnTo>
                  <a:lnTo>
                    <a:pt x="2551" y="1178"/>
                  </a:lnTo>
                  <a:close/>
                  <a:moveTo>
                    <a:pt x="2665" y="1178"/>
                  </a:moveTo>
                  <a:lnTo>
                    <a:pt x="2721" y="1079"/>
                  </a:lnTo>
                  <a:lnTo>
                    <a:pt x="2607" y="1079"/>
                  </a:lnTo>
                  <a:lnTo>
                    <a:pt x="2665" y="1178"/>
                  </a:lnTo>
                  <a:close/>
                  <a:moveTo>
                    <a:pt x="2778" y="1178"/>
                  </a:moveTo>
                  <a:lnTo>
                    <a:pt x="2834" y="1079"/>
                  </a:lnTo>
                  <a:lnTo>
                    <a:pt x="2721" y="1079"/>
                  </a:lnTo>
                  <a:lnTo>
                    <a:pt x="2778" y="1178"/>
                  </a:lnTo>
                  <a:close/>
                  <a:moveTo>
                    <a:pt x="0" y="1178"/>
                  </a:moveTo>
                  <a:lnTo>
                    <a:pt x="114" y="1178"/>
                  </a:lnTo>
                  <a:lnTo>
                    <a:pt x="57" y="1276"/>
                  </a:lnTo>
                  <a:lnTo>
                    <a:pt x="0" y="1178"/>
                  </a:lnTo>
                  <a:close/>
                  <a:moveTo>
                    <a:pt x="171" y="1276"/>
                  </a:moveTo>
                  <a:lnTo>
                    <a:pt x="227" y="1178"/>
                  </a:lnTo>
                  <a:lnTo>
                    <a:pt x="114" y="1178"/>
                  </a:lnTo>
                  <a:lnTo>
                    <a:pt x="171" y="1276"/>
                  </a:lnTo>
                  <a:close/>
                  <a:moveTo>
                    <a:pt x="284" y="1276"/>
                  </a:moveTo>
                  <a:lnTo>
                    <a:pt x="340" y="1178"/>
                  </a:lnTo>
                  <a:lnTo>
                    <a:pt x="227" y="1178"/>
                  </a:lnTo>
                  <a:lnTo>
                    <a:pt x="284" y="1276"/>
                  </a:lnTo>
                  <a:close/>
                  <a:moveTo>
                    <a:pt x="397" y="1276"/>
                  </a:moveTo>
                  <a:lnTo>
                    <a:pt x="454" y="1178"/>
                  </a:lnTo>
                  <a:lnTo>
                    <a:pt x="340" y="1178"/>
                  </a:lnTo>
                  <a:lnTo>
                    <a:pt x="397" y="1276"/>
                  </a:lnTo>
                  <a:close/>
                  <a:moveTo>
                    <a:pt x="510" y="1276"/>
                  </a:moveTo>
                  <a:lnTo>
                    <a:pt x="567" y="1178"/>
                  </a:lnTo>
                  <a:lnTo>
                    <a:pt x="454" y="1178"/>
                  </a:lnTo>
                  <a:lnTo>
                    <a:pt x="510" y="1276"/>
                  </a:lnTo>
                  <a:close/>
                  <a:moveTo>
                    <a:pt x="624" y="1276"/>
                  </a:moveTo>
                  <a:lnTo>
                    <a:pt x="681" y="1178"/>
                  </a:lnTo>
                  <a:lnTo>
                    <a:pt x="567" y="1178"/>
                  </a:lnTo>
                  <a:lnTo>
                    <a:pt x="624" y="1276"/>
                  </a:lnTo>
                  <a:close/>
                  <a:moveTo>
                    <a:pt x="737" y="1276"/>
                  </a:moveTo>
                  <a:lnTo>
                    <a:pt x="794" y="1178"/>
                  </a:lnTo>
                  <a:lnTo>
                    <a:pt x="681" y="1178"/>
                  </a:lnTo>
                  <a:lnTo>
                    <a:pt x="737" y="1276"/>
                  </a:lnTo>
                  <a:close/>
                  <a:moveTo>
                    <a:pt x="851" y="1276"/>
                  </a:moveTo>
                  <a:lnTo>
                    <a:pt x="908" y="1178"/>
                  </a:lnTo>
                  <a:lnTo>
                    <a:pt x="794" y="1178"/>
                  </a:lnTo>
                  <a:lnTo>
                    <a:pt x="851" y="1276"/>
                  </a:lnTo>
                  <a:close/>
                  <a:moveTo>
                    <a:pt x="964" y="1276"/>
                  </a:moveTo>
                  <a:lnTo>
                    <a:pt x="1021" y="1178"/>
                  </a:lnTo>
                  <a:lnTo>
                    <a:pt x="908" y="1178"/>
                  </a:lnTo>
                  <a:lnTo>
                    <a:pt x="964" y="1276"/>
                  </a:lnTo>
                  <a:close/>
                  <a:moveTo>
                    <a:pt x="1077" y="1276"/>
                  </a:moveTo>
                  <a:lnTo>
                    <a:pt x="1134" y="1178"/>
                  </a:lnTo>
                  <a:lnTo>
                    <a:pt x="1021" y="1178"/>
                  </a:lnTo>
                  <a:lnTo>
                    <a:pt x="1077" y="1276"/>
                  </a:lnTo>
                  <a:close/>
                  <a:moveTo>
                    <a:pt x="1191" y="1276"/>
                  </a:moveTo>
                  <a:lnTo>
                    <a:pt x="1247" y="1178"/>
                  </a:lnTo>
                  <a:lnTo>
                    <a:pt x="1134" y="1178"/>
                  </a:lnTo>
                  <a:lnTo>
                    <a:pt x="1191" y="1276"/>
                  </a:lnTo>
                  <a:close/>
                  <a:moveTo>
                    <a:pt x="1304" y="1276"/>
                  </a:moveTo>
                  <a:lnTo>
                    <a:pt x="1361" y="1178"/>
                  </a:lnTo>
                  <a:lnTo>
                    <a:pt x="1247" y="1178"/>
                  </a:lnTo>
                  <a:lnTo>
                    <a:pt x="1304" y="1276"/>
                  </a:lnTo>
                  <a:close/>
                  <a:moveTo>
                    <a:pt x="1418" y="1276"/>
                  </a:moveTo>
                  <a:lnTo>
                    <a:pt x="1474" y="1178"/>
                  </a:lnTo>
                  <a:lnTo>
                    <a:pt x="1361" y="1178"/>
                  </a:lnTo>
                  <a:lnTo>
                    <a:pt x="1418" y="1276"/>
                  </a:lnTo>
                  <a:close/>
                  <a:moveTo>
                    <a:pt x="1531" y="1276"/>
                  </a:moveTo>
                  <a:lnTo>
                    <a:pt x="1587" y="1178"/>
                  </a:lnTo>
                  <a:lnTo>
                    <a:pt x="1474" y="1178"/>
                  </a:lnTo>
                  <a:lnTo>
                    <a:pt x="1531" y="1276"/>
                  </a:lnTo>
                  <a:close/>
                  <a:moveTo>
                    <a:pt x="1644" y="1276"/>
                  </a:moveTo>
                  <a:lnTo>
                    <a:pt x="1701" y="1178"/>
                  </a:lnTo>
                  <a:lnTo>
                    <a:pt x="1587" y="1178"/>
                  </a:lnTo>
                  <a:lnTo>
                    <a:pt x="1644" y="1276"/>
                  </a:lnTo>
                  <a:close/>
                  <a:moveTo>
                    <a:pt x="1758" y="1276"/>
                  </a:moveTo>
                  <a:lnTo>
                    <a:pt x="1814" y="1178"/>
                  </a:lnTo>
                  <a:lnTo>
                    <a:pt x="1701" y="1178"/>
                  </a:lnTo>
                  <a:lnTo>
                    <a:pt x="1758" y="1276"/>
                  </a:lnTo>
                  <a:close/>
                  <a:moveTo>
                    <a:pt x="1871" y="1276"/>
                  </a:moveTo>
                  <a:lnTo>
                    <a:pt x="1928" y="1178"/>
                  </a:lnTo>
                  <a:lnTo>
                    <a:pt x="1814" y="1178"/>
                  </a:lnTo>
                  <a:lnTo>
                    <a:pt x="1871" y="1276"/>
                  </a:lnTo>
                  <a:close/>
                  <a:moveTo>
                    <a:pt x="1984" y="1276"/>
                  </a:moveTo>
                  <a:lnTo>
                    <a:pt x="2041" y="1178"/>
                  </a:lnTo>
                  <a:lnTo>
                    <a:pt x="1928" y="1178"/>
                  </a:lnTo>
                  <a:lnTo>
                    <a:pt x="1984" y="1276"/>
                  </a:lnTo>
                  <a:close/>
                  <a:moveTo>
                    <a:pt x="2097" y="1276"/>
                  </a:moveTo>
                  <a:lnTo>
                    <a:pt x="2154" y="1178"/>
                  </a:lnTo>
                  <a:lnTo>
                    <a:pt x="2041" y="1178"/>
                  </a:lnTo>
                  <a:lnTo>
                    <a:pt x="2097" y="1276"/>
                  </a:lnTo>
                  <a:close/>
                  <a:moveTo>
                    <a:pt x="2211" y="1276"/>
                  </a:moveTo>
                  <a:lnTo>
                    <a:pt x="2268" y="1178"/>
                  </a:lnTo>
                  <a:lnTo>
                    <a:pt x="2154" y="1178"/>
                  </a:lnTo>
                  <a:lnTo>
                    <a:pt x="2211" y="1276"/>
                  </a:lnTo>
                  <a:close/>
                  <a:moveTo>
                    <a:pt x="2324" y="1276"/>
                  </a:moveTo>
                  <a:lnTo>
                    <a:pt x="2381" y="1178"/>
                  </a:lnTo>
                  <a:lnTo>
                    <a:pt x="2268" y="1178"/>
                  </a:lnTo>
                  <a:lnTo>
                    <a:pt x="2324" y="1276"/>
                  </a:lnTo>
                  <a:close/>
                  <a:moveTo>
                    <a:pt x="2438" y="1276"/>
                  </a:moveTo>
                  <a:lnTo>
                    <a:pt x="2495" y="1178"/>
                  </a:lnTo>
                  <a:lnTo>
                    <a:pt x="2381" y="1178"/>
                  </a:lnTo>
                  <a:lnTo>
                    <a:pt x="2438" y="1276"/>
                  </a:lnTo>
                  <a:close/>
                  <a:moveTo>
                    <a:pt x="2551" y="1276"/>
                  </a:moveTo>
                  <a:lnTo>
                    <a:pt x="2607" y="1178"/>
                  </a:lnTo>
                  <a:lnTo>
                    <a:pt x="2495" y="1178"/>
                  </a:lnTo>
                  <a:lnTo>
                    <a:pt x="2551" y="1276"/>
                  </a:lnTo>
                  <a:close/>
                  <a:moveTo>
                    <a:pt x="2665" y="1276"/>
                  </a:moveTo>
                  <a:lnTo>
                    <a:pt x="2721" y="1178"/>
                  </a:lnTo>
                  <a:lnTo>
                    <a:pt x="2607" y="1178"/>
                  </a:lnTo>
                  <a:lnTo>
                    <a:pt x="2665" y="1276"/>
                  </a:lnTo>
                  <a:close/>
                  <a:moveTo>
                    <a:pt x="2778" y="1276"/>
                  </a:moveTo>
                  <a:lnTo>
                    <a:pt x="2834" y="1178"/>
                  </a:lnTo>
                  <a:lnTo>
                    <a:pt x="2721" y="1178"/>
                  </a:lnTo>
                  <a:lnTo>
                    <a:pt x="2778" y="1276"/>
                  </a:lnTo>
                  <a:close/>
                  <a:moveTo>
                    <a:pt x="0" y="1276"/>
                  </a:moveTo>
                  <a:lnTo>
                    <a:pt x="114" y="1276"/>
                  </a:lnTo>
                  <a:lnTo>
                    <a:pt x="57" y="1374"/>
                  </a:lnTo>
                  <a:lnTo>
                    <a:pt x="0" y="1276"/>
                  </a:lnTo>
                  <a:close/>
                  <a:moveTo>
                    <a:pt x="171" y="1374"/>
                  </a:moveTo>
                  <a:lnTo>
                    <a:pt x="227" y="1276"/>
                  </a:lnTo>
                  <a:lnTo>
                    <a:pt x="114" y="1276"/>
                  </a:lnTo>
                  <a:lnTo>
                    <a:pt x="171" y="1374"/>
                  </a:lnTo>
                  <a:close/>
                  <a:moveTo>
                    <a:pt x="284" y="1374"/>
                  </a:moveTo>
                  <a:lnTo>
                    <a:pt x="340" y="1276"/>
                  </a:lnTo>
                  <a:lnTo>
                    <a:pt x="227" y="1276"/>
                  </a:lnTo>
                  <a:lnTo>
                    <a:pt x="284" y="1374"/>
                  </a:lnTo>
                  <a:close/>
                  <a:moveTo>
                    <a:pt x="397" y="1374"/>
                  </a:moveTo>
                  <a:lnTo>
                    <a:pt x="454" y="1276"/>
                  </a:lnTo>
                  <a:lnTo>
                    <a:pt x="340" y="1276"/>
                  </a:lnTo>
                  <a:lnTo>
                    <a:pt x="397" y="1374"/>
                  </a:lnTo>
                  <a:close/>
                  <a:moveTo>
                    <a:pt x="510" y="1374"/>
                  </a:moveTo>
                  <a:lnTo>
                    <a:pt x="567" y="1276"/>
                  </a:lnTo>
                  <a:lnTo>
                    <a:pt x="454" y="1276"/>
                  </a:lnTo>
                  <a:lnTo>
                    <a:pt x="510" y="1374"/>
                  </a:lnTo>
                  <a:close/>
                  <a:moveTo>
                    <a:pt x="624" y="1374"/>
                  </a:moveTo>
                  <a:lnTo>
                    <a:pt x="681" y="1276"/>
                  </a:lnTo>
                  <a:lnTo>
                    <a:pt x="567" y="1276"/>
                  </a:lnTo>
                  <a:lnTo>
                    <a:pt x="624" y="1374"/>
                  </a:lnTo>
                  <a:close/>
                  <a:moveTo>
                    <a:pt x="737" y="1374"/>
                  </a:moveTo>
                  <a:lnTo>
                    <a:pt x="794" y="1276"/>
                  </a:lnTo>
                  <a:lnTo>
                    <a:pt x="681" y="1276"/>
                  </a:lnTo>
                  <a:lnTo>
                    <a:pt x="737" y="1374"/>
                  </a:lnTo>
                  <a:close/>
                  <a:moveTo>
                    <a:pt x="851" y="1374"/>
                  </a:moveTo>
                  <a:lnTo>
                    <a:pt x="908" y="1276"/>
                  </a:lnTo>
                  <a:lnTo>
                    <a:pt x="794" y="1276"/>
                  </a:lnTo>
                  <a:lnTo>
                    <a:pt x="851" y="1374"/>
                  </a:lnTo>
                  <a:close/>
                  <a:moveTo>
                    <a:pt x="964" y="1374"/>
                  </a:moveTo>
                  <a:lnTo>
                    <a:pt x="1021" y="1276"/>
                  </a:lnTo>
                  <a:lnTo>
                    <a:pt x="908" y="1276"/>
                  </a:lnTo>
                  <a:lnTo>
                    <a:pt x="964" y="1374"/>
                  </a:lnTo>
                  <a:close/>
                  <a:moveTo>
                    <a:pt x="1077" y="1374"/>
                  </a:moveTo>
                  <a:lnTo>
                    <a:pt x="1134" y="1276"/>
                  </a:lnTo>
                  <a:lnTo>
                    <a:pt x="1021" y="1276"/>
                  </a:lnTo>
                  <a:lnTo>
                    <a:pt x="1077" y="1374"/>
                  </a:lnTo>
                  <a:close/>
                  <a:moveTo>
                    <a:pt x="1191" y="1374"/>
                  </a:moveTo>
                  <a:lnTo>
                    <a:pt x="1247" y="1276"/>
                  </a:lnTo>
                  <a:lnTo>
                    <a:pt x="1134" y="1276"/>
                  </a:lnTo>
                  <a:lnTo>
                    <a:pt x="1191" y="1374"/>
                  </a:lnTo>
                  <a:close/>
                  <a:moveTo>
                    <a:pt x="1304" y="1374"/>
                  </a:moveTo>
                  <a:lnTo>
                    <a:pt x="1361" y="1276"/>
                  </a:lnTo>
                  <a:lnTo>
                    <a:pt x="1247" y="1276"/>
                  </a:lnTo>
                  <a:lnTo>
                    <a:pt x="1304" y="1374"/>
                  </a:lnTo>
                  <a:close/>
                  <a:moveTo>
                    <a:pt x="1418" y="1374"/>
                  </a:moveTo>
                  <a:lnTo>
                    <a:pt x="1474" y="1276"/>
                  </a:lnTo>
                  <a:lnTo>
                    <a:pt x="1361" y="1276"/>
                  </a:lnTo>
                  <a:lnTo>
                    <a:pt x="1418" y="1374"/>
                  </a:lnTo>
                  <a:close/>
                  <a:moveTo>
                    <a:pt x="1531" y="1374"/>
                  </a:moveTo>
                  <a:lnTo>
                    <a:pt x="1587" y="1276"/>
                  </a:lnTo>
                  <a:lnTo>
                    <a:pt x="1474" y="1276"/>
                  </a:lnTo>
                  <a:lnTo>
                    <a:pt x="1531" y="1374"/>
                  </a:lnTo>
                  <a:close/>
                  <a:moveTo>
                    <a:pt x="1644" y="1374"/>
                  </a:moveTo>
                  <a:lnTo>
                    <a:pt x="1701" y="1276"/>
                  </a:lnTo>
                  <a:lnTo>
                    <a:pt x="1587" y="1276"/>
                  </a:lnTo>
                  <a:lnTo>
                    <a:pt x="1644" y="1374"/>
                  </a:lnTo>
                  <a:close/>
                  <a:moveTo>
                    <a:pt x="1758" y="1374"/>
                  </a:moveTo>
                  <a:lnTo>
                    <a:pt x="1814" y="1276"/>
                  </a:lnTo>
                  <a:lnTo>
                    <a:pt x="1701" y="1276"/>
                  </a:lnTo>
                  <a:lnTo>
                    <a:pt x="1758" y="1374"/>
                  </a:lnTo>
                  <a:close/>
                  <a:moveTo>
                    <a:pt x="1871" y="1374"/>
                  </a:moveTo>
                  <a:lnTo>
                    <a:pt x="1928" y="1276"/>
                  </a:lnTo>
                  <a:lnTo>
                    <a:pt x="1814" y="1276"/>
                  </a:lnTo>
                  <a:lnTo>
                    <a:pt x="1871" y="1374"/>
                  </a:lnTo>
                  <a:close/>
                  <a:moveTo>
                    <a:pt x="1984" y="1374"/>
                  </a:moveTo>
                  <a:lnTo>
                    <a:pt x="2041" y="1276"/>
                  </a:lnTo>
                  <a:lnTo>
                    <a:pt x="1928" y="1276"/>
                  </a:lnTo>
                  <a:lnTo>
                    <a:pt x="1984" y="1374"/>
                  </a:lnTo>
                  <a:close/>
                  <a:moveTo>
                    <a:pt x="2097" y="1374"/>
                  </a:moveTo>
                  <a:lnTo>
                    <a:pt x="2154" y="1276"/>
                  </a:lnTo>
                  <a:lnTo>
                    <a:pt x="2041" y="1276"/>
                  </a:lnTo>
                  <a:lnTo>
                    <a:pt x="2097" y="1374"/>
                  </a:lnTo>
                  <a:close/>
                  <a:moveTo>
                    <a:pt x="2211" y="1374"/>
                  </a:moveTo>
                  <a:lnTo>
                    <a:pt x="2268" y="1276"/>
                  </a:lnTo>
                  <a:lnTo>
                    <a:pt x="2154" y="1276"/>
                  </a:lnTo>
                  <a:lnTo>
                    <a:pt x="2211" y="1374"/>
                  </a:lnTo>
                  <a:close/>
                  <a:moveTo>
                    <a:pt x="2324" y="1374"/>
                  </a:moveTo>
                  <a:lnTo>
                    <a:pt x="2381" y="1276"/>
                  </a:lnTo>
                  <a:lnTo>
                    <a:pt x="2268" y="1276"/>
                  </a:lnTo>
                  <a:lnTo>
                    <a:pt x="2324" y="1374"/>
                  </a:lnTo>
                  <a:close/>
                  <a:moveTo>
                    <a:pt x="2438" y="1374"/>
                  </a:moveTo>
                  <a:lnTo>
                    <a:pt x="2495" y="1276"/>
                  </a:lnTo>
                  <a:lnTo>
                    <a:pt x="2381" y="1276"/>
                  </a:lnTo>
                  <a:lnTo>
                    <a:pt x="2438" y="1374"/>
                  </a:lnTo>
                  <a:close/>
                  <a:moveTo>
                    <a:pt x="2551" y="1374"/>
                  </a:moveTo>
                  <a:lnTo>
                    <a:pt x="2607" y="1276"/>
                  </a:lnTo>
                  <a:lnTo>
                    <a:pt x="2495" y="1276"/>
                  </a:lnTo>
                  <a:lnTo>
                    <a:pt x="2551" y="1374"/>
                  </a:lnTo>
                  <a:close/>
                  <a:moveTo>
                    <a:pt x="2665" y="1374"/>
                  </a:moveTo>
                  <a:lnTo>
                    <a:pt x="2721" y="1276"/>
                  </a:lnTo>
                  <a:lnTo>
                    <a:pt x="2607" y="1276"/>
                  </a:lnTo>
                  <a:lnTo>
                    <a:pt x="2665" y="1374"/>
                  </a:lnTo>
                  <a:close/>
                  <a:moveTo>
                    <a:pt x="2778" y="1374"/>
                  </a:moveTo>
                  <a:lnTo>
                    <a:pt x="2834" y="1276"/>
                  </a:lnTo>
                  <a:lnTo>
                    <a:pt x="2721" y="1276"/>
                  </a:lnTo>
                  <a:lnTo>
                    <a:pt x="2778" y="1374"/>
                  </a:lnTo>
                  <a:close/>
                  <a:moveTo>
                    <a:pt x="0" y="1374"/>
                  </a:moveTo>
                  <a:lnTo>
                    <a:pt x="114" y="1374"/>
                  </a:lnTo>
                  <a:lnTo>
                    <a:pt x="57" y="1472"/>
                  </a:lnTo>
                  <a:lnTo>
                    <a:pt x="0" y="1374"/>
                  </a:lnTo>
                  <a:close/>
                  <a:moveTo>
                    <a:pt x="171" y="1472"/>
                  </a:moveTo>
                  <a:lnTo>
                    <a:pt x="227" y="1374"/>
                  </a:lnTo>
                  <a:lnTo>
                    <a:pt x="114" y="1374"/>
                  </a:lnTo>
                  <a:lnTo>
                    <a:pt x="171" y="1472"/>
                  </a:lnTo>
                  <a:close/>
                  <a:moveTo>
                    <a:pt x="284" y="1472"/>
                  </a:moveTo>
                  <a:lnTo>
                    <a:pt x="340" y="1374"/>
                  </a:lnTo>
                  <a:lnTo>
                    <a:pt x="227" y="1374"/>
                  </a:lnTo>
                  <a:lnTo>
                    <a:pt x="284" y="1472"/>
                  </a:lnTo>
                  <a:close/>
                  <a:moveTo>
                    <a:pt x="397" y="1472"/>
                  </a:moveTo>
                  <a:lnTo>
                    <a:pt x="454" y="1374"/>
                  </a:lnTo>
                  <a:lnTo>
                    <a:pt x="340" y="1374"/>
                  </a:lnTo>
                  <a:lnTo>
                    <a:pt x="397" y="1472"/>
                  </a:lnTo>
                  <a:close/>
                  <a:moveTo>
                    <a:pt x="510" y="1472"/>
                  </a:moveTo>
                  <a:lnTo>
                    <a:pt x="567" y="1374"/>
                  </a:lnTo>
                  <a:lnTo>
                    <a:pt x="454" y="1374"/>
                  </a:lnTo>
                  <a:lnTo>
                    <a:pt x="510" y="1472"/>
                  </a:lnTo>
                  <a:close/>
                  <a:moveTo>
                    <a:pt x="624" y="1472"/>
                  </a:moveTo>
                  <a:lnTo>
                    <a:pt x="681" y="1374"/>
                  </a:lnTo>
                  <a:lnTo>
                    <a:pt x="567" y="1374"/>
                  </a:lnTo>
                  <a:lnTo>
                    <a:pt x="624" y="1472"/>
                  </a:lnTo>
                  <a:close/>
                  <a:moveTo>
                    <a:pt x="737" y="1472"/>
                  </a:moveTo>
                  <a:lnTo>
                    <a:pt x="794" y="1374"/>
                  </a:lnTo>
                  <a:lnTo>
                    <a:pt x="681" y="1374"/>
                  </a:lnTo>
                  <a:lnTo>
                    <a:pt x="737" y="1472"/>
                  </a:lnTo>
                  <a:close/>
                  <a:moveTo>
                    <a:pt x="851" y="1472"/>
                  </a:moveTo>
                  <a:lnTo>
                    <a:pt x="908" y="1374"/>
                  </a:lnTo>
                  <a:lnTo>
                    <a:pt x="794" y="1374"/>
                  </a:lnTo>
                  <a:lnTo>
                    <a:pt x="851" y="1472"/>
                  </a:lnTo>
                  <a:close/>
                  <a:moveTo>
                    <a:pt x="964" y="1472"/>
                  </a:moveTo>
                  <a:lnTo>
                    <a:pt x="1021" y="1374"/>
                  </a:lnTo>
                  <a:lnTo>
                    <a:pt x="908" y="1374"/>
                  </a:lnTo>
                  <a:lnTo>
                    <a:pt x="964" y="1472"/>
                  </a:lnTo>
                  <a:close/>
                  <a:moveTo>
                    <a:pt x="1077" y="1472"/>
                  </a:moveTo>
                  <a:lnTo>
                    <a:pt x="1134" y="1374"/>
                  </a:lnTo>
                  <a:lnTo>
                    <a:pt x="1021" y="1374"/>
                  </a:lnTo>
                  <a:lnTo>
                    <a:pt x="1077" y="1472"/>
                  </a:lnTo>
                  <a:close/>
                  <a:moveTo>
                    <a:pt x="1191" y="1472"/>
                  </a:moveTo>
                  <a:lnTo>
                    <a:pt x="1247" y="1374"/>
                  </a:lnTo>
                  <a:lnTo>
                    <a:pt x="1134" y="1374"/>
                  </a:lnTo>
                  <a:lnTo>
                    <a:pt x="1191" y="1472"/>
                  </a:lnTo>
                  <a:close/>
                  <a:moveTo>
                    <a:pt x="1304" y="1472"/>
                  </a:moveTo>
                  <a:lnTo>
                    <a:pt x="1361" y="1374"/>
                  </a:lnTo>
                  <a:lnTo>
                    <a:pt x="1247" y="1374"/>
                  </a:lnTo>
                  <a:lnTo>
                    <a:pt x="1304" y="1472"/>
                  </a:lnTo>
                  <a:close/>
                  <a:moveTo>
                    <a:pt x="1418" y="1472"/>
                  </a:moveTo>
                  <a:lnTo>
                    <a:pt x="1474" y="1374"/>
                  </a:lnTo>
                  <a:lnTo>
                    <a:pt x="1361" y="1374"/>
                  </a:lnTo>
                  <a:lnTo>
                    <a:pt x="1418" y="1472"/>
                  </a:lnTo>
                  <a:close/>
                  <a:moveTo>
                    <a:pt x="1531" y="1472"/>
                  </a:moveTo>
                  <a:lnTo>
                    <a:pt x="1587" y="1374"/>
                  </a:lnTo>
                  <a:lnTo>
                    <a:pt x="1474" y="1374"/>
                  </a:lnTo>
                  <a:lnTo>
                    <a:pt x="1531" y="1472"/>
                  </a:lnTo>
                  <a:close/>
                  <a:moveTo>
                    <a:pt x="1644" y="1472"/>
                  </a:moveTo>
                  <a:lnTo>
                    <a:pt x="1701" y="1374"/>
                  </a:lnTo>
                  <a:lnTo>
                    <a:pt x="1587" y="1374"/>
                  </a:lnTo>
                  <a:lnTo>
                    <a:pt x="1644" y="1472"/>
                  </a:lnTo>
                  <a:close/>
                  <a:moveTo>
                    <a:pt x="1758" y="1472"/>
                  </a:moveTo>
                  <a:lnTo>
                    <a:pt x="1814" y="1374"/>
                  </a:lnTo>
                  <a:lnTo>
                    <a:pt x="1701" y="1374"/>
                  </a:lnTo>
                  <a:lnTo>
                    <a:pt x="1758" y="1472"/>
                  </a:lnTo>
                  <a:close/>
                  <a:moveTo>
                    <a:pt x="1871" y="1472"/>
                  </a:moveTo>
                  <a:lnTo>
                    <a:pt x="1928" y="1374"/>
                  </a:lnTo>
                  <a:lnTo>
                    <a:pt x="1814" y="1374"/>
                  </a:lnTo>
                  <a:lnTo>
                    <a:pt x="1871" y="1472"/>
                  </a:lnTo>
                  <a:close/>
                  <a:moveTo>
                    <a:pt x="1984" y="1472"/>
                  </a:moveTo>
                  <a:lnTo>
                    <a:pt x="2041" y="1374"/>
                  </a:lnTo>
                  <a:lnTo>
                    <a:pt x="1928" y="1374"/>
                  </a:lnTo>
                  <a:lnTo>
                    <a:pt x="1984" y="1472"/>
                  </a:lnTo>
                  <a:close/>
                  <a:moveTo>
                    <a:pt x="2097" y="1472"/>
                  </a:moveTo>
                  <a:lnTo>
                    <a:pt x="2154" y="1374"/>
                  </a:lnTo>
                  <a:lnTo>
                    <a:pt x="2041" y="1374"/>
                  </a:lnTo>
                  <a:lnTo>
                    <a:pt x="2097" y="1472"/>
                  </a:lnTo>
                  <a:close/>
                  <a:moveTo>
                    <a:pt x="2211" y="1472"/>
                  </a:moveTo>
                  <a:lnTo>
                    <a:pt x="2268" y="1374"/>
                  </a:lnTo>
                  <a:lnTo>
                    <a:pt x="2154" y="1374"/>
                  </a:lnTo>
                  <a:lnTo>
                    <a:pt x="2211" y="1472"/>
                  </a:lnTo>
                  <a:close/>
                  <a:moveTo>
                    <a:pt x="2324" y="1472"/>
                  </a:moveTo>
                  <a:lnTo>
                    <a:pt x="2381" y="1374"/>
                  </a:lnTo>
                  <a:lnTo>
                    <a:pt x="2268" y="1374"/>
                  </a:lnTo>
                  <a:lnTo>
                    <a:pt x="2324" y="1472"/>
                  </a:lnTo>
                  <a:close/>
                  <a:moveTo>
                    <a:pt x="2438" y="1472"/>
                  </a:moveTo>
                  <a:lnTo>
                    <a:pt x="2495" y="1374"/>
                  </a:lnTo>
                  <a:lnTo>
                    <a:pt x="2381" y="1374"/>
                  </a:lnTo>
                  <a:lnTo>
                    <a:pt x="2438" y="1472"/>
                  </a:lnTo>
                  <a:close/>
                  <a:moveTo>
                    <a:pt x="2551" y="1472"/>
                  </a:moveTo>
                  <a:lnTo>
                    <a:pt x="2607" y="1374"/>
                  </a:lnTo>
                  <a:lnTo>
                    <a:pt x="2495" y="1374"/>
                  </a:lnTo>
                  <a:lnTo>
                    <a:pt x="2551" y="1472"/>
                  </a:lnTo>
                  <a:close/>
                  <a:moveTo>
                    <a:pt x="2665" y="1472"/>
                  </a:moveTo>
                  <a:lnTo>
                    <a:pt x="2721" y="1374"/>
                  </a:lnTo>
                  <a:lnTo>
                    <a:pt x="2607" y="1374"/>
                  </a:lnTo>
                  <a:lnTo>
                    <a:pt x="2665" y="1472"/>
                  </a:lnTo>
                  <a:close/>
                  <a:moveTo>
                    <a:pt x="2778" y="1472"/>
                  </a:moveTo>
                  <a:lnTo>
                    <a:pt x="2834" y="1374"/>
                  </a:lnTo>
                  <a:lnTo>
                    <a:pt x="2721" y="1374"/>
                  </a:lnTo>
                  <a:lnTo>
                    <a:pt x="2778" y="1472"/>
                  </a:lnTo>
                  <a:close/>
                  <a:moveTo>
                    <a:pt x="0" y="1472"/>
                  </a:moveTo>
                  <a:lnTo>
                    <a:pt x="114" y="1472"/>
                  </a:lnTo>
                  <a:lnTo>
                    <a:pt x="57" y="1570"/>
                  </a:lnTo>
                  <a:lnTo>
                    <a:pt x="0" y="1472"/>
                  </a:lnTo>
                  <a:close/>
                  <a:moveTo>
                    <a:pt x="171" y="1570"/>
                  </a:moveTo>
                  <a:lnTo>
                    <a:pt x="227" y="1472"/>
                  </a:lnTo>
                  <a:lnTo>
                    <a:pt x="114" y="1472"/>
                  </a:lnTo>
                  <a:lnTo>
                    <a:pt x="171" y="1570"/>
                  </a:lnTo>
                  <a:close/>
                  <a:moveTo>
                    <a:pt x="284" y="1570"/>
                  </a:moveTo>
                  <a:lnTo>
                    <a:pt x="340" y="1472"/>
                  </a:lnTo>
                  <a:lnTo>
                    <a:pt x="227" y="1472"/>
                  </a:lnTo>
                  <a:lnTo>
                    <a:pt x="284" y="1570"/>
                  </a:lnTo>
                  <a:close/>
                  <a:moveTo>
                    <a:pt x="397" y="1570"/>
                  </a:moveTo>
                  <a:lnTo>
                    <a:pt x="454" y="1472"/>
                  </a:lnTo>
                  <a:lnTo>
                    <a:pt x="340" y="1472"/>
                  </a:lnTo>
                  <a:lnTo>
                    <a:pt x="397" y="1570"/>
                  </a:lnTo>
                  <a:close/>
                  <a:moveTo>
                    <a:pt x="510" y="1570"/>
                  </a:moveTo>
                  <a:lnTo>
                    <a:pt x="567" y="1472"/>
                  </a:lnTo>
                  <a:lnTo>
                    <a:pt x="454" y="1472"/>
                  </a:lnTo>
                  <a:lnTo>
                    <a:pt x="510" y="1570"/>
                  </a:lnTo>
                  <a:close/>
                  <a:moveTo>
                    <a:pt x="624" y="1570"/>
                  </a:moveTo>
                  <a:lnTo>
                    <a:pt x="681" y="1472"/>
                  </a:lnTo>
                  <a:lnTo>
                    <a:pt x="567" y="1472"/>
                  </a:lnTo>
                  <a:lnTo>
                    <a:pt x="624" y="1570"/>
                  </a:lnTo>
                  <a:close/>
                  <a:moveTo>
                    <a:pt x="737" y="1570"/>
                  </a:moveTo>
                  <a:lnTo>
                    <a:pt x="794" y="1472"/>
                  </a:lnTo>
                  <a:lnTo>
                    <a:pt x="681" y="1472"/>
                  </a:lnTo>
                  <a:lnTo>
                    <a:pt x="737" y="1570"/>
                  </a:lnTo>
                  <a:close/>
                  <a:moveTo>
                    <a:pt x="851" y="1570"/>
                  </a:moveTo>
                  <a:lnTo>
                    <a:pt x="908" y="1472"/>
                  </a:lnTo>
                  <a:lnTo>
                    <a:pt x="794" y="1472"/>
                  </a:lnTo>
                  <a:lnTo>
                    <a:pt x="851" y="1570"/>
                  </a:lnTo>
                  <a:close/>
                  <a:moveTo>
                    <a:pt x="964" y="1570"/>
                  </a:moveTo>
                  <a:lnTo>
                    <a:pt x="1021" y="1472"/>
                  </a:lnTo>
                  <a:lnTo>
                    <a:pt x="908" y="1472"/>
                  </a:lnTo>
                  <a:lnTo>
                    <a:pt x="964" y="1570"/>
                  </a:lnTo>
                  <a:close/>
                  <a:moveTo>
                    <a:pt x="1077" y="1570"/>
                  </a:moveTo>
                  <a:lnTo>
                    <a:pt x="1134" y="1472"/>
                  </a:lnTo>
                  <a:lnTo>
                    <a:pt x="1021" y="1472"/>
                  </a:lnTo>
                  <a:lnTo>
                    <a:pt x="1077" y="1570"/>
                  </a:lnTo>
                  <a:close/>
                  <a:moveTo>
                    <a:pt x="1191" y="1570"/>
                  </a:moveTo>
                  <a:lnTo>
                    <a:pt x="1247" y="1472"/>
                  </a:lnTo>
                  <a:lnTo>
                    <a:pt x="1134" y="1472"/>
                  </a:lnTo>
                  <a:lnTo>
                    <a:pt x="1191" y="1570"/>
                  </a:lnTo>
                  <a:close/>
                  <a:moveTo>
                    <a:pt x="1304" y="1570"/>
                  </a:moveTo>
                  <a:lnTo>
                    <a:pt x="1361" y="1472"/>
                  </a:lnTo>
                  <a:lnTo>
                    <a:pt x="1247" y="1472"/>
                  </a:lnTo>
                  <a:lnTo>
                    <a:pt x="1304" y="1570"/>
                  </a:lnTo>
                  <a:close/>
                  <a:moveTo>
                    <a:pt x="1418" y="1570"/>
                  </a:moveTo>
                  <a:lnTo>
                    <a:pt x="1474" y="1472"/>
                  </a:lnTo>
                  <a:lnTo>
                    <a:pt x="1361" y="1472"/>
                  </a:lnTo>
                  <a:lnTo>
                    <a:pt x="1418" y="1570"/>
                  </a:lnTo>
                  <a:close/>
                  <a:moveTo>
                    <a:pt x="1531" y="1570"/>
                  </a:moveTo>
                  <a:lnTo>
                    <a:pt x="1587" y="1472"/>
                  </a:lnTo>
                  <a:lnTo>
                    <a:pt x="1474" y="1472"/>
                  </a:lnTo>
                  <a:lnTo>
                    <a:pt x="1531" y="1570"/>
                  </a:lnTo>
                  <a:close/>
                  <a:moveTo>
                    <a:pt x="1644" y="1570"/>
                  </a:moveTo>
                  <a:lnTo>
                    <a:pt x="1701" y="1472"/>
                  </a:lnTo>
                  <a:lnTo>
                    <a:pt x="1587" y="1472"/>
                  </a:lnTo>
                  <a:lnTo>
                    <a:pt x="1644" y="1570"/>
                  </a:lnTo>
                  <a:close/>
                  <a:moveTo>
                    <a:pt x="1758" y="1570"/>
                  </a:moveTo>
                  <a:lnTo>
                    <a:pt x="1814" y="1472"/>
                  </a:lnTo>
                  <a:lnTo>
                    <a:pt x="1701" y="1472"/>
                  </a:lnTo>
                  <a:lnTo>
                    <a:pt x="1758" y="1570"/>
                  </a:lnTo>
                  <a:close/>
                  <a:moveTo>
                    <a:pt x="1871" y="1570"/>
                  </a:moveTo>
                  <a:lnTo>
                    <a:pt x="1928" y="1472"/>
                  </a:lnTo>
                  <a:lnTo>
                    <a:pt x="1814" y="1472"/>
                  </a:lnTo>
                  <a:lnTo>
                    <a:pt x="1871" y="1570"/>
                  </a:lnTo>
                  <a:close/>
                  <a:moveTo>
                    <a:pt x="1984" y="1570"/>
                  </a:moveTo>
                  <a:lnTo>
                    <a:pt x="2041" y="1472"/>
                  </a:lnTo>
                  <a:lnTo>
                    <a:pt x="1928" y="1472"/>
                  </a:lnTo>
                  <a:lnTo>
                    <a:pt x="1984" y="1570"/>
                  </a:lnTo>
                  <a:close/>
                  <a:moveTo>
                    <a:pt x="2097" y="1570"/>
                  </a:moveTo>
                  <a:lnTo>
                    <a:pt x="2154" y="1472"/>
                  </a:lnTo>
                  <a:lnTo>
                    <a:pt x="2041" y="1472"/>
                  </a:lnTo>
                  <a:lnTo>
                    <a:pt x="2097" y="1570"/>
                  </a:lnTo>
                  <a:close/>
                  <a:moveTo>
                    <a:pt x="2211" y="1570"/>
                  </a:moveTo>
                  <a:lnTo>
                    <a:pt x="2268" y="1472"/>
                  </a:lnTo>
                  <a:lnTo>
                    <a:pt x="2154" y="1472"/>
                  </a:lnTo>
                  <a:lnTo>
                    <a:pt x="2211" y="1570"/>
                  </a:lnTo>
                  <a:close/>
                  <a:moveTo>
                    <a:pt x="2324" y="1570"/>
                  </a:moveTo>
                  <a:lnTo>
                    <a:pt x="2381" y="1472"/>
                  </a:lnTo>
                  <a:lnTo>
                    <a:pt x="2268" y="1472"/>
                  </a:lnTo>
                  <a:lnTo>
                    <a:pt x="2324" y="1570"/>
                  </a:lnTo>
                  <a:close/>
                  <a:moveTo>
                    <a:pt x="2438" y="1570"/>
                  </a:moveTo>
                  <a:lnTo>
                    <a:pt x="2495" y="1472"/>
                  </a:lnTo>
                  <a:lnTo>
                    <a:pt x="2381" y="1472"/>
                  </a:lnTo>
                  <a:lnTo>
                    <a:pt x="2438" y="1570"/>
                  </a:lnTo>
                  <a:close/>
                  <a:moveTo>
                    <a:pt x="2551" y="1570"/>
                  </a:moveTo>
                  <a:lnTo>
                    <a:pt x="2607" y="1472"/>
                  </a:lnTo>
                  <a:lnTo>
                    <a:pt x="2495" y="1472"/>
                  </a:lnTo>
                  <a:lnTo>
                    <a:pt x="2551" y="1570"/>
                  </a:lnTo>
                  <a:close/>
                  <a:moveTo>
                    <a:pt x="2665" y="1570"/>
                  </a:moveTo>
                  <a:lnTo>
                    <a:pt x="2721" y="1472"/>
                  </a:lnTo>
                  <a:lnTo>
                    <a:pt x="2607" y="1472"/>
                  </a:lnTo>
                  <a:lnTo>
                    <a:pt x="2665" y="1570"/>
                  </a:lnTo>
                  <a:close/>
                  <a:moveTo>
                    <a:pt x="2778" y="1570"/>
                  </a:moveTo>
                  <a:lnTo>
                    <a:pt x="2834" y="1472"/>
                  </a:lnTo>
                  <a:lnTo>
                    <a:pt x="2721" y="1472"/>
                  </a:lnTo>
                  <a:lnTo>
                    <a:pt x="2778" y="1570"/>
                  </a:lnTo>
                  <a:close/>
                  <a:moveTo>
                    <a:pt x="0" y="1570"/>
                  </a:moveTo>
                  <a:lnTo>
                    <a:pt x="114" y="1570"/>
                  </a:lnTo>
                  <a:lnTo>
                    <a:pt x="57" y="1668"/>
                  </a:lnTo>
                  <a:lnTo>
                    <a:pt x="0" y="1570"/>
                  </a:lnTo>
                  <a:close/>
                  <a:moveTo>
                    <a:pt x="171" y="1668"/>
                  </a:moveTo>
                  <a:lnTo>
                    <a:pt x="227" y="1570"/>
                  </a:lnTo>
                  <a:lnTo>
                    <a:pt x="114" y="1570"/>
                  </a:lnTo>
                  <a:lnTo>
                    <a:pt x="171" y="1668"/>
                  </a:lnTo>
                  <a:close/>
                  <a:moveTo>
                    <a:pt x="284" y="1668"/>
                  </a:moveTo>
                  <a:lnTo>
                    <a:pt x="340" y="1570"/>
                  </a:lnTo>
                  <a:lnTo>
                    <a:pt x="227" y="1570"/>
                  </a:lnTo>
                  <a:lnTo>
                    <a:pt x="284" y="1668"/>
                  </a:lnTo>
                  <a:close/>
                  <a:moveTo>
                    <a:pt x="397" y="1668"/>
                  </a:moveTo>
                  <a:lnTo>
                    <a:pt x="454" y="1570"/>
                  </a:lnTo>
                  <a:lnTo>
                    <a:pt x="340" y="1570"/>
                  </a:lnTo>
                  <a:lnTo>
                    <a:pt x="397" y="1668"/>
                  </a:lnTo>
                  <a:close/>
                  <a:moveTo>
                    <a:pt x="510" y="1668"/>
                  </a:moveTo>
                  <a:lnTo>
                    <a:pt x="567" y="1570"/>
                  </a:lnTo>
                  <a:lnTo>
                    <a:pt x="454" y="1570"/>
                  </a:lnTo>
                  <a:lnTo>
                    <a:pt x="510" y="1668"/>
                  </a:lnTo>
                  <a:close/>
                  <a:moveTo>
                    <a:pt x="624" y="1668"/>
                  </a:moveTo>
                  <a:lnTo>
                    <a:pt x="681" y="1570"/>
                  </a:lnTo>
                  <a:lnTo>
                    <a:pt x="567" y="1570"/>
                  </a:lnTo>
                  <a:lnTo>
                    <a:pt x="624" y="1668"/>
                  </a:lnTo>
                  <a:close/>
                  <a:moveTo>
                    <a:pt x="737" y="1668"/>
                  </a:moveTo>
                  <a:lnTo>
                    <a:pt x="794" y="1570"/>
                  </a:lnTo>
                  <a:lnTo>
                    <a:pt x="681" y="1570"/>
                  </a:lnTo>
                  <a:lnTo>
                    <a:pt x="737" y="1668"/>
                  </a:lnTo>
                  <a:close/>
                  <a:moveTo>
                    <a:pt x="851" y="1668"/>
                  </a:moveTo>
                  <a:lnTo>
                    <a:pt x="908" y="1570"/>
                  </a:lnTo>
                  <a:lnTo>
                    <a:pt x="794" y="1570"/>
                  </a:lnTo>
                  <a:lnTo>
                    <a:pt x="851" y="1668"/>
                  </a:lnTo>
                  <a:close/>
                  <a:moveTo>
                    <a:pt x="964" y="1668"/>
                  </a:moveTo>
                  <a:lnTo>
                    <a:pt x="1021" y="1570"/>
                  </a:lnTo>
                  <a:lnTo>
                    <a:pt x="908" y="1570"/>
                  </a:lnTo>
                  <a:lnTo>
                    <a:pt x="964" y="1668"/>
                  </a:lnTo>
                  <a:close/>
                  <a:moveTo>
                    <a:pt x="1077" y="1668"/>
                  </a:moveTo>
                  <a:lnTo>
                    <a:pt x="1134" y="1570"/>
                  </a:lnTo>
                  <a:lnTo>
                    <a:pt x="1021" y="1570"/>
                  </a:lnTo>
                  <a:lnTo>
                    <a:pt x="1077" y="1668"/>
                  </a:lnTo>
                  <a:close/>
                  <a:moveTo>
                    <a:pt x="1191" y="1668"/>
                  </a:moveTo>
                  <a:lnTo>
                    <a:pt x="1247" y="1570"/>
                  </a:lnTo>
                  <a:lnTo>
                    <a:pt x="1134" y="1570"/>
                  </a:lnTo>
                  <a:lnTo>
                    <a:pt x="1191" y="1668"/>
                  </a:lnTo>
                  <a:close/>
                  <a:moveTo>
                    <a:pt x="1304" y="1668"/>
                  </a:moveTo>
                  <a:lnTo>
                    <a:pt x="1361" y="1570"/>
                  </a:lnTo>
                  <a:lnTo>
                    <a:pt x="1247" y="1570"/>
                  </a:lnTo>
                  <a:lnTo>
                    <a:pt x="1304" y="1668"/>
                  </a:lnTo>
                  <a:close/>
                  <a:moveTo>
                    <a:pt x="1418" y="1668"/>
                  </a:moveTo>
                  <a:lnTo>
                    <a:pt x="1474" y="1570"/>
                  </a:lnTo>
                  <a:lnTo>
                    <a:pt x="1361" y="1570"/>
                  </a:lnTo>
                  <a:lnTo>
                    <a:pt x="1418" y="1668"/>
                  </a:lnTo>
                  <a:close/>
                  <a:moveTo>
                    <a:pt x="1531" y="1668"/>
                  </a:moveTo>
                  <a:lnTo>
                    <a:pt x="1587" y="1570"/>
                  </a:lnTo>
                  <a:lnTo>
                    <a:pt x="1474" y="1570"/>
                  </a:lnTo>
                  <a:lnTo>
                    <a:pt x="1531" y="1668"/>
                  </a:lnTo>
                  <a:close/>
                  <a:moveTo>
                    <a:pt x="1644" y="1668"/>
                  </a:moveTo>
                  <a:lnTo>
                    <a:pt x="1701" y="1570"/>
                  </a:lnTo>
                  <a:lnTo>
                    <a:pt x="1587" y="1570"/>
                  </a:lnTo>
                  <a:lnTo>
                    <a:pt x="1644" y="1668"/>
                  </a:lnTo>
                  <a:close/>
                  <a:moveTo>
                    <a:pt x="1758" y="1668"/>
                  </a:moveTo>
                  <a:lnTo>
                    <a:pt x="1814" y="1570"/>
                  </a:lnTo>
                  <a:lnTo>
                    <a:pt x="1701" y="1570"/>
                  </a:lnTo>
                  <a:lnTo>
                    <a:pt x="1758" y="1668"/>
                  </a:lnTo>
                  <a:close/>
                  <a:moveTo>
                    <a:pt x="1871" y="1668"/>
                  </a:moveTo>
                  <a:lnTo>
                    <a:pt x="1928" y="1570"/>
                  </a:lnTo>
                  <a:lnTo>
                    <a:pt x="1814" y="1570"/>
                  </a:lnTo>
                  <a:lnTo>
                    <a:pt x="1871" y="1668"/>
                  </a:lnTo>
                  <a:close/>
                  <a:moveTo>
                    <a:pt x="1984" y="1668"/>
                  </a:moveTo>
                  <a:lnTo>
                    <a:pt x="2041" y="1570"/>
                  </a:lnTo>
                  <a:lnTo>
                    <a:pt x="1928" y="1570"/>
                  </a:lnTo>
                  <a:lnTo>
                    <a:pt x="1984" y="1668"/>
                  </a:lnTo>
                  <a:close/>
                  <a:moveTo>
                    <a:pt x="2097" y="1668"/>
                  </a:moveTo>
                  <a:lnTo>
                    <a:pt x="2154" y="1570"/>
                  </a:lnTo>
                  <a:lnTo>
                    <a:pt x="2041" y="1570"/>
                  </a:lnTo>
                  <a:lnTo>
                    <a:pt x="2097" y="1668"/>
                  </a:lnTo>
                  <a:close/>
                  <a:moveTo>
                    <a:pt x="2211" y="1668"/>
                  </a:moveTo>
                  <a:lnTo>
                    <a:pt x="2268" y="1570"/>
                  </a:lnTo>
                  <a:lnTo>
                    <a:pt x="2154" y="1570"/>
                  </a:lnTo>
                  <a:lnTo>
                    <a:pt x="2211" y="1668"/>
                  </a:lnTo>
                  <a:close/>
                  <a:moveTo>
                    <a:pt x="2324" y="1668"/>
                  </a:moveTo>
                  <a:lnTo>
                    <a:pt x="2381" y="1570"/>
                  </a:lnTo>
                  <a:lnTo>
                    <a:pt x="2268" y="1570"/>
                  </a:lnTo>
                  <a:lnTo>
                    <a:pt x="2324" y="1668"/>
                  </a:lnTo>
                  <a:close/>
                  <a:moveTo>
                    <a:pt x="2438" y="1668"/>
                  </a:moveTo>
                  <a:lnTo>
                    <a:pt x="2495" y="1570"/>
                  </a:lnTo>
                  <a:lnTo>
                    <a:pt x="2381" y="1570"/>
                  </a:lnTo>
                  <a:lnTo>
                    <a:pt x="2438" y="1668"/>
                  </a:lnTo>
                  <a:close/>
                  <a:moveTo>
                    <a:pt x="2551" y="1668"/>
                  </a:moveTo>
                  <a:lnTo>
                    <a:pt x="2607" y="1570"/>
                  </a:lnTo>
                  <a:lnTo>
                    <a:pt x="2495" y="1570"/>
                  </a:lnTo>
                  <a:lnTo>
                    <a:pt x="2551" y="1668"/>
                  </a:lnTo>
                  <a:close/>
                  <a:moveTo>
                    <a:pt x="2665" y="1668"/>
                  </a:moveTo>
                  <a:lnTo>
                    <a:pt x="2721" y="1570"/>
                  </a:lnTo>
                  <a:lnTo>
                    <a:pt x="2607" y="1570"/>
                  </a:lnTo>
                  <a:lnTo>
                    <a:pt x="2665" y="1668"/>
                  </a:lnTo>
                  <a:close/>
                  <a:moveTo>
                    <a:pt x="2778" y="1668"/>
                  </a:moveTo>
                  <a:lnTo>
                    <a:pt x="2834" y="1570"/>
                  </a:lnTo>
                  <a:lnTo>
                    <a:pt x="2721" y="1570"/>
                  </a:lnTo>
                  <a:lnTo>
                    <a:pt x="2778" y="1668"/>
                  </a:lnTo>
                  <a:close/>
                  <a:moveTo>
                    <a:pt x="0" y="1668"/>
                  </a:moveTo>
                  <a:lnTo>
                    <a:pt x="114" y="1668"/>
                  </a:lnTo>
                  <a:lnTo>
                    <a:pt x="57" y="1767"/>
                  </a:lnTo>
                  <a:lnTo>
                    <a:pt x="0" y="1668"/>
                  </a:lnTo>
                  <a:close/>
                  <a:moveTo>
                    <a:pt x="171" y="1767"/>
                  </a:moveTo>
                  <a:lnTo>
                    <a:pt x="227" y="1668"/>
                  </a:lnTo>
                  <a:lnTo>
                    <a:pt x="114" y="1668"/>
                  </a:lnTo>
                  <a:lnTo>
                    <a:pt x="171" y="1767"/>
                  </a:lnTo>
                  <a:close/>
                  <a:moveTo>
                    <a:pt x="284" y="1767"/>
                  </a:moveTo>
                  <a:lnTo>
                    <a:pt x="340" y="1668"/>
                  </a:lnTo>
                  <a:lnTo>
                    <a:pt x="227" y="1668"/>
                  </a:lnTo>
                  <a:lnTo>
                    <a:pt x="284" y="1767"/>
                  </a:lnTo>
                  <a:close/>
                  <a:moveTo>
                    <a:pt x="397" y="1767"/>
                  </a:moveTo>
                  <a:lnTo>
                    <a:pt x="454" y="1668"/>
                  </a:lnTo>
                  <a:lnTo>
                    <a:pt x="340" y="1668"/>
                  </a:lnTo>
                  <a:lnTo>
                    <a:pt x="397" y="1767"/>
                  </a:lnTo>
                  <a:close/>
                  <a:moveTo>
                    <a:pt x="510" y="1767"/>
                  </a:moveTo>
                  <a:lnTo>
                    <a:pt x="567" y="1668"/>
                  </a:lnTo>
                  <a:lnTo>
                    <a:pt x="454" y="1668"/>
                  </a:lnTo>
                  <a:lnTo>
                    <a:pt x="510" y="1767"/>
                  </a:lnTo>
                  <a:close/>
                  <a:moveTo>
                    <a:pt x="624" y="1767"/>
                  </a:moveTo>
                  <a:lnTo>
                    <a:pt x="681" y="1668"/>
                  </a:lnTo>
                  <a:lnTo>
                    <a:pt x="567" y="1668"/>
                  </a:lnTo>
                  <a:lnTo>
                    <a:pt x="624" y="1767"/>
                  </a:lnTo>
                  <a:close/>
                  <a:moveTo>
                    <a:pt x="737" y="1767"/>
                  </a:moveTo>
                  <a:lnTo>
                    <a:pt x="794" y="1668"/>
                  </a:lnTo>
                  <a:lnTo>
                    <a:pt x="681" y="1668"/>
                  </a:lnTo>
                  <a:lnTo>
                    <a:pt x="737" y="1767"/>
                  </a:lnTo>
                  <a:close/>
                  <a:moveTo>
                    <a:pt x="851" y="1767"/>
                  </a:moveTo>
                  <a:lnTo>
                    <a:pt x="908" y="1668"/>
                  </a:lnTo>
                  <a:lnTo>
                    <a:pt x="794" y="1668"/>
                  </a:lnTo>
                  <a:lnTo>
                    <a:pt x="851" y="1767"/>
                  </a:lnTo>
                  <a:close/>
                  <a:moveTo>
                    <a:pt x="964" y="1767"/>
                  </a:moveTo>
                  <a:lnTo>
                    <a:pt x="1021" y="1668"/>
                  </a:lnTo>
                  <a:lnTo>
                    <a:pt x="908" y="1668"/>
                  </a:lnTo>
                  <a:lnTo>
                    <a:pt x="964" y="1767"/>
                  </a:lnTo>
                  <a:close/>
                  <a:moveTo>
                    <a:pt x="1077" y="1767"/>
                  </a:moveTo>
                  <a:lnTo>
                    <a:pt x="1134" y="1668"/>
                  </a:lnTo>
                  <a:lnTo>
                    <a:pt x="1021" y="1668"/>
                  </a:lnTo>
                  <a:lnTo>
                    <a:pt x="1077" y="1767"/>
                  </a:lnTo>
                  <a:close/>
                  <a:moveTo>
                    <a:pt x="1191" y="1767"/>
                  </a:moveTo>
                  <a:lnTo>
                    <a:pt x="1247" y="1668"/>
                  </a:lnTo>
                  <a:lnTo>
                    <a:pt x="1134" y="1668"/>
                  </a:lnTo>
                  <a:lnTo>
                    <a:pt x="1191" y="1767"/>
                  </a:lnTo>
                  <a:close/>
                  <a:moveTo>
                    <a:pt x="1304" y="1767"/>
                  </a:moveTo>
                  <a:lnTo>
                    <a:pt x="1361" y="1668"/>
                  </a:lnTo>
                  <a:lnTo>
                    <a:pt x="1247" y="1668"/>
                  </a:lnTo>
                  <a:lnTo>
                    <a:pt x="1304" y="1767"/>
                  </a:lnTo>
                  <a:close/>
                  <a:moveTo>
                    <a:pt x="1418" y="1767"/>
                  </a:moveTo>
                  <a:lnTo>
                    <a:pt x="1474" y="1668"/>
                  </a:lnTo>
                  <a:lnTo>
                    <a:pt x="1361" y="1668"/>
                  </a:lnTo>
                  <a:lnTo>
                    <a:pt x="1418" y="1767"/>
                  </a:lnTo>
                  <a:close/>
                  <a:moveTo>
                    <a:pt x="1531" y="1767"/>
                  </a:moveTo>
                  <a:lnTo>
                    <a:pt x="1587" y="1668"/>
                  </a:lnTo>
                  <a:lnTo>
                    <a:pt x="1474" y="1668"/>
                  </a:lnTo>
                  <a:lnTo>
                    <a:pt x="1531" y="1767"/>
                  </a:lnTo>
                  <a:close/>
                  <a:moveTo>
                    <a:pt x="1644" y="1767"/>
                  </a:moveTo>
                  <a:lnTo>
                    <a:pt x="1701" y="1668"/>
                  </a:lnTo>
                  <a:lnTo>
                    <a:pt x="1587" y="1668"/>
                  </a:lnTo>
                  <a:lnTo>
                    <a:pt x="1644" y="1767"/>
                  </a:lnTo>
                  <a:close/>
                  <a:moveTo>
                    <a:pt x="1758" y="1767"/>
                  </a:moveTo>
                  <a:lnTo>
                    <a:pt x="1814" y="1668"/>
                  </a:lnTo>
                  <a:lnTo>
                    <a:pt x="1701" y="1668"/>
                  </a:lnTo>
                  <a:lnTo>
                    <a:pt x="1758" y="1767"/>
                  </a:lnTo>
                  <a:close/>
                  <a:moveTo>
                    <a:pt x="1871" y="1767"/>
                  </a:moveTo>
                  <a:lnTo>
                    <a:pt x="1928" y="1668"/>
                  </a:lnTo>
                  <a:lnTo>
                    <a:pt x="1814" y="1668"/>
                  </a:lnTo>
                  <a:lnTo>
                    <a:pt x="1871" y="1767"/>
                  </a:lnTo>
                  <a:close/>
                  <a:moveTo>
                    <a:pt x="1984" y="1767"/>
                  </a:moveTo>
                  <a:lnTo>
                    <a:pt x="2041" y="1668"/>
                  </a:lnTo>
                  <a:lnTo>
                    <a:pt x="1928" y="1668"/>
                  </a:lnTo>
                  <a:lnTo>
                    <a:pt x="1984" y="1767"/>
                  </a:lnTo>
                  <a:close/>
                  <a:moveTo>
                    <a:pt x="2097" y="1767"/>
                  </a:moveTo>
                  <a:lnTo>
                    <a:pt x="2154" y="1668"/>
                  </a:lnTo>
                  <a:lnTo>
                    <a:pt x="2041" y="1668"/>
                  </a:lnTo>
                  <a:lnTo>
                    <a:pt x="2097" y="1767"/>
                  </a:lnTo>
                  <a:close/>
                  <a:moveTo>
                    <a:pt x="2211" y="1767"/>
                  </a:moveTo>
                  <a:lnTo>
                    <a:pt x="2268" y="1668"/>
                  </a:lnTo>
                  <a:lnTo>
                    <a:pt x="2154" y="1668"/>
                  </a:lnTo>
                  <a:lnTo>
                    <a:pt x="2211" y="1767"/>
                  </a:lnTo>
                  <a:close/>
                  <a:moveTo>
                    <a:pt x="2324" y="1767"/>
                  </a:moveTo>
                  <a:lnTo>
                    <a:pt x="2381" y="1668"/>
                  </a:lnTo>
                  <a:lnTo>
                    <a:pt x="2268" y="1668"/>
                  </a:lnTo>
                  <a:lnTo>
                    <a:pt x="2324" y="1767"/>
                  </a:lnTo>
                  <a:close/>
                  <a:moveTo>
                    <a:pt x="2438" y="1767"/>
                  </a:moveTo>
                  <a:lnTo>
                    <a:pt x="2495" y="1668"/>
                  </a:lnTo>
                  <a:lnTo>
                    <a:pt x="2381" y="1668"/>
                  </a:lnTo>
                  <a:lnTo>
                    <a:pt x="2438" y="1767"/>
                  </a:lnTo>
                  <a:close/>
                  <a:moveTo>
                    <a:pt x="2551" y="1767"/>
                  </a:moveTo>
                  <a:lnTo>
                    <a:pt x="2607" y="1668"/>
                  </a:lnTo>
                  <a:lnTo>
                    <a:pt x="2495" y="1668"/>
                  </a:lnTo>
                  <a:lnTo>
                    <a:pt x="2551" y="1767"/>
                  </a:lnTo>
                  <a:close/>
                  <a:moveTo>
                    <a:pt x="2665" y="1767"/>
                  </a:moveTo>
                  <a:lnTo>
                    <a:pt x="2721" y="1668"/>
                  </a:lnTo>
                  <a:lnTo>
                    <a:pt x="2607" y="1668"/>
                  </a:lnTo>
                  <a:lnTo>
                    <a:pt x="2665" y="1767"/>
                  </a:lnTo>
                  <a:close/>
                  <a:moveTo>
                    <a:pt x="2778" y="1767"/>
                  </a:moveTo>
                  <a:lnTo>
                    <a:pt x="2834" y="1668"/>
                  </a:lnTo>
                  <a:lnTo>
                    <a:pt x="2721" y="1668"/>
                  </a:lnTo>
                  <a:lnTo>
                    <a:pt x="2778" y="1767"/>
                  </a:lnTo>
                  <a:close/>
                  <a:moveTo>
                    <a:pt x="0" y="1767"/>
                  </a:moveTo>
                  <a:lnTo>
                    <a:pt x="114" y="1767"/>
                  </a:lnTo>
                  <a:lnTo>
                    <a:pt x="57" y="1865"/>
                  </a:lnTo>
                  <a:lnTo>
                    <a:pt x="0" y="1767"/>
                  </a:lnTo>
                  <a:close/>
                  <a:moveTo>
                    <a:pt x="171" y="1865"/>
                  </a:moveTo>
                  <a:lnTo>
                    <a:pt x="227" y="1767"/>
                  </a:lnTo>
                  <a:lnTo>
                    <a:pt x="114" y="1767"/>
                  </a:lnTo>
                  <a:lnTo>
                    <a:pt x="171" y="1865"/>
                  </a:lnTo>
                  <a:close/>
                  <a:moveTo>
                    <a:pt x="284" y="1865"/>
                  </a:moveTo>
                  <a:lnTo>
                    <a:pt x="340" y="1767"/>
                  </a:lnTo>
                  <a:lnTo>
                    <a:pt x="227" y="1767"/>
                  </a:lnTo>
                  <a:lnTo>
                    <a:pt x="284" y="1865"/>
                  </a:lnTo>
                  <a:close/>
                  <a:moveTo>
                    <a:pt x="397" y="1865"/>
                  </a:moveTo>
                  <a:lnTo>
                    <a:pt x="454" y="1767"/>
                  </a:lnTo>
                  <a:lnTo>
                    <a:pt x="340" y="1767"/>
                  </a:lnTo>
                  <a:lnTo>
                    <a:pt x="397" y="1865"/>
                  </a:lnTo>
                  <a:close/>
                  <a:moveTo>
                    <a:pt x="510" y="1865"/>
                  </a:moveTo>
                  <a:lnTo>
                    <a:pt x="567" y="1767"/>
                  </a:lnTo>
                  <a:lnTo>
                    <a:pt x="454" y="1767"/>
                  </a:lnTo>
                  <a:lnTo>
                    <a:pt x="510" y="1865"/>
                  </a:lnTo>
                  <a:close/>
                  <a:moveTo>
                    <a:pt x="624" y="1865"/>
                  </a:moveTo>
                  <a:lnTo>
                    <a:pt x="681" y="1767"/>
                  </a:lnTo>
                  <a:lnTo>
                    <a:pt x="567" y="1767"/>
                  </a:lnTo>
                  <a:lnTo>
                    <a:pt x="624" y="1865"/>
                  </a:lnTo>
                  <a:close/>
                  <a:moveTo>
                    <a:pt x="737" y="1865"/>
                  </a:moveTo>
                  <a:lnTo>
                    <a:pt x="794" y="1767"/>
                  </a:lnTo>
                  <a:lnTo>
                    <a:pt x="681" y="1767"/>
                  </a:lnTo>
                  <a:lnTo>
                    <a:pt x="737" y="1865"/>
                  </a:lnTo>
                  <a:close/>
                  <a:moveTo>
                    <a:pt x="851" y="1865"/>
                  </a:moveTo>
                  <a:lnTo>
                    <a:pt x="908" y="1767"/>
                  </a:lnTo>
                  <a:lnTo>
                    <a:pt x="794" y="1767"/>
                  </a:lnTo>
                  <a:lnTo>
                    <a:pt x="851" y="1865"/>
                  </a:lnTo>
                  <a:close/>
                  <a:moveTo>
                    <a:pt x="964" y="1865"/>
                  </a:moveTo>
                  <a:lnTo>
                    <a:pt x="1021" y="1767"/>
                  </a:lnTo>
                  <a:lnTo>
                    <a:pt x="908" y="1767"/>
                  </a:lnTo>
                  <a:lnTo>
                    <a:pt x="964" y="1865"/>
                  </a:lnTo>
                  <a:close/>
                  <a:moveTo>
                    <a:pt x="1077" y="1865"/>
                  </a:moveTo>
                  <a:lnTo>
                    <a:pt x="1134" y="1767"/>
                  </a:lnTo>
                  <a:lnTo>
                    <a:pt x="1021" y="1767"/>
                  </a:lnTo>
                  <a:lnTo>
                    <a:pt x="1077" y="1865"/>
                  </a:lnTo>
                  <a:close/>
                  <a:moveTo>
                    <a:pt x="1191" y="1865"/>
                  </a:moveTo>
                  <a:lnTo>
                    <a:pt x="1247" y="1767"/>
                  </a:lnTo>
                  <a:lnTo>
                    <a:pt x="1134" y="1767"/>
                  </a:lnTo>
                  <a:lnTo>
                    <a:pt x="1191" y="1865"/>
                  </a:lnTo>
                  <a:close/>
                  <a:moveTo>
                    <a:pt x="1304" y="1865"/>
                  </a:moveTo>
                  <a:lnTo>
                    <a:pt x="1361" y="1767"/>
                  </a:lnTo>
                  <a:lnTo>
                    <a:pt x="1247" y="1767"/>
                  </a:lnTo>
                  <a:lnTo>
                    <a:pt x="1304" y="1865"/>
                  </a:lnTo>
                  <a:close/>
                  <a:moveTo>
                    <a:pt x="1418" y="1865"/>
                  </a:moveTo>
                  <a:lnTo>
                    <a:pt x="1474" y="1767"/>
                  </a:lnTo>
                  <a:lnTo>
                    <a:pt x="1361" y="1767"/>
                  </a:lnTo>
                  <a:lnTo>
                    <a:pt x="1418" y="1865"/>
                  </a:lnTo>
                  <a:close/>
                  <a:moveTo>
                    <a:pt x="1531" y="1865"/>
                  </a:moveTo>
                  <a:lnTo>
                    <a:pt x="1587" y="1767"/>
                  </a:lnTo>
                  <a:lnTo>
                    <a:pt x="1474" y="1767"/>
                  </a:lnTo>
                  <a:lnTo>
                    <a:pt x="1531" y="1865"/>
                  </a:lnTo>
                  <a:close/>
                  <a:moveTo>
                    <a:pt x="1644" y="1865"/>
                  </a:moveTo>
                  <a:lnTo>
                    <a:pt x="1701" y="1767"/>
                  </a:lnTo>
                  <a:lnTo>
                    <a:pt x="1587" y="1767"/>
                  </a:lnTo>
                  <a:lnTo>
                    <a:pt x="1644" y="1865"/>
                  </a:lnTo>
                  <a:close/>
                  <a:moveTo>
                    <a:pt x="1758" y="1865"/>
                  </a:moveTo>
                  <a:lnTo>
                    <a:pt x="1814" y="1767"/>
                  </a:lnTo>
                  <a:lnTo>
                    <a:pt x="1701" y="1767"/>
                  </a:lnTo>
                  <a:lnTo>
                    <a:pt x="1758" y="1865"/>
                  </a:lnTo>
                  <a:close/>
                  <a:moveTo>
                    <a:pt x="1871" y="1865"/>
                  </a:moveTo>
                  <a:lnTo>
                    <a:pt x="1928" y="1767"/>
                  </a:lnTo>
                  <a:lnTo>
                    <a:pt x="1814" y="1767"/>
                  </a:lnTo>
                  <a:lnTo>
                    <a:pt x="1871" y="1865"/>
                  </a:lnTo>
                  <a:close/>
                  <a:moveTo>
                    <a:pt x="1984" y="1865"/>
                  </a:moveTo>
                  <a:lnTo>
                    <a:pt x="2041" y="1767"/>
                  </a:lnTo>
                  <a:lnTo>
                    <a:pt x="1928" y="1767"/>
                  </a:lnTo>
                  <a:lnTo>
                    <a:pt x="1984" y="1865"/>
                  </a:lnTo>
                  <a:close/>
                  <a:moveTo>
                    <a:pt x="2097" y="1865"/>
                  </a:moveTo>
                  <a:lnTo>
                    <a:pt x="2154" y="1767"/>
                  </a:lnTo>
                  <a:lnTo>
                    <a:pt x="2041" y="1767"/>
                  </a:lnTo>
                  <a:lnTo>
                    <a:pt x="2097" y="1865"/>
                  </a:lnTo>
                  <a:close/>
                  <a:moveTo>
                    <a:pt x="2211" y="1865"/>
                  </a:moveTo>
                  <a:lnTo>
                    <a:pt x="2268" y="1767"/>
                  </a:lnTo>
                  <a:lnTo>
                    <a:pt x="2154" y="1767"/>
                  </a:lnTo>
                  <a:lnTo>
                    <a:pt x="2211" y="1865"/>
                  </a:lnTo>
                  <a:close/>
                  <a:moveTo>
                    <a:pt x="2324" y="1865"/>
                  </a:moveTo>
                  <a:lnTo>
                    <a:pt x="2381" y="1767"/>
                  </a:lnTo>
                  <a:lnTo>
                    <a:pt x="2268" y="1767"/>
                  </a:lnTo>
                  <a:lnTo>
                    <a:pt x="2324" y="1865"/>
                  </a:lnTo>
                  <a:close/>
                  <a:moveTo>
                    <a:pt x="2438" y="1865"/>
                  </a:moveTo>
                  <a:lnTo>
                    <a:pt x="2495" y="1767"/>
                  </a:lnTo>
                  <a:lnTo>
                    <a:pt x="2381" y="1767"/>
                  </a:lnTo>
                  <a:lnTo>
                    <a:pt x="2438" y="1865"/>
                  </a:lnTo>
                  <a:close/>
                  <a:moveTo>
                    <a:pt x="2551" y="1865"/>
                  </a:moveTo>
                  <a:lnTo>
                    <a:pt x="2607" y="1767"/>
                  </a:lnTo>
                  <a:lnTo>
                    <a:pt x="2495" y="1767"/>
                  </a:lnTo>
                  <a:lnTo>
                    <a:pt x="2551" y="1865"/>
                  </a:lnTo>
                  <a:close/>
                  <a:moveTo>
                    <a:pt x="2665" y="1865"/>
                  </a:moveTo>
                  <a:lnTo>
                    <a:pt x="2721" y="1767"/>
                  </a:lnTo>
                  <a:lnTo>
                    <a:pt x="2607" y="1767"/>
                  </a:lnTo>
                  <a:lnTo>
                    <a:pt x="2665" y="1865"/>
                  </a:lnTo>
                  <a:close/>
                  <a:moveTo>
                    <a:pt x="2778" y="1865"/>
                  </a:moveTo>
                  <a:lnTo>
                    <a:pt x="2834" y="1767"/>
                  </a:lnTo>
                  <a:lnTo>
                    <a:pt x="2721" y="1767"/>
                  </a:lnTo>
                  <a:lnTo>
                    <a:pt x="2778" y="1865"/>
                  </a:lnTo>
                  <a:close/>
                  <a:moveTo>
                    <a:pt x="0" y="1865"/>
                  </a:moveTo>
                  <a:lnTo>
                    <a:pt x="114" y="1865"/>
                  </a:lnTo>
                  <a:lnTo>
                    <a:pt x="57" y="1963"/>
                  </a:lnTo>
                  <a:lnTo>
                    <a:pt x="0" y="1865"/>
                  </a:lnTo>
                  <a:close/>
                  <a:moveTo>
                    <a:pt x="171" y="1963"/>
                  </a:moveTo>
                  <a:lnTo>
                    <a:pt x="227" y="1865"/>
                  </a:lnTo>
                  <a:lnTo>
                    <a:pt x="114" y="1865"/>
                  </a:lnTo>
                  <a:lnTo>
                    <a:pt x="171" y="1963"/>
                  </a:lnTo>
                  <a:close/>
                  <a:moveTo>
                    <a:pt x="284" y="1963"/>
                  </a:moveTo>
                  <a:lnTo>
                    <a:pt x="340" y="1865"/>
                  </a:lnTo>
                  <a:lnTo>
                    <a:pt x="227" y="1865"/>
                  </a:lnTo>
                  <a:lnTo>
                    <a:pt x="284" y="1963"/>
                  </a:lnTo>
                  <a:close/>
                  <a:moveTo>
                    <a:pt x="397" y="1963"/>
                  </a:moveTo>
                  <a:lnTo>
                    <a:pt x="454" y="1865"/>
                  </a:lnTo>
                  <a:lnTo>
                    <a:pt x="340" y="1865"/>
                  </a:lnTo>
                  <a:lnTo>
                    <a:pt x="397" y="1963"/>
                  </a:lnTo>
                  <a:close/>
                  <a:moveTo>
                    <a:pt x="510" y="1963"/>
                  </a:moveTo>
                  <a:lnTo>
                    <a:pt x="567" y="1865"/>
                  </a:lnTo>
                  <a:lnTo>
                    <a:pt x="454" y="1865"/>
                  </a:lnTo>
                  <a:lnTo>
                    <a:pt x="510" y="1963"/>
                  </a:lnTo>
                  <a:close/>
                  <a:moveTo>
                    <a:pt x="624" y="1963"/>
                  </a:moveTo>
                  <a:lnTo>
                    <a:pt x="681" y="1865"/>
                  </a:lnTo>
                  <a:lnTo>
                    <a:pt x="567" y="1865"/>
                  </a:lnTo>
                  <a:lnTo>
                    <a:pt x="624" y="1963"/>
                  </a:lnTo>
                  <a:close/>
                  <a:moveTo>
                    <a:pt x="737" y="1963"/>
                  </a:moveTo>
                  <a:lnTo>
                    <a:pt x="794" y="1865"/>
                  </a:lnTo>
                  <a:lnTo>
                    <a:pt x="681" y="1865"/>
                  </a:lnTo>
                  <a:lnTo>
                    <a:pt x="737" y="1963"/>
                  </a:lnTo>
                  <a:close/>
                  <a:moveTo>
                    <a:pt x="851" y="1963"/>
                  </a:moveTo>
                  <a:lnTo>
                    <a:pt x="908" y="1865"/>
                  </a:lnTo>
                  <a:lnTo>
                    <a:pt x="794" y="1865"/>
                  </a:lnTo>
                  <a:lnTo>
                    <a:pt x="851" y="1963"/>
                  </a:lnTo>
                  <a:close/>
                  <a:moveTo>
                    <a:pt x="964" y="1963"/>
                  </a:moveTo>
                  <a:lnTo>
                    <a:pt x="1021" y="1865"/>
                  </a:lnTo>
                  <a:lnTo>
                    <a:pt x="908" y="1865"/>
                  </a:lnTo>
                  <a:lnTo>
                    <a:pt x="964" y="1963"/>
                  </a:lnTo>
                  <a:close/>
                  <a:moveTo>
                    <a:pt x="1077" y="1963"/>
                  </a:moveTo>
                  <a:lnTo>
                    <a:pt x="1134" y="1865"/>
                  </a:lnTo>
                  <a:lnTo>
                    <a:pt x="1021" y="1865"/>
                  </a:lnTo>
                  <a:lnTo>
                    <a:pt x="1077" y="1963"/>
                  </a:lnTo>
                  <a:close/>
                  <a:moveTo>
                    <a:pt x="1191" y="1963"/>
                  </a:moveTo>
                  <a:lnTo>
                    <a:pt x="1247" y="1865"/>
                  </a:lnTo>
                  <a:lnTo>
                    <a:pt x="1134" y="1865"/>
                  </a:lnTo>
                  <a:lnTo>
                    <a:pt x="1191" y="1963"/>
                  </a:lnTo>
                  <a:close/>
                  <a:moveTo>
                    <a:pt x="1304" y="1963"/>
                  </a:moveTo>
                  <a:lnTo>
                    <a:pt x="1361" y="1865"/>
                  </a:lnTo>
                  <a:lnTo>
                    <a:pt x="1247" y="1865"/>
                  </a:lnTo>
                  <a:lnTo>
                    <a:pt x="1304" y="1963"/>
                  </a:lnTo>
                  <a:close/>
                  <a:moveTo>
                    <a:pt x="1418" y="1963"/>
                  </a:moveTo>
                  <a:lnTo>
                    <a:pt x="1474" y="1865"/>
                  </a:lnTo>
                  <a:lnTo>
                    <a:pt x="1361" y="1865"/>
                  </a:lnTo>
                  <a:lnTo>
                    <a:pt x="1418" y="1963"/>
                  </a:lnTo>
                  <a:close/>
                  <a:moveTo>
                    <a:pt x="1531" y="1963"/>
                  </a:moveTo>
                  <a:lnTo>
                    <a:pt x="1587" y="1865"/>
                  </a:lnTo>
                  <a:lnTo>
                    <a:pt x="1474" y="1865"/>
                  </a:lnTo>
                  <a:lnTo>
                    <a:pt x="1531" y="1963"/>
                  </a:lnTo>
                  <a:close/>
                  <a:moveTo>
                    <a:pt x="1644" y="1963"/>
                  </a:moveTo>
                  <a:lnTo>
                    <a:pt x="1701" y="1865"/>
                  </a:lnTo>
                  <a:lnTo>
                    <a:pt x="1587" y="1865"/>
                  </a:lnTo>
                  <a:lnTo>
                    <a:pt x="1644" y="1963"/>
                  </a:lnTo>
                  <a:close/>
                  <a:moveTo>
                    <a:pt x="1758" y="1963"/>
                  </a:moveTo>
                  <a:lnTo>
                    <a:pt x="1814" y="1865"/>
                  </a:lnTo>
                  <a:lnTo>
                    <a:pt x="1701" y="1865"/>
                  </a:lnTo>
                  <a:lnTo>
                    <a:pt x="1758" y="1963"/>
                  </a:lnTo>
                  <a:close/>
                  <a:moveTo>
                    <a:pt x="1871" y="1963"/>
                  </a:moveTo>
                  <a:lnTo>
                    <a:pt x="1928" y="1865"/>
                  </a:lnTo>
                  <a:lnTo>
                    <a:pt x="1814" y="1865"/>
                  </a:lnTo>
                  <a:lnTo>
                    <a:pt x="1871" y="1963"/>
                  </a:lnTo>
                  <a:close/>
                  <a:moveTo>
                    <a:pt x="1984" y="1963"/>
                  </a:moveTo>
                  <a:lnTo>
                    <a:pt x="2041" y="1865"/>
                  </a:lnTo>
                  <a:lnTo>
                    <a:pt x="1928" y="1865"/>
                  </a:lnTo>
                  <a:lnTo>
                    <a:pt x="1984" y="1963"/>
                  </a:lnTo>
                  <a:close/>
                  <a:moveTo>
                    <a:pt x="2097" y="1963"/>
                  </a:moveTo>
                  <a:lnTo>
                    <a:pt x="2154" y="1865"/>
                  </a:lnTo>
                  <a:lnTo>
                    <a:pt x="2041" y="1865"/>
                  </a:lnTo>
                  <a:lnTo>
                    <a:pt x="2097" y="1963"/>
                  </a:lnTo>
                  <a:close/>
                  <a:moveTo>
                    <a:pt x="2211" y="1963"/>
                  </a:moveTo>
                  <a:lnTo>
                    <a:pt x="2268" y="1865"/>
                  </a:lnTo>
                  <a:lnTo>
                    <a:pt x="2154" y="1865"/>
                  </a:lnTo>
                  <a:lnTo>
                    <a:pt x="2211" y="1963"/>
                  </a:lnTo>
                  <a:close/>
                  <a:moveTo>
                    <a:pt x="2324" y="1963"/>
                  </a:moveTo>
                  <a:lnTo>
                    <a:pt x="2381" y="1865"/>
                  </a:lnTo>
                  <a:lnTo>
                    <a:pt x="2268" y="1865"/>
                  </a:lnTo>
                  <a:lnTo>
                    <a:pt x="2324" y="1963"/>
                  </a:lnTo>
                  <a:close/>
                  <a:moveTo>
                    <a:pt x="2438" y="1963"/>
                  </a:moveTo>
                  <a:lnTo>
                    <a:pt x="2495" y="1865"/>
                  </a:lnTo>
                  <a:lnTo>
                    <a:pt x="2381" y="1865"/>
                  </a:lnTo>
                  <a:lnTo>
                    <a:pt x="2438" y="1963"/>
                  </a:lnTo>
                  <a:close/>
                  <a:moveTo>
                    <a:pt x="2551" y="1963"/>
                  </a:moveTo>
                  <a:lnTo>
                    <a:pt x="2607" y="1865"/>
                  </a:lnTo>
                  <a:lnTo>
                    <a:pt x="2495" y="1865"/>
                  </a:lnTo>
                  <a:lnTo>
                    <a:pt x="2551" y="1963"/>
                  </a:lnTo>
                  <a:close/>
                  <a:moveTo>
                    <a:pt x="2665" y="1963"/>
                  </a:moveTo>
                  <a:lnTo>
                    <a:pt x="2721" y="1865"/>
                  </a:lnTo>
                  <a:lnTo>
                    <a:pt x="2607" y="1865"/>
                  </a:lnTo>
                  <a:lnTo>
                    <a:pt x="2665" y="1963"/>
                  </a:lnTo>
                  <a:close/>
                  <a:moveTo>
                    <a:pt x="2778" y="1963"/>
                  </a:moveTo>
                  <a:lnTo>
                    <a:pt x="2834" y="1865"/>
                  </a:lnTo>
                  <a:lnTo>
                    <a:pt x="2721" y="1865"/>
                  </a:lnTo>
                  <a:lnTo>
                    <a:pt x="2778" y="1963"/>
                  </a:lnTo>
                  <a:close/>
                  <a:moveTo>
                    <a:pt x="0" y="1963"/>
                  </a:moveTo>
                  <a:lnTo>
                    <a:pt x="114" y="1963"/>
                  </a:lnTo>
                  <a:lnTo>
                    <a:pt x="57" y="2061"/>
                  </a:lnTo>
                  <a:lnTo>
                    <a:pt x="0" y="1963"/>
                  </a:lnTo>
                  <a:close/>
                  <a:moveTo>
                    <a:pt x="171" y="2061"/>
                  </a:moveTo>
                  <a:lnTo>
                    <a:pt x="227" y="1963"/>
                  </a:lnTo>
                  <a:lnTo>
                    <a:pt x="114" y="1963"/>
                  </a:lnTo>
                  <a:lnTo>
                    <a:pt x="171" y="2061"/>
                  </a:lnTo>
                  <a:close/>
                  <a:moveTo>
                    <a:pt x="284" y="2061"/>
                  </a:moveTo>
                  <a:lnTo>
                    <a:pt x="340" y="1963"/>
                  </a:lnTo>
                  <a:lnTo>
                    <a:pt x="227" y="1963"/>
                  </a:lnTo>
                  <a:lnTo>
                    <a:pt x="284" y="2061"/>
                  </a:lnTo>
                  <a:close/>
                  <a:moveTo>
                    <a:pt x="397" y="2061"/>
                  </a:moveTo>
                  <a:lnTo>
                    <a:pt x="454" y="1963"/>
                  </a:lnTo>
                  <a:lnTo>
                    <a:pt x="340" y="1963"/>
                  </a:lnTo>
                  <a:lnTo>
                    <a:pt x="397" y="2061"/>
                  </a:lnTo>
                  <a:close/>
                  <a:moveTo>
                    <a:pt x="510" y="2061"/>
                  </a:moveTo>
                  <a:lnTo>
                    <a:pt x="567" y="1963"/>
                  </a:lnTo>
                  <a:lnTo>
                    <a:pt x="454" y="1963"/>
                  </a:lnTo>
                  <a:lnTo>
                    <a:pt x="510" y="2061"/>
                  </a:lnTo>
                  <a:close/>
                  <a:moveTo>
                    <a:pt x="624" y="2061"/>
                  </a:moveTo>
                  <a:lnTo>
                    <a:pt x="681" y="1963"/>
                  </a:lnTo>
                  <a:lnTo>
                    <a:pt x="567" y="1963"/>
                  </a:lnTo>
                  <a:lnTo>
                    <a:pt x="624" y="2061"/>
                  </a:lnTo>
                  <a:close/>
                  <a:moveTo>
                    <a:pt x="737" y="2061"/>
                  </a:moveTo>
                  <a:lnTo>
                    <a:pt x="794" y="1963"/>
                  </a:lnTo>
                  <a:lnTo>
                    <a:pt x="681" y="1963"/>
                  </a:lnTo>
                  <a:lnTo>
                    <a:pt x="737" y="2061"/>
                  </a:lnTo>
                  <a:close/>
                  <a:moveTo>
                    <a:pt x="851" y="2061"/>
                  </a:moveTo>
                  <a:lnTo>
                    <a:pt x="908" y="1963"/>
                  </a:lnTo>
                  <a:lnTo>
                    <a:pt x="794" y="1963"/>
                  </a:lnTo>
                  <a:lnTo>
                    <a:pt x="851" y="2061"/>
                  </a:lnTo>
                  <a:close/>
                  <a:moveTo>
                    <a:pt x="964" y="2061"/>
                  </a:moveTo>
                  <a:lnTo>
                    <a:pt x="1021" y="1963"/>
                  </a:lnTo>
                  <a:lnTo>
                    <a:pt x="908" y="1963"/>
                  </a:lnTo>
                  <a:lnTo>
                    <a:pt x="964" y="2061"/>
                  </a:lnTo>
                  <a:close/>
                  <a:moveTo>
                    <a:pt x="1077" y="2061"/>
                  </a:moveTo>
                  <a:lnTo>
                    <a:pt x="1134" y="1963"/>
                  </a:lnTo>
                  <a:lnTo>
                    <a:pt x="1021" y="1963"/>
                  </a:lnTo>
                  <a:lnTo>
                    <a:pt x="1077" y="2061"/>
                  </a:lnTo>
                  <a:close/>
                  <a:moveTo>
                    <a:pt x="1191" y="2061"/>
                  </a:moveTo>
                  <a:lnTo>
                    <a:pt x="1247" y="1963"/>
                  </a:lnTo>
                  <a:lnTo>
                    <a:pt x="1134" y="1963"/>
                  </a:lnTo>
                  <a:lnTo>
                    <a:pt x="1191" y="2061"/>
                  </a:lnTo>
                  <a:close/>
                  <a:moveTo>
                    <a:pt x="1304" y="2061"/>
                  </a:moveTo>
                  <a:lnTo>
                    <a:pt x="1361" y="1963"/>
                  </a:lnTo>
                  <a:lnTo>
                    <a:pt x="1247" y="1963"/>
                  </a:lnTo>
                  <a:lnTo>
                    <a:pt x="1304" y="2061"/>
                  </a:lnTo>
                  <a:close/>
                  <a:moveTo>
                    <a:pt x="1418" y="2061"/>
                  </a:moveTo>
                  <a:lnTo>
                    <a:pt x="1474" y="1963"/>
                  </a:lnTo>
                  <a:lnTo>
                    <a:pt x="1361" y="1963"/>
                  </a:lnTo>
                  <a:lnTo>
                    <a:pt x="1418" y="2061"/>
                  </a:lnTo>
                  <a:close/>
                  <a:moveTo>
                    <a:pt x="1531" y="2061"/>
                  </a:moveTo>
                  <a:lnTo>
                    <a:pt x="1587" y="1963"/>
                  </a:lnTo>
                  <a:lnTo>
                    <a:pt x="1474" y="1963"/>
                  </a:lnTo>
                  <a:lnTo>
                    <a:pt x="1531" y="2061"/>
                  </a:lnTo>
                  <a:close/>
                  <a:moveTo>
                    <a:pt x="1644" y="2061"/>
                  </a:moveTo>
                  <a:lnTo>
                    <a:pt x="1701" y="1963"/>
                  </a:lnTo>
                  <a:lnTo>
                    <a:pt x="1587" y="1963"/>
                  </a:lnTo>
                  <a:lnTo>
                    <a:pt x="1644" y="2061"/>
                  </a:lnTo>
                  <a:close/>
                  <a:moveTo>
                    <a:pt x="1758" y="2061"/>
                  </a:moveTo>
                  <a:lnTo>
                    <a:pt x="1814" y="1963"/>
                  </a:lnTo>
                  <a:lnTo>
                    <a:pt x="1701" y="1963"/>
                  </a:lnTo>
                  <a:lnTo>
                    <a:pt x="1758" y="2061"/>
                  </a:lnTo>
                  <a:close/>
                  <a:moveTo>
                    <a:pt x="1871" y="2061"/>
                  </a:moveTo>
                  <a:lnTo>
                    <a:pt x="1928" y="1963"/>
                  </a:lnTo>
                  <a:lnTo>
                    <a:pt x="1814" y="1963"/>
                  </a:lnTo>
                  <a:lnTo>
                    <a:pt x="1871" y="2061"/>
                  </a:lnTo>
                  <a:close/>
                  <a:moveTo>
                    <a:pt x="1984" y="2061"/>
                  </a:moveTo>
                  <a:lnTo>
                    <a:pt x="2041" y="1963"/>
                  </a:lnTo>
                  <a:lnTo>
                    <a:pt x="1928" y="1963"/>
                  </a:lnTo>
                  <a:lnTo>
                    <a:pt x="1984" y="2061"/>
                  </a:lnTo>
                  <a:close/>
                  <a:moveTo>
                    <a:pt x="2097" y="2061"/>
                  </a:moveTo>
                  <a:lnTo>
                    <a:pt x="2154" y="1963"/>
                  </a:lnTo>
                  <a:lnTo>
                    <a:pt x="2041" y="1963"/>
                  </a:lnTo>
                  <a:lnTo>
                    <a:pt x="2097" y="2061"/>
                  </a:lnTo>
                  <a:close/>
                  <a:moveTo>
                    <a:pt x="2211" y="2061"/>
                  </a:moveTo>
                  <a:lnTo>
                    <a:pt x="2268" y="1963"/>
                  </a:lnTo>
                  <a:lnTo>
                    <a:pt x="2154" y="1963"/>
                  </a:lnTo>
                  <a:lnTo>
                    <a:pt x="2211" y="2061"/>
                  </a:lnTo>
                  <a:close/>
                  <a:moveTo>
                    <a:pt x="2324" y="2061"/>
                  </a:moveTo>
                  <a:lnTo>
                    <a:pt x="2381" y="1963"/>
                  </a:lnTo>
                  <a:lnTo>
                    <a:pt x="2268" y="1963"/>
                  </a:lnTo>
                  <a:lnTo>
                    <a:pt x="2324" y="2061"/>
                  </a:lnTo>
                  <a:close/>
                  <a:moveTo>
                    <a:pt x="2438" y="2061"/>
                  </a:moveTo>
                  <a:lnTo>
                    <a:pt x="2495" y="1963"/>
                  </a:lnTo>
                  <a:lnTo>
                    <a:pt x="2381" y="1963"/>
                  </a:lnTo>
                  <a:lnTo>
                    <a:pt x="2438" y="2061"/>
                  </a:lnTo>
                  <a:close/>
                  <a:moveTo>
                    <a:pt x="2551" y="2061"/>
                  </a:moveTo>
                  <a:lnTo>
                    <a:pt x="2607" y="1963"/>
                  </a:lnTo>
                  <a:lnTo>
                    <a:pt x="2495" y="1963"/>
                  </a:lnTo>
                  <a:lnTo>
                    <a:pt x="2551" y="2061"/>
                  </a:lnTo>
                  <a:close/>
                  <a:moveTo>
                    <a:pt x="2665" y="2061"/>
                  </a:moveTo>
                  <a:lnTo>
                    <a:pt x="2721" y="1963"/>
                  </a:lnTo>
                  <a:lnTo>
                    <a:pt x="2607" y="1963"/>
                  </a:lnTo>
                  <a:lnTo>
                    <a:pt x="2665" y="2061"/>
                  </a:lnTo>
                  <a:close/>
                  <a:moveTo>
                    <a:pt x="2778" y="2061"/>
                  </a:moveTo>
                  <a:lnTo>
                    <a:pt x="2834" y="1963"/>
                  </a:lnTo>
                  <a:lnTo>
                    <a:pt x="2721" y="1963"/>
                  </a:lnTo>
                  <a:lnTo>
                    <a:pt x="2778" y="2061"/>
                  </a:lnTo>
                  <a:close/>
                  <a:moveTo>
                    <a:pt x="0" y="2061"/>
                  </a:moveTo>
                  <a:lnTo>
                    <a:pt x="114" y="2061"/>
                  </a:lnTo>
                  <a:lnTo>
                    <a:pt x="57" y="2159"/>
                  </a:lnTo>
                  <a:lnTo>
                    <a:pt x="0" y="2061"/>
                  </a:lnTo>
                  <a:close/>
                  <a:moveTo>
                    <a:pt x="171" y="2159"/>
                  </a:moveTo>
                  <a:lnTo>
                    <a:pt x="227" y="2061"/>
                  </a:lnTo>
                  <a:lnTo>
                    <a:pt x="114" y="2061"/>
                  </a:lnTo>
                  <a:lnTo>
                    <a:pt x="171" y="2159"/>
                  </a:lnTo>
                  <a:close/>
                  <a:moveTo>
                    <a:pt x="284" y="2159"/>
                  </a:moveTo>
                  <a:lnTo>
                    <a:pt x="340" y="2061"/>
                  </a:lnTo>
                  <a:lnTo>
                    <a:pt x="227" y="2061"/>
                  </a:lnTo>
                  <a:lnTo>
                    <a:pt x="284" y="2159"/>
                  </a:lnTo>
                  <a:close/>
                  <a:moveTo>
                    <a:pt x="397" y="2159"/>
                  </a:moveTo>
                  <a:lnTo>
                    <a:pt x="454" y="2061"/>
                  </a:lnTo>
                  <a:lnTo>
                    <a:pt x="340" y="2061"/>
                  </a:lnTo>
                  <a:lnTo>
                    <a:pt x="397" y="2159"/>
                  </a:lnTo>
                  <a:close/>
                  <a:moveTo>
                    <a:pt x="510" y="2159"/>
                  </a:moveTo>
                  <a:lnTo>
                    <a:pt x="567" y="2061"/>
                  </a:lnTo>
                  <a:lnTo>
                    <a:pt x="454" y="2061"/>
                  </a:lnTo>
                  <a:lnTo>
                    <a:pt x="510" y="2159"/>
                  </a:lnTo>
                  <a:close/>
                  <a:moveTo>
                    <a:pt x="624" y="2159"/>
                  </a:moveTo>
                  <a:lnTo>
                    <a:pt x="681" y="2061"/>
                  </a:lnTo>
                  <a:lnTo>
                    <a:pt x="567" y="2061"/>
                  </a:lnTo>
                  <a:lnTo>
                    <a:pt x="624" y="2159"/>
                  </a:lnTo>
                  <a:close/>
                  <a:moveTo>
                    <a:pt x="737" y="2159"/>
                  </a:moveTo>
                  <a:lnTo>
                    <a:pt x="794" y="2061"/>
                  </a:lnTo>
                  <a:lnTo>
                    <a:pt x="681" y="2061"/>
                  </a:lnTo>
                  <a:lnTo>
                    <a:pt x="737" y="2159"/>
                  </a:lnTo>
                  <a:close/>
                  <a:moveTo>
                    <a:pt x="851" y="2159"/>
                  </a:moveTo>
                  <a:lnTo>
                    <a:pt x="908" y="2061"/>
                  </a:lnTo>
                  <a:lnTo>
                    <a:pt x="794" y="2061"/>
                  </a:lnTo>
                  <a:lnTo>
                    <a:pt x="851" y="2159"/>
                  </a:lnTo>
                  <a:close/>
                  <a:moveTo>
                    <a:pt x="964" y="2159"/>
                  </a:moveTo>
                  <a:lnTo>
                    <a:pt x="1021" y="2061"/>
                  </a:lnTo>
                  <a:lnTo>
                    <a:pt x="908" y="2061"/>
                  </a:lnTo>
                  <a:lnTo>
                    <a:pt x="964" y="2159"/>
                  </a:lnTo>
                  <a:close/>
                  <a:moveTo>
                    <a:pt x="1077" y="2159"/>
                  </a:moveTo>
                  <a:lnTo>
                    <a:pt x="1134" y="2061"/>
                  </a:lnTo>
                  <a:lnTo>
                    <a:pt x="1021" y="2061"/>
                  </a:lnTo>
                  <a:lnTo>
                    <a:pt x="1077" y="2159"/>
                  </a:lnTo>
                  <a:close/>
                  <a:moveTo>
                    <a:pt x="1191" y="2159"/>
                  </a:moveTo>
                  <a:lnTo>
                    <a:pt x="1247" y="2061"/>
                  </a:lnTo>
                  <a:lnTo>
                    <a:pt x="1134" y="2061"/>
                  </a:lnTo>
                  <a:lnTo>
                    <a:pt x="1191" y="2159"/>
                  </a:lnTo>
                  <a:close/>
                  <a:moveTo>
                    <a:pt x="1304" y="2159"/>
                  </a:moveTo>
                  <a:lnTo>
                    <a:pt x="1361" y="2061"/>
                  </a:lnTo>
                  <a:lnTo>
                    <a:pt x="1247" y="2061"/>
                  </a:lnTo>
                  <a:lnTo>
                    <a:pt x="1304" y="2159"/>
                  </a:lnTo>
                  <a:close/>
                  <a:moveTo>
                    <a:pt x="1418" y="2159"/>
                  </a:moveTo>
                  <a:lnTo>
                    <a:pt x="1474" y="2061"/>
                  </a:lnTo>
                  <a:lnTo>
                    <a:pt x="1361" y="2061"/>
                  </a:lnTo>
                  <a:lnTo>
                    <a:pt x="1418" y="2159"/>
                  </a:lnTo>
                  <a:close/>
                  <a:moveTo>
                    <a:pt x="1531" y="2159"/>
                  </a:moveTo>
                  <a:lnTo>
                    <a:pt x="1587" y="2061"/>
                  </a:lnTo>
                  <a:lnTo>
                    <a:pt x="1474" y="2061"/>
                  </a:lnTo>
                  <a:lnTo>
                    <a:pt x="1531" y="2159"/>
                  </a:lnTo>
                  <a:close/>
                  <a:moveTo>
                    <a:pt x="1644" y="2159"/>
                  </a:moveTo>
                  <a:lnTo>
                    <a:pt x="1701" y="2061"/>
                  </a:lnTo>
                  <a:lnTo>
                    <a:pt x="1587" y="2061"/>
                  </a:lnTo>
                  <a:lnTo>
                    <a:pt x="1644" y="2159"/>
                  </a:lnTo>
                  <a:close/>
                  <a:moveTo>
                    <a:pt x="1758" y="2159"/>
                  </a:moveTo>
                  <a:lnTo>
                    <a:pt x="1814" y="2061"/>
                  </a:lnTo>
                  <a:lnTo>
                    <a:pt x="1701" y="2061"/>
                  </a:lnTo>
                  <a:lnTo>
                    <a:pt x="1758" y="2159"/>
                  </a:lnTo>
                  <a:close/>
                  <a:moveTo>
                    <a:pt x="1871" y="2159"/>
                  </a:moveTo>
                  <a:lnTo>
                    <a:pt x="1928" y="2061"/>
                  </a:lnTo>
                  <a:lnTo>
                    <a:pt x="1814" y="2061"/>
                  </a:lnTo>
                  <a:lnTo>
                    <a:pt x="1871" y="2159"/>
                  </a:lnTo>
                  <a:close/>
                  <a:moveTo>
                    <a:pt x="1984" y="2159"/>
                  </a:moveTo>
                  <a:lnTo>
                    <a:pt x="2041" y="2061"/>
                  </a:lnTo>
                  <a:lnTo>
                    <a:pt x="1928" y="2061"/>
                  </a:lnTo>
                  <a:lnTo>
                    <a:pt x="1984" y="2159"/>
                  </a:lnTo>
                  <a:close/>
                  <a:moveTo>
                    <a:pt x="2097" y="2159"/>
                  </a:moveTo>
                  <a:lnTo>
                    <a:pt x="2154" y="2061"/>
                  </a:lnTo>
                  <a:lnTo>
                    <a:pt x="2041" y="2061"/>
                  </a:lnTo>
                  <a:lnTo>
                    <a:pt x="2097" y="2159"/>
                  </a:lnTo>
                  <a:close/>
                  <a:moveTo>
                    <a:pt x="2211" y="2159"/>
                  </a:moveTo>
                  <a:lnTo>
                    <a:pt x="2268" y="2061"/>
                  </a:lnTo>
                  <a:lnTo>
                    <a:pt x="2154" y="2061"/>
                  </a:lnTo>
                  <a:lnTo>
                    <a:pt x="2211" y="2159"/>
                  </a:lnTo>
                  <a:close/>
                  <a:moveTo>
                    <a:pt x="2324" y="2159"/>
                  </a:moveTo>
                  <a:lnTo>
                    <a:pt x="2381" y="2061"/>
                  </a:lnTo>
                  <a:lnTo>
                    <a:pt x="2268" y="2061"/>
                  </a:lnTo>
                  <a:lnTo>
                    <a:pt x="2324" y="2159"/>
                  </a:lnTo>
                  <a:close/>
                  <a:moveTo>
                    <a:pt x="2438" y="2159"/>
                  </a:moveTo>
                  <a:lnTo>
                    <a:pt x="2495" y="2061"/>
                  </a:lnTo>
                  <a:lnTo>
                    <a:pt x="2381" y="2061"/>
                  </a:lnTo>
                  <a:lnTo>
                    <a:pt x="2438" y="2159"/>
                  </a:lnTo>
                  <a:close/>
                  <a:moveTo>
                    <a:pt x="2551" y="2159"/>
                  </a:moveTo>
                  <a:lnTo>
                    <a:pt x="2607" y="2061"/>
                  </a:lnTo>
                  <a:lnTo>
                    <a:pt x="2495" y="2061"/>
                  </a:lnTo>
                  <a:lnTo>
                    <a:pt x="2551" y="2159"/>
                  </a:lnTo>
                  <a:close/>
                  <a:moveTo>
                    <a:pt x="2665" y="2159"/>
                  </a:moveTo>
                  <a:lnTo>
                    <a:pt x="2721" y="2061"/>
                  </a:lnTo>
                  <a:lnTo>
                    <a:pt x="2607" y="2061"/>
                  </a:lnTo>
                  <a:lnTo>
                    <a:pt x="2665" y="2159"/>
                  </a:lnTo>
                  <a:close/>
                  <a:moveTo>
                    <a:pt x="2778" y="2159"/>
                  </a:moveTo>
                  <a:lnTo>
                    <a:pt x="2834" y="2061"/>
                  </a:lnTo>
                  <a:lnTo>
                    <a:pt x="2721" y="2061"/>
                  </a:lnTo>
                  <a:lnTo>
                    <a:pt x="2778" y="2159"/>
                  </a:lnTo>
                  <a:close/>
                  <a:moveTo>
                    <a:pt x="0" y="2159"/>
                  </a:moveTo>
                  <a:lnTo>
                    <a:pt x="114" y="2159"/>
                  </a:lnTo>
                  <a:lnTo>
                    <a:pt x="57" y="2257"/>
                  </a:lnTo>
                  <a:lnTo>
                    <a:pt x="0" y="2159"/>
                  </a:lnTo>
                  <a:close/>
                  <a:moveTo>
                    <a:pt x="171" y="2257"/>
                  </a:moveTo>
                  <a:lnTo>
                    <a:pt x="227" y="2159"/>
                  </a:lnTo>
                  <a:lnTo>
                    <a:pt x="114" y="2159"/>
                  </a:lnTo>
                  <a:lnTo>
                    <a:pt x="171" y="2257"/>
                  </a:lnTo>
                  <a:close/>
                  <a:moveTo>
                    <a:pt x="284" y="2257"/>
                  </a:moveTo>
                  <a:lnTo>
                    <a:pt x="340" y="2159"/>
                  </a:lnTo>
                  <a:lnTo>
                    <a:pt x="227" y="2159"/>
                  </a:lnTo>
                  <a:lnTo>
                    <a:pt x="284" y="2257"/>
                  </a:lnTo>
                  <a:close/>
                  <a:moveTo>
                    <a:pt x="397" y="2257"/>
                  </a:moveTo>
                  <a:lnTo>
                    <a:pt x="454" y="2159"/>
                  </a:lnTo>
                  <a:lnTo>
                    <a:pt x="340" y="2159"/>
                  </a:lnTo>
                  <a:lnTo>
                    <a:pt x="397" y="2257"/>
                  </a:lnTo>
                  <a:close/>
                  <a:moveTo>
                    <a:pt x="510" y="2257"/>
                  </a:moveTo>
                  <a:lnTo>
                    <a:pt x="567" y="2159"/>
                  </a:lnTo>
                  <a:lnTo>
                    <a:pt x="454" y="2159"/>
                  </a:lnTo>
                  <a:lnTo>
                    <a:pt x="510" y="2257"/>
                  </a:lnTo>
                  <a:close/>
                  <a:moveTo>
                    <a:pt x="624" y="2257"/>
                  </a:moveTo>
                  <a:lnTo>
                    <a:pt x="681" y="2159"/>
                  </a:lnTo>
                  <a:lnTo>
                    <a:pt x="567" y="2159"/>
                  </a:lnTo>
                  <a:lnTo>
                    <a:pt x="624" y="2257"/>
                  </a:lnTo>
                  <a:close/>
                  <a:moveTo>
                    <a:pt x="737" y="2257"/>
                  </a:moveTo>
                  <a:lnTo>
                    <a:pt x="794" y="2159"/>
                  </a:lnTo>
                  <a:lnTo>
                    <a:pt x="681" y="2159"/>
                  </a:lnTo>
                  <a:lnTo>
                    <a:pt x="737" y="2257"/>
                  </a:lnTo>
                  <a:close/>
                  <a:moveTo>
                    <a:pt x="851" y="2257"/>
                  </a:moveTo>
                  <a:lnTo>
                    <a:pt x="908" y="2159"/>
                  </a:lnTo>
                  <a:lnTo>
                    <a:pt x="794" y="2159"/>
                  </a:lnTo>
                  <a:lnTo>
                    <a:pt x="851" y="2257"/>
                  </a:lnTo>
                  <a:close/>
                  <a:moveTo>
                    <a:pt x="964" y="2257"/>
                  </a:moveTo>
                  <a:lnTo>
                    <a:pt x="1021" y="2159"/>
                  </a:lnTo>
                  <a:lnTo>
                    <a:pt x="908" y="2159"/>
                  </a:lnTo>
                  <a:lnTo>
                    <a:pt x="964" y="2257"/>
                  </a:lnTo>
                  <a:close/>
                  <a:moveTo>
                    <a:pt x="1077" y="2257"/>
                  </a:moveTo>
                  <a:lnTo>
                    <a:pt x="1134" y="2159"/>
                  </a:lnTo>
                  <a:lnTo>
                    <a:pt x="1021" y="2159"/>
                  </a:lnTo>
                  <a:lnTo>
                    <a:pt x="1077" y="2257"/>
                  </a:lnTo>
                  <a:close/>
                  <a:moveTo>
                    <a:pt x="1191" y="2257"/>
                  </a:moveTo>
                  <a:lnTo>
                    <a:pt x="1247" y="2159"/>
                  </a:lnTo>
                  <a:lnTo>
                    <a:pt x="1134" y="2159"/>
                  </a:lnTo>
                  <a:lnTo>
                    <a:pt x="1191" y="2257"/>
                  </a:lnTo>
                  <a:close/>
                  <a:moveTo>
                    <a:pt x="1304" y="2257"/>
                  </a:moveTo>
                  <a:lnTo>
                    <a:pt x="1361" y="2159"/>
                  </a:lnTo>
                  <a:lnTo>
                    <a:pt x="1247" y="2159"/>
                  </a:lnTo>
                  <a:lnTo>
                    <a:pt x="1304" y="2257"/>
                  </a:lnTo>
                  <a:close/>
                  <a:moveTo>
                    <a:pt x="1418" y="2257"/>
                  </a:moveTo>
                  <a:lnTo>
                    <a:pt x="1474" y="2159"/>
                  </a:lnTo>
                  <a:lnTo>
                    <a:pt x="1361" y="2159"/>
                  </a:lnTo>
                  <a:lnTo>
                    <a:pt x="1418" y="2257"/>
                  </a:lnTo>
                  <a:close/>
                  <a:moveTo>
                    <a:pt x="1531" y="2257"/>
                  </a:moveTo>
                  <a:lnTo>
                    <a:pt x="1587" y="2159"/>
                  </a:lnTo>
                  <a:lnTo>
                    <a:pt x="1474" y="2159"/>
                  </a:lnTo>
                  <a:lnTo>
                    <a:pt x="1531" y="2257"/>
                  </a:lnTo>
                  <a:close/>
                  <a:moveTo>
                    <a:pt x="1644" y="2257"/>
                  </a:moveTo>
                  <a:lnTo>
                    <a:pt x="1701" y="2159"/>
                  </a:lnTo>
                  <a:lnTo>
                    <a:pt x="1587" y="2159"/>
                  </a:lnTo>
                  <a:lnTo>
                    <a:pt x="1644" y="2257"/>
                  </a:lnTo>
                  <a:close/>
                  <a:moveTo>
                    <a:pt x="1758" y="2257"/>
                  </a:moveTo>
                  <a:lnTo>
                    <a:pt x="1814" y="2159"/>
                  </a:lnTo>
                  <a:lnTo>
                    <a:pt x="1701" y="2159"/>
                  </a:lnTo>
                  <a:lnTo>
                    <a:pt x="1758" y="2257"/>
                  </a:lnTo>
                  <a:close/>
                  <a:moveTo>
                    <a:pt x="1871" y="2257"/>
                  </a:moveTo>
                  <a:lnTo>
                    <a:pt x="1928" y="2159"/>
                  </a:lnTo>
                  <a:lnTo>
                    <a:pt x="1814" y="2159"/>
                  </a:lnTo>
                  <a:lnTo>
                    <a:pt x="1871" y="2257"/>
                  </a:lnTo>
                  <a:close/>
                  <a:moveTo>
                    <a:pt x="1984" y="2257"/>
                  </a:moveTo>
                  <a:lnTo>
                    <a:pt x="2041" y="2159"/>
                  </a:lnTo>
                  <a:lnTo>
                    <a:pt x="1928" y="2159"/>
                  </a:lnTo>
                  <a:lnTo>
                    <a:pt x="1984" y="2257"/>
                  </a:lnTo>
                  <a:close/>
                  <a:moveTo>
                    <a:pt x="2097" y="2257"/>
                  </a:moveTo>
                  <a:lnTo>
                    <a:pt x="2154" y="2159"/>
                  </a:lnTo>
                  <a:lnTo>
                    <a:pt x="2041" y="2159"/>
                  </a:lnTo>
                  <a:lnTo>
                    <a:pt x="2097" y="2257"/>
                  </a:lnTo>
                  <a:close/>
                  <a:moveTo>
                    <a:pt x="2211" y="2257"/>
                  </a:moveTo>
                  <a:lnTo>
                    <a:pt x="2268" y="2159"/>
                  </a:lnTo>
                  <a:lnTo>
                    <a:pt x="2154" y="2159"/>
                  </a:lnTo>
                  <a:lnTo>
                    <a:pt x="2211" y="2257"/>
                  </a:lnTo>
                  <a:close/>
                  <a:moveTo>
                    <a:pt x="2324" y="2257"/>
                  </a:moveTo>
                  <a:lnTo>
                    <a:pt x="2381" y="2159"/>
                  </a:lnTo>
                  <a:lnTo>
                    <a:pt x="2268" y="2159"/>
                  </a:lnTo>
                  <a:lnTo>
                    <a:pt x="2324" y="2257"/>
                  </a:lnTo>
                  <a:close/>
                  <a:moveTo>
                    <a:pt x="2438" y="2257"/>
                  </a:moveTo>
                  <a:lnTo>
                    <a:pt x="2495" y="2159"/>
                  </a:lnTo>
                  <a:lnTo>
                    <a:pt x="2381" y="2159"/>
                  </a:lnTo>
                  <a:lnTo>
                    <a:pt x="2438" y="2257"/>
                  </a:lnTo>
                  <a:close/>
                  <a:moveTo>
                    <a:pt x="2551" y="2257"/>
                  </a:moveTo>
                  <a:lnTo>
                    <a:pt x="2607" y="2159"/>
                  </a:lnTo>
                  <a:lnTo>
                    <a:pt x="2495" y="2159"/>
                  </a:lnTo>
                  <a:lnTo>
                    <a:pt x="2551" y="2257"/>
                  </a:lnTo>
                  <a:close/>
                  <a:moveTo>
                    <a:pt x="2665" y="2257"/>
                  </a:moveTo>
                  <a:lnTo>
                    <a:pt x="2721" y="2159"/>
                  </a:lnTo>
                  <a:lnTo>
                    <a:pt x="2607" y="2159"/>
                  </a:lnTo>
                  <a:lnTo>
                    <a:pt x="2665" y="2257"/>
                  </a:lnTo>
                  <a:close/>
                  <a:moveTo>
                    <a:pt x="2778" y="2257"/>
                  </a:moveTo>
                  <a:lnTo>
                    <a:pt x="2834" y="2159"/>
                  </a:lnTo>
                  <a:lnTo>
                    <a:pt x="2721" y="2159"/>
                  </a:lnTo>
                  <a:lnTo>
                    <a:pt x="2778" y="2257"/>
                  </a:lnTo>
                  <a:close/>
                  <a:moveTo>
                    <a:pt x="0" y="2257"/>
                  </a:moveTo>
                  <a:lnTo>
                    <a:pt x="114" y="2257"/>
                  </a:lnTo>
                  <a:lnTo>
                    <a:pt x="57" y="2356"/>
                  </a:lnTo>
                  <a:lnTo>
                    <a:pt x="0" y="2257"/>
                  </a:lnTo>
                  <a:close/>
                  <a:moveTo>
                    <a:pt x="171" y="2356"/>
                  </a:moveTo>
                  <a:lnTo>
                    <a:pt x="227" y="2257"/>
                  </a:lnTo>
                  <a:lnTo>
                    <a:pt x="114" y="2257"/>
                  </a:lnTo>
                  <a:lnTo>
                    <a:pt x="171" y="2356"/>
                  </a:lnTo>
                  <a:close/>
                  <a:moveTo>
                    <a:pt x="284" y="2356"/>
                  </a:moveTo>
                  <a:lnTo>
                    <a:pt x="340" y="2257"/>
                  </a:lnTo>
                  <a:lnTo>
                    <a:pt x="227" y="2257"/>
                  </a:lnTo>
                  <a:lnTo>
                    <a:pt x="284" y="2356"/>
                  </a:lnTo>
                  <a:close/>
                  <a:moveTo>
                    <a:pt x="397" y="2356"/>
                  </a:moveTo>
                  <a:lnTo>
                    <a:pt x="454" y="2257"/>
                  </a:lnTo>
                  <a:lnTo>
                    <a:pt x="340" y="2257"/>
                  </a:lnTo>
                  <a:lnTo>
                    <a:pt x="397" y="2356"/>
                  </a:lnTo>
                  <a:close/>
                  <a:moveTo>
                    <a:pt x="510" y="2356"/>
                  </a:moveTo>
                  <a:lnTo>
                    <a:pt x="567" y="2257"/>
                  </a:lnTo>
                  <a:lnTo>
                    <a:pt x="454" y="2257"/>
                  </a:lnTo>
                  <a:lnTo>
                    <a:pt x="510" y="2356"/>
                  </a:lnTo>
                  <a:close/>
                  <a:moveTo>
                    <a:pt x="624" y="2356"/>
                  </a:moveTo>
                  <a:lnTo>
                    <a:pt x="681" y="2257"/>
                  </a:lnTo>
                  <a:lnTo>
                    <a:pt x="567" y="2257"/>
                  </a:lnTo>
                  <a:lnTo>
                    <a:pt x="624" y="2356"/>
                  </a:lnTo>
                  <a:close/>
                  <a:moveTo>
                    <a:pt x="737" y="2356"/>
                  </a:moveTo>
                  <a:lnTo>
                    <a:pt x="794" y="2257"/>
                  </a:lnTo>
                  <a:lnTo>
                    <a:pt x="681" y="2257"/>
                  </a:lnTo>
                  <a:lnTo>
                    <a:pt x="737" y="2356"/>
                  </a:lnTo>
                  <a:close/>
                  <a:moveTo>
                    <a:pt x="851" y="2356"/>
                  </a:moveTo>
                  <a:lnTo>
                    <a:pt x="908" y="2257"/>
                  </a:lnTo>
                  <a:lnTo>
                    <a:pt x="794" y="2257"/>
                  </a:lnTo>
                  <a:lnTo>
                    <a:pt x="851" y="2356"/>
                  </a:lnTo>
                  <a:close/>
                  <a:moveTo>
                    <a:pt x="964" y="2356"/>
                  </a:moveTo>
                  <a:lnTo>
                    <a:pt x="1021" y="2257"/>
                  </a:lnTo>
                  <a:lnTo>
                    <a:pt x="908" y="2257"/>
                  </a:lnTo>
                  <a:lnTo>
                    <a:pt x="964" y="2356"/>
                  </a:lnTo>
                  <a:close/>
                  <a:moveTo>
                    <a:pt x="1077" y="2356"/>
                  </a:moveTo>
                  <a:lnTo>
                    <a:pt x="1134" y="2257"/>
                  </a:lnTo>
                  <a:lnTo>
                    <a:pt x="1021" y="2257"/>
                  </a:lnTo>
                  <a:lnTo>
                    <a:pt x="1077" y="2356"/>
                  </a:lnTo>
                  <a:close/>
                  <a:moveTo>
                    <a:pt x="1191" y="2356"/>
                  </a:moveTo>
                  <a:lnTo>
                    <a:pt x="1247" y="2257"/>
                  </a:lnTo>
                  <a:lnTo>
                    <a:pt x="1134" y="2257"/>
                  </a:lnTo>
                  <a:lnTo>
                    <a:pt x="1191" y="2356"/>
                  </a:lnTo>
                  <a:close/>
                  <a:moveTo>
                    <a:pt x="1304" y="2356"/>
                  </a:moveTo>
                  <a:lnTo>
                    <a:pt x="1361" y="2257"/>
                  </a:lnTo>
                  <a:lnTo>
                    <a:pt x="1247" y="2257"/>
                  </a:lnTo>
                  <a:lnTo>
                    <a:pt x="1304" y="2356"/>
                  </a:lnTo>
                  <a:close/>
                  <a:moveTo>
                    <a:pt x="1418" y="2356"/>
                  </a:moveTo>
                  <a:lnTo>
                    <a:pt x="1474" y="2257"/>
                  </a:lnTo>
                  <a:lnTo>
                    <a:pt x="1361" y="2257"/>
                  </a:lnTo>
                  <a:lnTo>
                    <a:pt x="1418" y="2356"/>
                  </a:lnTo>
                  <a:close/>
                  <a:moveTo>
                    <a:pt x="1531" y="2356"/>
                  </a:moveTo>
                  <a:lnTo>
                    <a:pt x="1587" y="2257"/>
                  </a:lnTo>
                  <a:lnTo>
                    <a:pt x="1474" y="2257"/>
                  </a:lnTo>
                  <a:lnTo>
                    <a:pt x="1531" y="2356"/>
                  </a:lnTo>
                  <a:close/>
                  <a:moveTo>
                    <a:pt x="1644" y="2356"/>
                  </a:moveTo>
                  <a:lnTo>
                    <a:pt x="1701" y="2257"/>
                  </a:lnTo>
                  <a:lnTo>
                    <a:pt x="1587" y="2257"/>
                  </a:lnTo>
                  <a:lnTo>
                    <a:pt x="1644" y="2356"/>
                  </a:lnTo>
                  <a:close/>
                  <a:moveTo>
                    <a:pt x="1758" y="2356"/>
                  </a:moveTo>
                  <a:lnTo>
                    <a:pt x="1814" y="2257"/>
                  </a:lnTo>
                  <a:lnTo>
                    <a:pt x="1701" y="2257"/>
                  </a:lnTo>
                  <a:lnTo>
                    <a:pt x="1758" y="2356"/>
                  </a:lnTo>
                  <a:close/>
                  <a:moveTo>
                    <a:pt x="1871" y="2356"/>
                  </a:moveTo>
                  <a:lnTo>
                    <a:pt x="1928" y="2257"/>
                  </a:lnTo>
                  <a:lnTo>
                    <a:pt x="1814" y="2257"/>
                  </a:lnTo>
                  <a:lnTo>
                    <a:pt x="1871" y="2356"/>
                  </a:lnTo>
                  <a:close/>
                  <a:moveTo>
                    <a:pt x="1984" y="2356"/>
                  </a:moveTo>
                  <a:lnTo>
                    <a:pt x="2041" y="2257"/>
                  </a:lnTo>
                  <a:lnTo>
                    <a:pt x="1928" y="2257"/>
                  </a:lnTo>
                  <a:lnTo>
                    <a:pt x="1984" y="2356"/>
                  </a:lnTo>
                  <a:close/>
                  <a:moveTo>
                    <a:pt x="2097" y="2356"/>
                  </a:moveTo>
                  <a:lnTo>
                    <a:pt x="2154" y="2257"/>
                  </a:lnTo>
                  <a:lnTo>
                    <a:pt x="2041" y="2257"/>
                  </a:lnTo>
                  <a:lnTo>
                    <a:pt x="2097" y="2356"/>
                  </a:lnTo>
                  <a:close/>
                  <a:moveTo>
                    <a:pt x="2211" y="2356"/>
                  </a:moveTo>
                  <a:lnTo>
                    <a:pt x="2268" y="2257"/>
                  </a:lnTo>
                  <a:lnTo>
                    <a:pt x="2154" y="2257"/>
                  </a:lnTo>
                  <a:lnTo>
                    <a:pt x="2211" y="2356"/>
                  </a:lnTo>
                  <a:close/>
                  <a:moveTo>
                    <a:pt x="2324" y="2356"/>
                  </a:moveTo>
                  <a:lnTo>
                    <a:pt x="2381" y="2257"/>
                  </a:lnTo>
                  <a:lnTo>
                    <a:pt x="2268" y="2257"/>
                  </a:lnTo>
                  <a:lnTo>
                    <a:pt x="2324" y="2356"/>
                  </a:lnTo>
                  <a:close/>
                  <a:moveTo>
                    <a:pt x="2438" y="2356"/>
                  </a:moveTo>
                  <a:lnTo>
                    <a:pt x="2495" y="2257"/>
                  </a:lnTo>
                  <a:lnTo>
                    <a:pt x="2381" y="2257"/>
                  </a:lnTo>
                  <a:lnTo>
                    <a:pt x="2438" y="2356"/>
                  </a:lnTo>
                  <a:close/>
                  <a:moveTo>
                    <a:pt x="2551" y="2356"/>
                  </a:moveTo>
                  <a:lnTo>
                    <a:pt x="2607" y="2257"/>
                  </a:lnTo>
                  <a:lnTo>
                    <a:pt x="2495" y="2257"/>
                  </a:lnTo>
                  <a:lnTo>
                    <a:pt x="2551" y="2356"/>
                  </a:lnTo>
                  <a:close/>
                  <a:moveTo>
                    <a:pt x="2665" y="2356"/>
                  </a:moveTo>
                  <a:lnTo>
                    <a:pt x="2721" y="2257"/>
                  </a:lnTo>
                  <a:lnTo>
                    <a:pt x="2607" y="2257"/>
                  </a:lnTo>
                  <a:lnTo>
                    <a:pt x="2665" y="2356"/>
                  </a:lnTo>
                  <a:close/>
                  <a:moveTo>
                    <a:pt x="2778" y="2356"/>
                  </a:moveTo>
                  <a:lnTo>
                    <a:pt x="2834" y="2257"/>
                  </a:lnTo>
                  <a:lnTo>
                    <a:pt x="2721" y="2257"/>
                  </a:lnTo>
                  <a:lnTo>
                    <a:pt x="2778" y="2356"/>
                  </a:lnTo>
                  <a:close/>
                  <a:moveTo>
                    <a:pt x="0" y="2356"/>
                  </a:moveTo>
                  <a:lnTo>
                    <a:pt x="114" y="2356"/>
                  </a:lnTo>
                  <a:lnTo>
                    <a:pt x="57" y="2454"/>
                  </a:lnTo>
                  <a:lnTo>
                    <a:pt x="0" y="2356"/>
                  </a:lnTo>
                  <a:close/>
                  <a:moveTo>
                    <a:pt x="171" y="2454"/>
                  </a:moveTo>
                  <a:lnTo>
                    <a:pt x="227" y="2356"/>
                  </a:lnTo>
                  <a:lnTo>
                    <a:pt x="114" y="2356"/>
                  </a:lnTo>
                  <a:lnTo>
                    <a:pt x="171" y="2454"/>
                  </a:lnTo>
                  <a:close/>
                  <a:moveTo>
                    <a:pt x="284" y="2454"/>
                  </a:moveTo>
                  <a:lnTo>
                    <a:pt x="340" y="2356"/>
                  </a:lnTo>
                  <a:lnTo>
                    <a:pt x="227" y="2356"/>
                  </a:lnTo>
                  <a:lnTo>
                    <a:pt x="284" y="2454"/>
                  </a:lnTo>
                  <a:close/>
                  <a:moveTo>
                    <a:pt x="397" y="2454"/>
                  </a:moveTo>
                  <a:lnTo>
                    <a:pt x="454" y="2356"/>
                  </a:lnTo>
                  <a:lnTo>
                    <a:pt x="340" y="2356"/>
                  </a:lnTo>
                  <a:lnTo>
                    <a:pt x="397" y="2454"/>
                  </a:lnTo>
                  <a:close/>
                  <a:moveTo>
                    <a:pt x="510" y="2454"/>
                  </a:moveTo>
                  <a:lnTo>
                    <a:pt x="567" y="2356"/>
                  </a:lnTo>
                  <a:lnTo>
                    <a:pt x="454" y="2356"/>
                  </a:lnTo>
                  <a:lnTo>
                    <a:pt x="510" y="2454"/>
                  </a:lnTo>
                  <a:close/>
                  <a:moveTo>
                    <a:pt x="624" y="2454"/>
                  </a:moveTo>
                  <a:lnTo>
                    <a:pt x="681" y="2356"/>
                  </a:lnTo>
                  <a:lnTo>
                    <a:pt x="567" y="2356"/>
                  </a:lnTo>
                  <a:lnTo>
                    <a:pt x="624" y="2454"/>
                  </a:lnTo>
                  <a:close/>
                  <a:moveTo>
                    <a:pt x="737" y="2454"/>
                  </a:moveTo>
                  <a:lnTo>
                    <a:pt x="794" y="2356"/>
                  </a:lnTo>
                  <a:lnTo>
                    <a:pt x="681" y="2356"/>
                  </a:lnTo>
                  <a:lnTo>
                    <a:pt x="737" y="2454"/>
                  </a:lnTo>
                  <a:close/>
                  <a:moveTo>
                    <a:pt x="851" y="2454"/>
                  </a:moveTo>
                  <a:lnTo>
                    <a:pt x="908" y="2356"/>
                  </a:lnTo>
                  <a:lnTo>
                    <a:pt x="794" y="2356"/>
                  </a:lnTo>
                  <a:lnTo>
                    <a:pt x="851" y="2454"/>
                  </a:lnTo>
                  <a:close/>
                  <a:moveTo>
                    <a:pt x="964" y="2454"/>
                  </a:moveTo>
                  <a:lnTo>
                    <a:pt x="1021" y="2356"/>
                  </a:lnTo>
                  <a:lnTo>
                    <a:pt x="908" y="2356"/>
                  </a:lnTo>
                  <a:lnTo>
                    <a:pt x="964" y="2454"/>
                  </a:lnTo>
                  <a:close/>
                  <a:moveTo>
                    <a:pt x="1077" y="2454"/>
                  </a:moveTo>
                  <a:lnTo>
                    <a:pt x="1134" y="2356"/>
                  </a:lnTo>
                  <a:lnTo>
                    <a:pt x="1021" y="2356"/>
                  </a:lnTo>
                  <a:lnTo>
                    <a:pt x="1077" y="2454"/>
                  </a:lnTo>
                  <a:close/>
                  <a:moveTo>
                    <a:pt x="1191" y="2454"/>
                  </a:moveTo>
                  <a:lnTo>
                    <a:pt x="1247" y="2356"/>
                  </a:lnTo>
                  <a:lnTo>
                    <a:pt x="1134" y="2356"/>
                  </a:lnTo>
                  <a:lnTo>
                    <a:pt x="1191" y="2454"/>
                  </a:lnTo>
                  <a:close/>
                  <a:moveTo>
                    <a:pt x="1304" y="2454"/>
                  </a:moveTo>
                  <a:lnTo>
                    <a:pt x="1361" y="2356"/>
                  </a:lnTo>
                  <a:lnTo>
                    <a:pt x="1247" y="2356"/>
                  </a:lnTo>
                  <a:lnTo>
                    <a:pt x="1304" y="2454"/>
                  </a:lnTo>
                  <a:close/>
                  <a:moveTo>
                    <a:pt x="1418" y="2454"/>
                  </a:moveTo>
                  <a:lnTo>
                    <a:pt x="1474" y="2356"/>
                  </a:lnTo>
                  <a:lnTo>
                    <a:pt x="1361" y="2356"/>
                  </a:lnTo>
                  <a:lnTo>
                    <a:pt x="1418" y="2454"/>
                  </a:lnTo>
                  <a:close/>
                  <a:moveTo>
                    <a:pt x="1531" y="2454"/>
                  </a:moveTo>
                  <a:lnTo>
                    <a:pt x="1587" y="2356"/>
                  </a:lnTo>
                  <a:lnTo>
                    <a:pt x="1474" y="2356"/>
                  </a:lnTo>
                  <a:lnTo>
                    <a:pt x="1531" y="2454"/>
                  </a:lnTo>
                  <a:close/>
                  <a:moveTo>
                    <a:pt x="1644" y="2454"/>
                  </a:moveTo>
                  <a:lnTo>
                    <a:pt x="1701" y="2356"/>
                  </a:lnTo>
                  <a:lnTo>
                    <a:pt x="1587" y="2356"/>
                  </a:lnTo>
                  <a:lnTo>
                    <a:pt x="1644" y="2454"/>
                  </a:lnTo>
                  <a:close/>
                  <a:moveTo>
                    <a:pt x="1758" y="2454"/>
                  </a:moveTo>
                  <a:lnTo>
                    <a:pt x="1814" y="2356"/>
                  </a:lnTo>
                  <a:lnTo>
                    <a:pt x="1701" y="2356"/>
                  </a:lnTo>
                  <a:lnTo>
                    <a:pt x="1758" y="2454"/>
                  </a:lnTo>
                  <a:close/>
                  <a:moveTo>
                    <a:pt x="1871" y="2454"/>
                  </a:moveTo>
                  <a:lnTo>
                    <a:pt x="1928" y="2356"/>
                  </a:lnTo>
                  <a:lnTo>
                    <a:pt x="1814" y="2356"/>
                  </a:lnTo>
                  <a:lnTo>
                    <a:pt x="1871" y="2454"/>
                  </a:lnTo>
                  <a:close/>
                  <a:moveTo>
                    <a:pt x="1984" y="2454"/>
                  </a:moveTo>
                  <a:lnTo>
                    <a:pt x="2041" y="2356"/>
                  </a:lnTo>
                  <a:lnTo>
                    <a:pt x="1928" y="2356"/>
                  </a:lnTo>
                  <a:lnTo>
                    <a:pt x="1984" y="2454"/>
                  </a:lnTo>
                  <a:close/>
                  <a:moveTo>
                    <a:pt x="2097" y="2454"/>
                  </a:moveTo>
                  <a:lnTo>
                    <a:pt x="2154" y="2356"/>
                  </a:lnTo>
                  <a:lnTo>
                    <a:pt x="2041" y="2356"/>
                  </a:lnTo>
                  <a:lnTo>
                    <a:pt x="2097" y="2454"/>
                  </a:lnTo>
                  <a:close/>
                  <a:moveTo>
                    <a:pt x="2211" y="2454"/>
                  </a:moveTo>
                  <a:lnTo>
                    <a:pt x="2268" y="2356"/>
                  </a:lnTo>
                  <a:lnTo>
                    <a:pt x="2154" y="2356"/>
                  </a:lnTo>
                  <a:lnTo>
                    <a:pt x="2211" y="2454"/>
                  </a:lnTo>
                  <a:close/>
                  <a:moveTo>
                    <a:pt x="2324" y="2454"/>
                  </a:moveTo>
                  <a:lnTo>
                    <a:pt x="2381" y="2356"/>
                  </a:lnTo>
                  <a:lnTo>
                    <a:pt x="2268" y="2356"/>
                  </a:lnTo>
                  <a:lnTo>
                    <a:pt x="2324" y="2454"/>
                  </a:lnTo>
                  <a:close/>
                  <a:moveTo>
                    <a:pt x="2438" y="2454"/>
                  </a:moveTo>
                  <a:lnTo>
                    <a:pt x="2495" y="2356"/>
                  </a:lnTo>
                  <a:lnTo>
                    <a:pt x="2381" y="2356"/>
                  </a:lnTo>
                  <a:lnTo>
                    <a:pt x="2438" y="2454"/>
                  </a:lnTo>
                  <a:close/>
                  <a:moveTo>
                    <a:pt x="2551" y="2454"/>
                  </a:moveTo>
                  <a:lnTo>
                    <a:pt x="2607" y="2356"/>
                  </a:lnTo>
                  <a:lnTo>
                    <a:pt x="2495" y="2356"/>
                  </a:lnTo>
                  <a:lnTo>
                    <a:pt x="2551" y="2454"/>
                  </a:lnTo>
                  <a:close/>
                  <a:moveTo>
                    <a:pt x="2665" y="2454"/>
                  </a:moveTo>
                  <a:lnTo>
                    <a:pt x="2721" y="2356"/>
                  </a:lnTo>
                  <a:lnTo>
                    <a:pt x="2607" y="2356"/>
                  </a:lnTo>
                  <a:lnTo>
                    <a:pt x="2665" y="2454"/>
                  </a:lnTo>
                  <a:close/>
                  <a:moveTo>
                    <a:pt x="2778" y="2454"/>
                  </a:moveTo>
                  <a:lnTo>
                    <a:pt x="2834" y="2356"/>
                  </a:lnTo>
                  <a:lnTo>
                    <a:pt x="2721" y="2356"/>
                  </a:lnTo>
                  <a:lnTo>
                    <a:pt x="2778" y="2454"/>
                  </a:lnTo>
                  <a:close/>
                  <a:moveTo>
                    <a:pt x="0" y="2454"/>
                  </a:moveTo>
                  <a:lnTo>
                    <a:pt x="114" y="2454"/>
                  </a:lnTo>
                  <a:lnTo>
                    <a:pt x="57" y="2552"/>
                  </a:lnTo>
                  <a:lnTo>
                    <a:pt x="0" y="2454"/>
                  </a:lnTo>
                  <a:close/>
                  <a:moveTo>
                    <a:pt x="171" y="2552"/>
                  </a:moveTo>
                  <a:lnTo>
                    <a:pt x="227" y="2454"/>
                  </a:lnTo>
                  <a:lnTo>
                    <a:pt x="114" y="2454"/>
                  </a:lnTo>
                  <a:lnTo>
                    <a:pt x="171" y="2552"/>
                  </a:lnTo>
                  <a:close/>
                  <a:moveTo>
                    <a:pt x="284" y="2552"/>
                  </a:moveTo>
                  <a:lnTo>
                    <a:pt x="340" y="2454"/>
                  </a:lnTo>
                  <a:lnTo>
                    <a:pt x="227" y="2454"/>
                  </a:lnTo>
                  <a:lnTo>
                    <a:pt x="284" y="2552"/>
                  </a:lnTo>
                  <a:close/>
                  <a:moveTo>
                    <a:pt x="397" y="2552"/>
                  </a:moveTo>
                  <a:lnTo>
                    <a:pt x="454" y="2454"/>
                  </a:lnTo>
                  <a:lnTo>
                    <a:pt x="340" y="2454"/>
                  </a:lnTo>
                  <a:lnTo>
                    <a:pt x="397" y="2552"/>
                  </a:lnTo>
                  <a:close/>
                  <a:moveTo>
                    <a:pt x="510" y="2552"/>
                  </a:moveTo>
                  <a:lnTo>
                    <a:pt x="567" y="2454"/>
                  </a:lnTo>
                  <a:lnTo>
                    <a:pt x="454" y="2454"/>
                  </a:lnTo>
                  <a:lnTo>
                    <a:pt x="510" y="2552"/>
                  </a:lnTo>
                  <a:close/>
                  <a:moveTo>
                    <a:pt x="624" y="2552"/>
                  </a:moveTo>
                  <a:lnTo>
                    <a:pt x="681" y="2454"/>
                  </a:lnTo>
                  <a:lnTo>
                    <a:pt x="567" y="2454"/>
                  </a:lnTo>
                  <a:lnTo>
                    <a:pt x="624" y="2552"/>
                  </a:lnTo>
                  <a:close/>
                  <a:moveTo>
                    <a:pt x="737" y="2552"/>
                  </a:moveTo>
                  <a:lnTo>
                    <a:pt x="794" y="2454"/>
                  </a:lnTo>
                  <a:lnTo>
                    <a:pt x="681" y="2454"/>
                  </a:lnTo>
                  <a:lnTo>
                    <a:pt x="737" y="2552"/>
                  </a:lnTo>
                  <a:close/>
                  <a:moveTo>
                    <a:pt x="851" y="2552"/>
                  </a:moveTo>
                  <a:lnTo>
                    <a:pt x="908" y="2454"/>
                  </a:lnTo>
                  <a:lnTo>
                    <a:pt x="794" y="2454"/>
                  </a:lnTo>
                  <a:lnTo>
                    <a:pt x="851" y="2552"/>
                  </a:lnTo>
                  <a:close/>
                  <a:moveTo>
                    <a:pt x="964" y="2552"/>
                  </a:moveTo>
                  <a:lnTo>
                    <a:pt x="1021" y="2454"/>
                  </a:lnTo>
                  <a:lnTo>
                    <a:pt x="908" y="2454"/>
                  </a:lnTo>
                  <a:lnTo>
                    <a:pt x="964" y="2552"/>
                  </a:lnTo>
                  <a:close/>
                  <a:moveTo>
                    <a:pt x="1077" y="2552"/>
                  </a:moveTo>
                  <a:lnTo>
                    <a:pt x="1134" y="2454"/>
                  </a:lnTo>
                  <a:lnTo>
                    <a:pt x="1021" y="2454"/>
                  </a:lnTo>
                  <a:lnTo>
                    <a:pt x="1077" y="2552"/>
                  </a:lnTo>
                  <a:close/>
                  <a:moveTo>
                    <a:pt x="1191" y="2552"/>
                  </a:moveTo>
                  <a:lnTo>
                    <a:pt x="1247" y="2454"/>
                  </a:lnTo>
                  <a:lnTo>
                    <a:pt x="1134" y="2454"/>
                  </a:lnTo>
                  <a:lnTo>
                    <a:pt x="1191" y="2552"/>
                  </a:lnTo>
                  <a:close/>
                  <a:moveTo>
                    <a:pt x="1304" y="2552"/>
                  </a:moveTo>
                  <a:lnTo>
                    <a:pt x="1361" y="2454"/>
                  </a:lnTo>
                  <a:lnTo>
                    <a:pt x="1247" y="2454"/>
                  </a:lnTo>
                  <a:lnTo>
                    <a:pt x="1304" y="2552"/>
                  </a:lnTo>
                  <a:close/>
                  <a:moveTo>
                    <a:pt x="1418" y="2552"/>
                  </a:moveTo>
                  <a:lnTo>
                    <a:pt x="1474" y="2454"/>
                  </a:lnTo>
                  <a:lnTo>
                    <a:pt x="1361" y="2454"/>
                  </a:lnTo>
                  <a:lnTo>
                    <a:pt x="1418" y="2552"/>
                  </a:lnTo>
                  <a:close/>
                  <a:moveTo>
                    <a:pt x="1531" y="2552"/>
                  </a:moveTo>
                  <a:lnTo>
                    <a:pt x="1587" y="2454"/>
                  </a:lnTo>
                  <a:lnTo>
                    <a:pt x="1474" y="2454"/>
                  </a:lnTo>
                  <a:lnTo>
                    <a:pt x="1531" y="2552"/>
                  </a:lnTo>
                  <a:close/>
                  <a:moveTo>
                    <a:pt x="1644" y="2552"/>
                  </a:moveTo>
                  <a:lnTo>
                    <a:pt x="1701" y="2454"/>
                  </a:lnTo>
                  <a:lnTo>
                    <a:pt x="1587" y="2454"/>
                  </a:lnTo>
                  <a:lnTo>
                    <a:pt x="1644" y="2552"/>
                  </a:lnTo>
                  <a:close/>
                  <a:moveTo>
                    <a:pt x="1758" y="2552"/>
                  </a:moveTo>
                  <a:lnTo>
                    <a:pt x="1814" y="2454"/>
                  </a:lnTo>
                  <a:lnTo>
                    <a:pt x="1701" y="2454"/>
                  </a:lnTo>
                  <a:lnTo>
                    <a:pt x="1758" y="2552"/>
                  </a:lnTo>
                  <a:close/>
                  <a:moveTo>
                    <a:pt x="1871" y="2552"/>
                  </a:moveTo>
                  <a:lnTo>
                    <a:pt x="1928" y="2454"/>
                  </a:lnTo>
                  <a:lnTo>
                    <a:pt x="1814" y="2454"/>
                  </a:lnTo>
                  <a:lnTo>
                    <a:pt x="1871" y="2552"/>
                  </a:lnTo>
                  <a:close/>
                  <a:moveTo>
                    <a:pt x="1984" y="2552"/>
                  </a:moveTo>
                  <a:lnTo>
                    <a:pt x="2041" y="2454"/>
                  </a:lnTo>
                  <a:lnTo>
                    <a:pt x="1928" y="2454"/>
                  </a:lnTo>
                  <a:lnTo>
                    <a:pt x="1984" y="2552"/>
                  </a:lnTo>
                  <a:close/>
                  <a:moveTo>
                    <a:pt x="2097" y="2552"/>
                  </a:moveTo>
                  <a:lnTo>
                    <a:pt x="2154" y="2454"/>
                  </a:lnTo>
                  <a:lnTo>
                    <a:pt x="2041" y="2454"/>
                  </a:lnTo>
                  <a:lnTo>
                    <a:pt x="2097" y="2552"/>
                  </a:lnTo>
                  <a:close/>
                  <a:moveTo>
                    <a:pt x="2211" y="2552"/>
                  </a:moveTo>
                  <a:lnTo>
                    <a:pt x="2268" y="2454"/>
                  </a:lnTo>
                  <a:lnTo>
                    <a:pt x="2154" y="2454"/>
                  </a:lnTo>
                  <a:lnTo>
                    <a:pt x="2211" y="2552"/>
                  </a:lnTo>
                  <a:close/>
                  <a:moveTo>
                    <a:pt x="2324" y="2552"/>
                  </a:moveTo>
                  <a:lnTo>
                    <a:pt x="2381" y="2454"/>
                  </a:lnTo>
                  <a:lnTo>
                    <a:pt x="2268" y="2454"/>
                  </a:lnTo>
                  <a:lnTo>
                    <a:pt x="2324" y="2552"/>
                  </a:lnTo>
                  <a:close/>
                  <a:moveTo>
                    <a:pt x="2438" y="2552"/>
                  </a:moveTo>
                  <a:lnTo>
                    <a:pt x="2495" y="2454"/>
                  </a:lnTo>
                  <a:lnTo>
                    <a:pt x="2381" y="2454"/>
                  </a:lnTo>
                  <a:lnTo>
                    <a:pt x="2438" y="2552"/>
                  </a:lnTo>
                  <a:close/>
                  <a:moveTo>
                    <a:pt x="2551" y="2552"/>
                  </a:moveTo>
                  <a:lnTo>
                    <a:pt x="2607" y="2454"/>
                  </a:lnTo>
                  <a:lnTo>
                    <a:pt x="2495" y="2454"/>
                  </a:lnTo>
                  <a:lnTo>
                    <a:pt x="2551" y="2552"/>
                  </a:lnTo>
                  <a:close/>
                  <a:moveTo>
                    <a:pt x="2665" y="2552"/>
                  </a:moveTo>
                  <a:lnTo>
                    <a:pt x="2721" y="2454"/>
                  </a:lnTo>
                  <a:lnTo>
                    <a:pt x="2607" y="2454"/>
                  </a:lnTo>
                  <a:lnTo>
                    <a:pt x="2665" y="2552"/>
                  </a:lnTo>
                  <a:close/>
                  <a:moveTo>
                    <a:pt x="2778" y="2552"/>
                  </a:moveTo>
                  <a:lnTo>
                    <a:pt x="2834" y="2454"/>
                  </a:lnTo>
                  <a:lnTo>
                    <a:pt x="2721" y="2454"/>
                  </a:lnTo>
                  <a:lnTo>
                    <a:pt x="2778" y="2552"/>
                  </a:lnTo>
                  <a:close/>
                  <a:moveTo>
                    <a:pt x="0" y="2552"/>
                  </a:moveTo>
                  <a:lnTo>
                    <a:pt x="114" y="2552"/>
                  </a:lnTo>
                  <a:lnTo>
                    <a:pt x="57" y="2650"/>
                  </a:lnTo>
                  <a:lnTo>
                    <a:pt x="0" y="2552"/>
                  </a:lnTo>
                  <a:close/>
                  <a:moveTo>
                    <a:pt x="171" y="2650"/>
                  </a:moveTo>
                  <a:lnTo>
                    <a:pt x="227" y="2552"/>
                  </a:lnTo>
                  <a:lnTo>
                    <a:pt x="114" y="2552"/>
                  </a:lnTo>
                  <a:lnTo>
                    <a:pt x="171" y="2650"/>
                  </a:lnTo>
                  <a:close/>
                  <a:moveTo>
                    <a:pt x="284" y="2650"/>
                  </a:moveTo>
                  <a:lnTo>
                    <a:pt x="340" y="2552"/>
                  </a:lnTo>
                  <a:lnTo>
                    <a:pt x="227" y="2552"/>
                  </a:lnTo>
                  <a:lnTo>
                    <a:pt x="284" y="2650"/>
                  </a:lnTo>
                  <a:close/>
                  <a:moveTo>
                    <a:pt x="397" y="2650"/>
                  </a:moveTo>
                  <a:lnTo>
                    <a:pt x="454" y="2552"/>
                  </a:lnTo>
                  <a:lnTo>
                    <a:pt x="340" y="2552"/>
                  </a:lnTo>
                  <a:lnTo>
                    <a:pt x="397" y="2650"/>
                  </a:lnTo>
                  <a:close/>
                  <a:moveTo>
                    <a:pt x="510" y="2650"/>
                  </a:moveTo>
                  <a:lnTo>
                    <a:pt x="567" y="2552"/>
                  </a:lnTo>
                  <a:lnTo>
                    <a:pt x="454" y="2552"/>
                  </a:lnTo>
                  <a:lnTo>
                    <a:pt x="510" y="2650"/>
                  </a:lnTo>
                  <a:close/>
                  <a:moveTo>
                    <a:pt x="624" y="2650"/>
                  </a:moveTo>
                  <a:lnTo>
                    <a:pt x="681" y="2552"/>
                  </a:lnTo>
                  <a:lnTo>
                    <a:pt x="567" y="2552"/>
                  </a:lnTo>
                  <a:lnTo>
                    <a:pt x="624" y="2650"/>
                  </a:lnTo>
                  <a:close/>
                  <a:moveTo>
                    <a:pt x="737" y="2650"/>
                  </a:moveTo>
                  <a:lnTo>
                    <a:pt x="794" y="2552"/>
                  </a:lnTo>
                  <a:lnTo>
                    <a:pt x="681" y="2552"/>
                  </a:lnTo>
                  <a:lnTo>
                    <a:pt x="737" y="2650"/>
                  </a:lnTo>
                  <a:close/>
                  <a:moveTo>
                    <a:pt x="851" y="2650"/>
                  </a:moveTo>
                  <a:lnTo>
                    <a:pt x="908" y="2552"/>
                  </a:lnTo>
                  <a:lnTo>
                    <a:pt x="794" y="2552"/>
                  </a:lnTo>
                  <a:lnTo>
                    <a:pt x="851" y="2650"/>
                  </a:lnTo>
                  <a:close/>
                  <a:moveTo>
                    <a:pt x="964" y="2650"/>
                  </a:moveTo>
                  <a:lnTo>
                    <a:pt x="1021" y="2552"/>
                  </a:lnTo>
                  <a:lnTo>
                    <a:pt x="908" y="2552"/>
                  </a:lnTo>
                  <a:lnTo>
                    <a:pt x="964" y="2650"/>
                  </a:lnTo>
                  <a:close/>
                  <a:moveTo>
                    <a:pt x="1077" y="2650"/>
                  </a:moveTo>
                  <a:lnTo>
                    <a:pt x="1134" y="2552"/>
                  </a:lnTo>
                  <a:lnTo>
                    <a:pt x="1021" y="2552"/>
                  </a:lnTo>
                  <a:lnTo>
                    <a:pt x="1077" y="2650"/>
                  </a:lnTo>
                  <a:close/>
                  <a:moveTo>
                    <a:pt x="1191" y="2650"/>
                  </a:moveTo>
                  <a:lnTo>
                    <a:pt x="1247" y="2552"/>
                  </a:lnTo>
                  <a:lnTo>
                    <a:pt x="1134" y="2552"/>
                  </a:lnTo>
                  <a:lnTo>
                    <a:pt x="1191" y="2650"/>
                  </a:lnTo>
                  <a:close/>
                  <a:moveTo>
                    <a:pt x="1304" y="2650"/>
                  </a:moveTo>
                  <a:lnTo>
                    <a:pt x="1361" y="2552"/>
                  </a:lnTo>
                  <a:lnTo>
                    <a:pt x="1247" y="2552"/>
                  </a:lnTo>
                  <a:lnTo>
                    <a:pt x="1304" y="2650"/>
                  </a:lnTo>
                  <a:close/>
                  <a:moveTo>
                    <a:pt x="1418" y="2650"/>
                  </a:moveTo>
                  <a:lnTo>
                    <a:pt x="1474" y="2552"/>
                  </a:lnTo>
                  <a:lnTo>
                    <a:pt x="1361" y="2552"/>
                  </a:lnTo>
                  <a:lnTo>
                    <a:pt x="1418" y="2650"/>
                  </a:lnTo>
                  <a:close/>
                  <a:moveTo>
                    <a:pt x="1531" y="2650"/>
                  </a:moveTo>
                  <a:lnTo>
                    <a:pt x="1587" y="2552"/>
                  </a:lnTo>
                  <a:lnTo>
                    <a:pt x="1474" y="2552"/>
                  </a:lnTo>
                  <a:lnTo>
                    <a:pt x="1531" y="2650"/>
                  </a:lnTo>
                  <a:close/>
                  <a:moveTo>
                    <a:pt x="1644" y="2650"/>
                  </a:moveTo>
                  <a:lnTo>
                    <a:pt x="1701" y="2552"/>
                  </a:lnTo>
                  <a:lnTo>
                    <a:pt x="1587" y="2552"/>
                  </a:lnTo>
                  <a:lnTo>
                    <a:pt x="1644" y="2650"/>
                  </a:lnTo>
                  <a:close/>
                  <a:moveTo>
                    <a:pt x="1758" y="2650"/>
                  </a:moveTo>
                  <a:lnTo>
                    <a:pt x="1814" y="2552"/>
                  </a:lnTo>
                  <a:lnTo>
                    <a:pt x="1701" y="2552"/>
                  </a:lnTo>
                  <a:lnTo>
                    <a:pt x="1758" y="2650"/>
                  </a:lnTo>
                  <a:close/>
                  <a:moveTo>
                    <a:pt x="1871" y="2650"/>
                  </a:moveTo>
                  <a:lnTo>
                    <a:pt x="1928" y="2552"/>
                  </a:lnTo>
                  <a:lnTo>
                    <a:pt x="1814" y="2552"/>
                  </a:lnTo>
                  <a:lnTo>
                    <a:pt x="1871" y="2650"/>
                  </a:lnTo>
                  <a:close/>
                  <a:moveTo>
                    <a:pt x="1984" y="2650"/>
                  </a:moveTo>
                  <a:lnTo>
                    <a:pt x="2041" y="2552"/>
                  </a:lnTo>
                  <a:lnTo>
                    <a:pt x="1928" y="2552"/>
                  </a:lnTo>
                  <a:lnTo>
                    <a:pt x="1984" y="2650"/>
                  </a:lnTo>
                  <a:close/>
                  <a:moveTo>
                    <a:pt x="2097" y="2650"/>
                  </a:moveTo>
                  <a:lnTo>
                    <a:pt x="2154" y="2552"/>
                  </a:lnTo>
                  <a:lnTo>
                    <a:pt x="2041" y="2552"/>
                  </a:lnTo>
                  <a:lnTo>
                    <a:pt x="2097" y="2650"/>
                  </a:lnTo>
                  <a:close/>
                  <a:moveTo>
                    <a:pt x="2211" y="2650"/>
                  </a:moveTo>
                  <a:lnTo>
                    <a:pt x="2268" y="2552"/>
                  </a:lnTo>
                  <a:lnTo>
                    <a:pt x="2154" y="2552"/>
                  </a:lnTo>
                  <a:lnTo>
                    <a:pt x="2211" y="2650"/>
                  </a:lnTo>
                  <a:close/>
                  <a:moveTo>
                    <a:pt x="2324" y="2650"/>
                  </a:moveTo>
                  <a:lnTo>
                    <a:pt x="2381" y="2552"/>
                  </a:lnTo>
                  <a:lnTo>
                    <a:pt x="2268" y="2552"/>
                  </a:lnTo>
                  <a:lnTo>
                    <a:pt x="2324" y="2650"/>
                  </a:lnTo>
                  <a:close/>
                  <a:moveTo>
                    <a:pt x="2438" y="2650"/>
                  </a:moveTo>
                  <a:lnTo>
                    <a:pt x="2495" y="2552"/>
                  </a:lnTo>
                  <a:lnTo>
                    <a:pt x="2381" y="2552"/>
                  </a:lnTo>
                  <a:lnTo>
                    <a:pt x="2438" y="2650"/>
                  </a:lnTo>
                  <a:close/>
                  <a:moveTo>
                    <a:pt x="2551" y="2650"/>
                  </a:moveTo>
                  <a:lnTo>
                    <a:pt x="2607" y="2552"/>
                  </a:lnTo>
                  <a:lnTo>
                    <a:pt x="2495" y="2552"/>
                  </a:lnTo>
                  <a:lnTo>
                    <a:pt x="2551" y="2650"/>
                  </a:lnTo>
                  <a:close/>
                  <a:moveTo>
                    <a:pt x="2665" y="2650"/>
                  </a:moveTo>
                  <a:lnTo>
                    <a:pt x="2721" y="2552"/>
                  </a:lnTo>
                  <a:lnTo>
                    <a:pt x="2607" y="2552"/>
                  </a:lnTo>
                  <a:lnTo>
                    <a:pt x="2665" y="2650"/>
                  </a:lnTo>
                  <a:close/>
                  <a:moveTo>
                    <a:pt x="2778" y="2650"/>
                  </a:moveTo>
                  <a:lnTo>
                    <a:pt x="2834" y="2552"/>
                  </a:lnTo>
                  <a:lnTo>
                    <a:pt x="2721" y="2552"/>
                  </a:lnTo>
                  <a:lnTo>
                    <a:pt x="2778" y="2650"/>
                  </a:lnTo>
                  <a:close/>
                  <a:moveTo>
                    <a:pt x="0" y="2650"/>
                  </a:moveTo>
                  <a:lnTo>
                    <a:pt x="114" y="2650"/>
                  </a:lnTo>
                  <a:lnTo>
                    <a:pt x="57" y="2748"/>
                  </a:lnTo>
                  <a:lnTo>
                    <a:pt x="0" y="2650"/>
                  </a:lnTo>
                  <a:close/>
                  <a:moveTo>
                    <a:pt x="171" y="2748"/>
                  </a:moveTo>
                  <a:lnTo>
                    <a:pt x="227" y="2650"/>
                  </a:lnTo>
                  <a:lnTo>
                    <a:pt x="114" y="2650"/>
                  </a:lnTo>
                  <a:lnTo>
                    <a:pt x="171" y="2748"/>
                  </a:lnTo>
                  <a:close/>
                  <a:moveTo>
                    <a:pt x="284" y="2748"/>
                  </a:moveTo>
                  <a:lnTo>
                    <a:pt x="340" y="2650"/>
                  </a:lnTo>
                  <a:lnTo>
                    <a:pt x="227" y="2650"/>
                  </a:lnTo>
                  <a:lnTo>
                    <a:pt x="284" y="2748"/>
                  </a:lnTo>
                  <a:close/>
                  <a:moveTo>
                    <a:pt x="397" y="2748"/>
                  </a:moveTo>
                  <a:lnTo>
                    <a:pt x="454" y="2650"/>
                  </a:lnTo>
                  <a:lnTo>
                    <a:pt x="340" y="2650"/>
                  </a:lnTo>
                  <a:lnTo>
                    <a:pt x="397" y="2748"/>
                  </a:lnTo>
                  <a:close/>
                  <a:moveTo>
                    <a:pt x="510" y="2748"/>
                  </a:moveTo>
                  <a:lnTo>
                    <a:pt x="567" y="2650"/>
                  </a:lnTo>
                  <a:lnTo>
                    <a:pt x="454" y="2650"/>
                  </a:lnTo>
                  <a:lnTo>
                    <a:pt x="510" y="2748"/>
                  </a:lnTo>
                  <a:close/>
                  <a:moveTo>
                    <a:pt x="624" y="2748"/>
                  </a:moveTo>
                  <a:lnTo>
                    <a:pt x="681" y="2650"/>
                  </a:lnTo>
                  <a:lnTo>
                    <a:pt x="567" y="2650"/>
                  </a:lnTo>
                  <a:lnTo>
                    <a:pt x="624" y="2748"/>
                  </a:lnTo>
                  <a:close/>
                  <a:moveTo>
                    <a:pt x="737" y="2748"/>
                  </a:moveTo>
                  <a:lnTo>
                    <a:pt x="794" y="2650"/>
                  </a:lnTo>
                  <a:lnTo>
                    <a:pt x="681" y="2650"/>
                  </a:lnTo>
                  <a:lnTo>
                    <a:pt x="737" y="2748"/>
                  </a:lnTo>
                  <a:close/>
                  <a:moveTo>
                    <a:pt x="851" y="2748"/>
                  </a:moveTo>
                  <a:lnTo>
                    <a:pt x="908" y="2650"/>
                  </a:lnTo>
                  <a:lnTo>
                    <a:pt x="794" y="2650"/>
                  </a:lnTo>
                  <a:lnTo>
                    <a:pt x="851" y="2748"/>
                  </a:lnTo>
                  <a:close/>
                  <a:moveTo>
                    <a:pt x="964" y="2748"/>
                  </a:moveTo>
                  <a:lnTo>
                    <a:pt x="1021" y="2650"/>
                  </a:lnTo>
                  <a:lnTo>
                    <a:pt x="908" y="2650"/>
                  </a:lnTo>
                  <a:lnTo>
                    <a:pt x="964" y="2748"/>
                  </a:lnTo>
                  <a:close/>
                  <a:moveTo>
                    <a:pt x="1077" y="2748"/>
                  </a:moveTo>
                  <a:lnTo>
                    <a:pt x="1134" y="2650"/>
                  </a:lnTo>
                  <a:lnTo>
                    <a:pt x="1021" y="2650"/>
                  </a:lnTo>
                  <a:lnTo>
                    <a:pt x="1077" y="2748"/>
                  </a:lnTo>
                  <a:close/>
                  <a:moveTo>
                    <a:pt x="1191" y="2748"/>
                  </a:moveTo>
                  <a:lnTo>
                    <a:pt x="1247" y="2650"/>
                  </a:lnTo>
                  <a:lnTo>
                    <a:pt x="1134" y="2650"/>
                  </a:lnTo>
                  <a:lnTo>
                    <a:pt x="1191" y="2748"/>
                  </a:lnTo>
                  <a:close/>
                  <a:moveTo>
                    <a:pt x="1304" y="2748"/>
                  </a:moveTo>
                  <a:lnTo>
                    <a:pt x="1361" y="2650"/>
                  </a:lnTo>
                  <a:lnTo>
                    <a:pt x="1247" y="2650"/>
                  </a:lnTo>
                  <a:lnTo>
                    <a:pt x="1304" y="2748"/>
                  </a:lnTo>
                  <a:close/>
                  <a:moveTo>
                    <a:pt x="1418" y="2748"/>
                  </a:moveTo>
                  <a:lnTo>
                    <a:pt x="1474" y="2650"/>
                  </a:lnTo>
                  <a:lnTo>
                    <a:pt x="1361" y="2650"/>
                  </a:lnTo>
                  <a:lnTo>
                    <a:pt x="1418" y="2748"/>
                  </a:lnTo>
                  <a:close/>
                  <a:moveTo>
                    <a:pt x="1531" y="2748"/>
                  </a:moveTo>
                  <a:lnTo>
                    <a:pt x="1587" y="2650"/>
                  </a:lnTo>
                  <a:lnTo>
                    <a:pt x="1474" y="2650"/>
                  </a:lnTo>
                  <a:lnTo>
                    <a:pt x="1531" y="2748"/>
                  </a:lnTo>
                  <a:close/>
                  <a:moveTo>
                    <a:pt x="1644" y="2748"/>
                  </a:moveTo>
                  <a:lnTo>
                    <a:pt x="1701" y="2650"/>
                  </a:lnTo>
                  <a:lnTo>
                    <a:pt x="1587" y="2650"/>
                  </a:lnTo>
                  <a:lnTo>
                    <a:pt x="1644" y="2748"/>
                  </a:lnTo>
                  <a:close/>
                  <a:moveTo>
                    <a:pt x="1758" y="2748"/>
                  </a:moveTo>
                  <a:lnTo>
                    <a:pt x="1814" y="2650"/>
                  </a:lnTo>
                  <a:lnTo>
                    <a:pt x="1701" y="2650"/>
                  </a:lnTo>
                  <a:lnTo>
                    <a:pt x="1758" y="2748"/>
                  </a:lnTo>
                  <a:close/>
                  <a:moveTo>
                    <a:pt x="1871" y="2748"/>
                  </a:moveTo>
                  <a:lnTo>
                    <a:pt x="1928" y="2650"/>
                  </a:lnTo>
                  <a:lnTo>
                    <a:pt x="1814" y="2650"/>
                  </a:lnTo>
                  <a:lnTo>
                    <a:pt x="1871" y="2748"/>
                  </a:lnTo>
                  <a:close/>
                  <a:moveTo>
                    <a:pt x="1984" y="2748"/>
                  </a:moveTo>
                  <a:lnTo>
                    <a:pt x="2041" y="2650"/>
                  </a:lnTo>
                  <a:lnTo>
                    <a:pt x="1928" y="2650"/>
                  </a:lnTo>
                  <a:lnTo>
                    <a:pt x="1984" y="2748"/>
                  </a:lnTo>
                  <a:close/>
                  <a:moveTo>
                    <a:pt x="2097" y="2748"/>
                  </a:moveTo>
                  <a:lnTo>
                    <a:pt x="2154" y="2650"/>
                  </a:lnTo>
                  <a:lnTo>
                    <a:pt x="2041" y="2650"/>
                  </a:lnTo>
                  <a:lnTo>
                    <a:pt x="2097" y="2748"/>
                  </a:lnTo>
                  <a:close/>
                  <a:moveTo>
                    <a:pt x="2211" y="2748"/>
                  </a:moveTo>
                  <a:lnTo>
                    <a:pt x="2268" y="2650"/>
                  </a:lnTo>
                  <a:lnTo>
                    <a:pt x="2154" y="2650"/>
                  </a:lnTo>
                  <a:lnTo>
                    <a:pt x="2211" y="2748"/>
                  </a:lnTo>
                  <a:close/>
                  <a:moveTo>
                    <a:pt x="2324" y="2748"/>
                  </a:moveTo>
                  <a:lnTo>
                    <a:pt x="2381" y="2650"/>
                  </a:lnTo>
                  <a:lnTo>
                    <a:pt x="2268" y="2650"/>
                  </a:lnTo>
                  <a:lnTo>
                    <a:pt x="2324" y="2748"/>
                  </a:lnTo>
                  <a:close/>
                  <a:moveTo>
                    <a:pt x="2438" y="2748"/>
                  </a:moveTo>
                  <a:lnTo>
                    <a:pt x="2495" y="2650"/>
                  </a:lnTo>
                  <a:lnTo>
                    <a:pt x="2381" y="2650"/>
                  </a:lnTo>
                  <a:lnTo>
                    <a:pt x="2438" y="2748"/>
                  </a:lnTo>
                  <a:close/>
                  <a:moveTo>
                    <a:pt x="2551" y="2748"/>
                  </a:moveTo>
                  <a:lnTo>
                    <a:pt x="2607" y="2650"/>
                  </a:lnTo>
                  <a:lnTo>
                    <a:pt x="2495" y="2650"/>
                  </a:lnTo>
                  <a:lnTo>
                    <a:pt x="2551" y="2748"/>
                  </a:lnTo>
                  <a:close/>
                  <a:moveTo>
                    <a:pt x="2665" y="2748"/>
                  </a:moveTo>
                  <a:lnTo>
                    <a:pt x="2721" y="2650"/>
                  </a:lnTo>
                  <a:lnTo>
                    <a:pt x="2607" y="2650"/>
                  </a:lnTo>
                  <a:lnTo>
                    <a:pt x="2665" y="2748"/>
                  </a:lnTo>
                  <a:close/>
                  <a:moveTo>
                    <a:pt x="2778" y="2748"/>
                  </a:moveTo>
                  <a:lnTo>
                    <a:pt x="2834" y="2650"/>
                  </a:lnTo>
                  <a:lnTo>
                    <a:pt x="2721" y="2650"/>
                  </a:lnTo>
                  <a:lnTo>
                    <a:pt x="2778" y="2748"/>
                  </a:lnTo>
                  <a:close/>
                  <a:moveTo>
                    <a:pt x="0" y="2748"/>
                  </a:moveTo>
                  <a:lnTo>
                    <a:pt x="114" y="2748"/>
                  </a:lnTo>
                  <a:lnTo>
                    <a:pt x="57" y="2847"/>
                  </a:lnTo>
                  <a:lnTo>
                    <a:pt x="0" y="2748"/>
                  </a:lnTo>
                  <a:close/>
                  <a:moveTo>
                    <a:pt x="171" y="2847"/>
                  </a:moveTo>
                  <a:lnTo>
                    <a:pt x="227" y="2748"/>
                  </a:lnTo>
                  <a:lnTo>
                    <a:pt x="114" y="2748"/>
                  </a:lnTo>
                  <a:lnTo>
                    <a:pt x="171" y="2847"/>
                  </a:lnTo>
                  <a:close/>
                  <a:moveTo>
                    <a:pt x="284" y="2847"/>
                  </a:moveTo>
                  <a:lnTo>
                    <a:pt x="340" y="2748"/>
                  </a:lnTo>
                  <a:lnTo>
                    <a:pt x="227" y="2748"/>
                  </a:lnTo>
                  <a:lnTo>
                    <a:pt x="284" y="2847"/>
                  </a:lnTo>
                  <a:close/>
                  <a:moveTo>
                    <a:pt x="397" y="2847"/>
                  </a:moveTo>
                  <a:lnTo>
                    <a:pt x="454" y="2748"/>
                  </a:lnTo>
                  <a:lnTo>
                    <a:pt x="340" y="2748"/>
                  </a:lnTo>
                  <a:lnTo>
                    <a:pt x="397" y="2847"/>
                  </a:lnTo>
                  <a:close/>
                  <a:moveTo>
                    <a:pt x="510" y="2847"/>
                  </a:moveTo>
                  <a:lnTo>
                    <a:pt x="567" y="2748"/>
                  </a:lnTo>
                  <a:lnTo>
                    <a:pt x="454" y="2748"/>
                  </a:lnTo>
                  <a:lnTo>
                    <a:pt x="510" y="2847"/>
                  </a:lnTo>
                  <a:close/>
                  <a:moveTo>
                    <a:pt x="624" y="2847"/>
                  </a:moveTo>
                  <a:lnTo>
                    <a:pt x="681" y="2748"/>
                  </a:lnTo>
                  <a:lnTo>
                    <a:pt x="567" y="2748"/>
                  </a:lnTo>
                  <a:lnTo>
                    <a:pt x="624" y="2847"/>
                  </a:lnTo>
                  <a:close/>
                  <a:moveTo>
                    <a:pt x="737" y="2847"/>
                  </a:moveTo>
                  <a:lnTo>
                    <a:pt x="794" y="2748"/>
                  </a:lnTo>
                  <a:lnTo>
                    <a:pt x="681" y="2748"/>
                  </a:lnTo>
                  <a:lnTo>
                    <a:pt x="737" y="2847"/>
                  </a:lnTo>
                  <a:close/>
                  <a:moveTo>
                    <a:pt x="851" y="2847"/>
                  </a:moveTo>
                  <a:lnTo>
                    <a:pt x="908" y="2748"/>
                  </a:lnTo>
                  <a:lnTo>
                    <a:pt x="794" y="2748"/>
                  </a:lnTo>
                  <a:lnTo>
                    <a:pt x="851" y="2847"/>
                  </a:lnTo>
                  <a:close/>
                  <a:moveTo>
                    <a:pt x="964" y="2847"/>
                  </a:moveTo>
                  <a:lnTo>
                    <a:pt x="1021" y="2748"/>
                  </a:lnTo>
                  <a:lnTo>
                    <a:pt x="908" y="2748"/>
                  </a:lnTo>
                  <a:lnTo>
                    <a:pt x="964" y="2847"/>
                  </a:lnTo>
                  <a:close/>
                  <a:moveTo>
                    <a:pt x="1077" y="2847"/>
                  </a:moveTo>
                  <a:lnTo>
                    <a:pt x="1134" y="2748"/>
                  </a:lnTo>
                  <a:lnTo>
                    <a:pt x="1021" y="2748"/>
                  </a:lnTo>
                  <a:lnTo>
                    <a:pt x="1077" y="2847"/>
                  </a:lnTo>
                  <a:close/>
                  <a:moveTo>
                    <a:pt x="1191" y="2847"/>
                  </a:moveTo>
                  <a:lnTo>
                    <a:pt x="1247" y="2748"/>
                  </a:lnTo>
                  <a:lnTo>
                    <a:pt x="1134" y="2748"/>
                  </a:lnTo>
                  <a:lnTo>
                    <a:pt x="1191" y="2847"/>
                  </a:lnTo>
                  <a:close/>
                  <a:moveTo>
                    <a:pt x="1304" y="2847"/>
                  </a:moveTo>
                  <a:lnTo>
                    <a:pt x="1361" y="2748"/>
                  </a:lnTo>
                  <a:lnTo>
                    <a:pt x="1247" y="2748"/>
                  </a:lnTo>
                  <a:lnTo>
                    <a:pt x="1304" y="2847"/>
                  </a:lnTo>
                  <a:close/>
                  <a:moveTo>
                    <a:pt x="1418" y="2847"/>
                  </a:moveTo>
                  <a:lnTo>
                    <a:pt x="1474" y="2748"/>
                  </a:lnTo>
                  <a:lnTo>
                    <a:pt x="1361" y="2748"/>
                  </a:lnTo>
                  <a:lnTo>
                    <a:pt x="1418" y="2847"/>
                  </a:lnTo>
                  <a:close/>
                  <a:moveTo>
                    <a:pt x="1531" y="2847"/>
                  </a:moveTo>
                  <a:lnTo>
                    <a:pt x="1587" y="2748"/>
                  </a:lnTo>
                  <a:lnTo>
                    <a:pt x="1474" y="2748"/>
                  </a:lnTo>
                  <a:lnTo>
                    <a:pt x="1531" y="2847"/>
                  </a:lnTo>
                  <a:close/>
                  <a:moveTo>
                    <a:pt x="1644" y="2847"/>
                  </a:moveTo>
                  <a:lnTo>
                    <a:pt x="1701" y="2748"/>
                  </a:lnTo>
                  <a:lnTo>
                    <a:pt x="1587" y="2748"/>
                  </a:lnTo>
                  <a:lnTo>
                    <a:pt x="1644" y="2847"/>
                  </a:lnTo>
                  <a:close/>
                  <a:moveTo>
                    <a:pt x="1758" y="2847"/>
                  </a:moveTo>
                  <a:lnTo>
                    <a:pt x="1814" y="2748"/>
                  </a:lnTo>
                  <a:lnTo>
                    <a:pt x="1701" y="2748"/>
                  </a:lnTo>
                  <a:lnTo>
                    <a:pt x="1758" y="2847"/>
                  </a:lnTo>
                  <a:close/>
                  <a:moveTo>
                    <a:pt x="1871" y="2847"/>
                  </a:moveTo>
                  <a:lnTo>
                    <a:pt x="1928" y="2748"/>
                  </a:lnTo>
                  <a:lnTo>
                    <a:pt x="1814" y="2748"/>
                  </a:lnTo>
                  <a:lnTo>
                    <a:pt x="1871" y="2847"/>
                  </a:lnTo>
                  <a:close/>
                  <a:moveTo>
                    <a:pt x="1984" y="2847"/>
                  </a:moveTo>
                  <a:lnTo>
                    <a:pt x="2041" y="2748"/>
                  </a:lnTo>
                  <a:lnTo>
                    <a:pt x="1928" y="2748"/>
                  </a:lnTo>
                  <a:lnTo>
                    <a:pt x="1984" y="2847"/>
                  </a:lnTo>
                  <a:close/>
                  <a:moveTo>
                    <a:pt x="2097" y="2847"/>
                  </a:moveTo>
                  <a:lnTo>
                    <a:pt x="2154" y="2748"/>
                  </a:lnTo>
                  <a:lnTo>
                    <a:pt x="2041" y="2748"/>
                  </a:lnTo>
                  <a:lnTo>
                    <a:pt x="2097" y="2847"/>
                  </a:lnTo>
                  <a:close/>
                  <a:moveTo>
                    <a:pt x="2211" y="2847"/>
                  </a:moveTo>
                  <a:lnTo>
                    <a:pt x="2268" y="2748"/>
                  </a:lnTo>
                  <a:lnTo>
                    <a:pt x="2154" y="2748"/>
                  </a:lnTo>
                  <a:lnTo>
                    <a:pt x="2211" y="2847"/>
                  </a:lnTo>
                  <a:close/>
                  <a:moveTo>
                    <a:pt x="2324" y="2847"/>
                  </a:moveTo>
                  <a:lnTo>
                    <a:pt x="2381" y="2748"/>
                  </a:lnTo>
                  <a:lnTo>
                    <a:pt x="2268" y="2748"/>
                  </a:lnTo>
                  <a:lnTo>
                    <a:pt x="2324" y="2847"/>
                  </a:lnTo>
                  <a:close/>
                  <a:moveTo>
                    <a:pt x="2438" y="2847"/>
                  </a:moveTo>
                  <a:lnTo>
                    <a:pt x="2495" y="2748"/>
                  </a:lnTo>
                  <a:lnTo>
                    <a:pt x="2381" y="2748"/>
                  </a:lnTo>
                  <a:lnTo>
                    <a:pt x="2438" y="2847"/>
                  </a:lnTo>
                  <a:close/>
                  <a:moveTo>
                    <a:pt x="2551" y="2847"/>
                  </a:moveTo>
                  <a:lnTo>
                    <a:pt x="2607" y="2748"/>
                  </a:lnTo>
                  <a:lnTo>
                    <a:pt x="2495" y="2748"/>
                  </a:lnTo>
                  <a:lnTo>
                    <a:pt x="2551" y="2847"/>
                  </a:lnTo>
                  <a:close/>
                  <a:moveTo>
                    <a:pt x="2665" y="2847"/>
                  </a:moveTo>
                  <a:lnTo>
                    <a:pt x="2721" y="2748"/>
                  </a:lnTo>
                  <a:lnTo>
                    <a:pt x="2607" y="2748"/>
                  </a:lnTo>
                  <a:lnTo>
                    <a:pt x="2665" y="2847"/>
                  </a:lnTo>
                  <a:close/>
                  <a:moveTo>
                    <a:pt x="2778" y="2847"/>
                  </a:moveTo>
                  <a:lnTo>
                    <a:pt x="2834" y="2748"/>
                  </a:lnTo>
                  <a:lnTo>
                    <a:pt x="2721" y="2748"/>
                  </a:lnTo>
                  <a:lnTo>
                    <a:pt x="2778" y="2847"/>
                  </a:lnTo>
                  <a:close/>
                  <a:moveTo>
                    <a:pt x="0" y="2847"/>
                  </a:moveTo>
                  <a:lnTo>
                    <a:pt x="114" y="2847"/>
                  </a:lnTo>
                  <a:lnTo>
                    <a:pt x="57" y="2945"/>
                  </a:lnTo>
                  <a:lnTo>
                    <a:pt x="0" y="2847"/>
                  </a:lnTo>
                  <a:close/>
                  <a:moveTo>
                    <a:pt x="171" y="2945"/>
                  </a:moveTo>
                  <a:lnTo>
                    <a:pt x="227" y="2847"/>
                  </a:lnTo>
                  <a:lnTo>
                    <a:pt x="114" y="2847"/>
                  </a:lnTo>
                  <a:lnTo>
                    <a:pt x="171" y="2945"/>
                  </a:lnTo>
                  <a:close/>
                  <a:moveTo>
                    <a:pt x="284" y="2945"/>
                  </a:moveTo>
                  <a:lnTo>
                    <a:pt x="340" y="2847"/>
                  </a:lnTo>
                  <a:lnTo>
                    <a:pt x="227" y="2847"/>
                  </a:lnTo>
                  <a:lnTo>
                    <a:pt x="284" y="2945"/>
                  </a:lnTo>
                  <a:close/>
                  <a:moveTo>
                    <a:pt x="397" y="2945"/>
                  </a:moveTo>
                  <a:lnTo>
                    <a:pt x="454" y="2847"/>
                  </a:lnTo>
                  <a:lnTo>
                    <a:pt x="340" y="2847"/>
                  </a:lnTo>
                  <a:lnTo>
                    <a:pt x="397" y="2945"/>
                  </a:lnTo>
                  <a:close/>
                  <a:moveTo>
                    <a:pt x="510" y="2945"/>
                  </a:moveTo>
                  <a:lnTo>
                    <a:pt x="567" y="2847"/>
                  </a:lnTo>
                  <a:lnTo>
                    <a:pt x="454" y="2847"/>
                  </a:lnTo>
                  <a:lnTo>
                    <a:pt x="510" y="2945"/>
                  </a:lnTo>
                  <a:close/>
                  <a:moveTo>
                    <a:pt x="624" y="2945"/>
                  </a:moveTo>
                  <a:lnTo>
                    <a:pt x="681" y="2847"/>
                  </a:lnTo>
                  <a:lnTo>
                    <a:pt x="567" y="2847"/>
                  </a:lnTo>
                  <a:lnTo>
                    <a:pt x="624" y="2945"/>
                  </a:lnTo>
                  <a:close/>
                  <a:moveTo>
                    <a:pt x="737" y="2945"/>
                  </a:moveTo>
                  <a:lnTo>
                    <a:pt x="794" y="2847"/>
                  </a:lnTo>
                  <a:lnTo>
                    <a:pt x="681" y="2847"/>
                  </a:lnTo>
                  <a:lnTo>
                    <a:pt x="737" y="2945"/>
                  </a:lnTo>
                  <a:close/>
                  <a:moveTo>
                    <a:pt x="851" y="2945"/>
                  </a:moveTo>
                  <a:lnTo>
                    <a:pt x="908" y="2847"/>
                  </a:lnTo>
                  <a:lnTo>
                    <a:pt x="794" y="2847"/>
                  </a:lnTo>
                  <a:lnTo>
                    <a:pt x="851" y="2945"/>
                  </a:lnTo>
                  <a:close/>
                  <a:moveTo>
                    <a:pt x="964" y="2945"/>
                  </a:moveTo>
                  <a:lnTo>
                    <a:pt x="1021" y="2847"/>
                  </a:lnTo>
                  <a:lnTo>
                    <a:pt x="908" y="2847"/>
                  </a:lnTo>
                  <a:lnTo>
                    <a:pt x="964" y="2945"/>
                  </a:lnTo>
                  <a:close/>
                  <a:moveTo>
                    <a:pt x="1077" y="2945"/>
                  </a:moveTo>
                  <a:lnTo>
                    <a:pt x="1134" y="2847"/>
                  </a:lnTo>
                  <a:lnTo>
                    <a:pt x="1021" y="2847"/>
                  </a:lnTo>
                  <a:lnTo>
                    <a:pt x="1077" y="2945"/>
                  </a:lnTo>
                  <a:close/>
                  <a:moveTo>
                    <a:pt x="1191" y="2945"/>
                  </a:moveTo>
                  <a:lnTo>
                    <a:pt x="1247" y="2847"/>
                  </a:lnTo>
                  <a:lnTo>
                    <a:pt x="1134" y="2847"/>
                  </a:lnTo>
                  <a:lnTo>
                    <a:pt x="1191" y="2945"/>
                  </a:lnTo>
                  <a:close/>
                  <a:moveTo>
                    <a:pt x="1304" y="2945"/>
                  </a:moveTo>
                  <a:lnTo>
                    <a:pt x="1361" y="2847"/>
                  </a:lnTo>
                  <a:lnTo>
                    <a:pt x="1247" y="2847"/>
                  </a:lnTo>
                  <a:lnTo>
                    <a:pt x="1304" y="2945"/>
                  </a:lnTo>
                  <a:close/>
                  <a:moveTo>
                    <a:pt x="1418" y="2945"/>
                  </a:moveTo>
                  <a:lnTo>
                    <a:pt x="1474" y="2847"/>
                  </a:lnTo>
                  <a:lnTo>
                    <a:pt x="1361" y="2847"/>
                  </a:lnTo>
                  <a:lnTo>
                    <a:pt x="1418" y="2945"/>
                  </a:lnTo>
                  <a:close/>
                  <a:moveTo>
                    <a:pt x="1531" y="2945"/>
                  </a:moveTo>
                  <a:lnTo>
                    <a:pt x="1587" y="2847"/>
                  </a:lnTo>
                  <a:lnTo>
                    <a:pt x="1474" y="2847"/>
                  </a:lnTo>
                  <a:lnTo>
                    <a:pt x="1531" y="2945"/>
                  </a:lnTo>
                  <a:close/>
                  <a:moveTo>
                    <a:pt x="1644" y="2945"/>
                  </a:moveTo>
                  <a:lnTo>
                    <a:pt x="1701" y="2847"/>
                  </a:lnTo>
                  <a:lnTo>
                    <a:pt x="1587" y="2847"/>
                  </a:lnTo>
                  <a:lnTo>
                    <a:pt x="1644" y="2945"/>
                  </a:lnTo>
                  <a:close/>
                  <a:moveTo>
                    <a:pt x="1758" y="2945"/>
                  </a:moveTo>
                  <a:lnTo>
                    <a:pt x="1814" y="2847"/>
                  </a:lnTo>
                  <a:lnTo>
                    <a:pt x="1701" y="2847"/>
                  </a:lnTo>
                  <a:lnTo>
                    <a:pt x="1758" y="2945"/>
                  </a:lnTo>
                  <a:close/>
                  <a:moveTo>
                    <a:pt x="1871" y="2945"/>
                  </a:moveTo>
                  <a:lnTo>
                    <a:pt x="1928" y="2847"/>
                  </a:lnTo>
                  <a:lnTo>
                    <a:pt x="1814" y="2847"/>
                  </a:lnTo>
                  <a:lnTo>
                    <a:pt x="1871" y="2945"/>
                  </a:lnTo>
                  <a:close/>
                  <a:moveTo>
                    <a:pt x="1984" y="2945"/>
                  </a:moveTo>
                  <a:lnTo>
                    <a:pt x="2041" y="2847"/>
                  </a:lnTo>
                  <a:lnTo>
                    <a:pt x="1928" y="2847"/>
                  </a:lnTo>
                  <a:lnTo>
                    <a:pt x="1984" y="2945"/>
                  </a:lnTo>
                  <a:close/>
                  <a:moveTo>
                    <a:pt x="2097" y="2945"/>
                  </a:moveTo>
                  <a:lnTo>
                    <a:pt x="2154" y="2847"/>
                  </a:lnTo>
                  <a:lnTo>
                    <a:pt x="2041" y="2847"/>
                  </a:lnTo>
                  <a:lnTo>
                    <a:pt x="2097" y="2945"/>
                  </a:lnTo>
                  <a:close/>
                  <a:moveTo>
                    <a:pt x="2211" y="2945"/>
                  </a:moveTo>
                  <a:lnTo>
                    <a:pt x="2268" y="2847"/>
                  </a:lnTo>
                  <a:lnTo>
                    <a:pt x="2154" y="2847"/>
                  </a:lnTo>
                  <a:lnTo>
                    <a:pt x="2211" y="2945"/>
                  </a:lnTo>
                  <a:close/>
                  <a:moveTo>
                    <a:pt x="2324" y="2945"/>
                  </a:moveTo>
                  <a:lnTo>
                    <a:pt x="2381" y="2847"/>
                  </a:lnTo>
                  <a:lnTo>
                    <a:pt x="2268" y="2847"/>
                  </a:lnTo>
                  <a:lnTo>
                    <a:pt x="2324" y="2945"/>
                  </a:lnTo>
                  <a:close/>
                  <a:moveTo>
                    <a:pt x="2438" y="2945"/>
                  </a:moveTo>
                  <a:lnTo>
                    <a:pt x="2495" y="2847"/>
                  </a:lnTo>
                  <a:lnTo>
                    <a:pt x="2381" y="2847"/>
                  </a:lnTo>
                  <a:lnTo>
                    <a:pt x="2438" y="2945"/>
                  </a:lnTo>
                  <a:close/>
                  <a:moveTo>
                    <a:pt x="2551" y="2945"/>
                  </a:moveTo>
                  <a:lnTo>
                    <a:pt x="2607" y="2847"/>
                  </a:lnTo>
                  <a:lnTo>
                    <a:pt x="2495" y="2847"/>
                  </a:lnTo>
                  <a:lnTo>
                    <a:pt x="2551" y="2945"/>
                  </a:lnTo>
                  <a:close/>
                  <a:moveTo>
                    <a:pt x="2665" y="2945"/>
                  </a:moveTo>
                  <a:lnTo>
                    <a:pt x="2721" y="2847"/>
                  </a:lnTo>
                  <a:lnTo>
                    <a:pt x="2607" y="2847"/>
                  </a:lnTo>
                  <a:lnTo>
                    <a:pt x="2665" y="2945"/>
                  </a:lnTo>
                  <a:close/>
                  <a:moveTo>
                    <a:pt x="2778" y="2945"/>
                  </a:moveTo>
                  <a:lnTo>
                    <a:pt x="2834" y="2847"/>
                  </a:lnTo>
                  <a:lnTo>
                    <a:pt x="2721" y="2847"/>
                  </a:lnTo>
                  <a:lnTo>
                    <a:pt x="2778" y="2945"/>
                  </a:lnTo>
                  <a:close/>
                  <a:moveTo>
                    <a:pt x="0" y="2945"/>
                  </a:moveTo>
                  <a:lnTo>
                    <a:pt x="114" y="2945"/>
                  </a:lnTo>
                  <a:lnTo>
                    <a:pt x="57" y="3043"/>
                  </a:lnTo>
                  <a:lnTo>
                    <a:pt x="0" y="2945"/>
                  </a:lnTo>
                  <a:close/>
                  <a:moveTo>
                    <a:pt x="171" y="3043"/>
                  </a:moveTo>
                  <a:lnTo>
                    <a:pt x="227" y="2945"/>
                  </a:lnTo>
                  <a:lnTo>
                    <a:pt x="114" y="2945"/>
                  </a:lnTo>
                  <a:lnTo>
                    <a:pt x="171" y="3043"/>
                  </a:lnTo>
                  <a:close/>
                  <a:moveTo>
                    <a:pt x="284" y="3043"/>
                  </a:moveTo>
                  <a:lnTo>
                    <a:pt x="340" y="2945"/>
                  </a:lnTo>
                  <a:lnTo>
                    <a:pt x="227" y="2945"/>
                  </a:lnTo>
                  <a:lnTo>
                    <a:pt x="284" y="3043"/>
                  </a:lnTo>
                  <a:close/>
                  <a:moveTo>
                    <a:pt x="397" y="3043"/>
                  </a:moveTo>
                  <a:lnTo>
                    <a:pt x="454" y="2945"/>
                  </a:lnTo>
                  <a:lnTo>
                    <a:pt x="340" y="2945"/>
                  </a:lnTo>
                  <a:lnTo>
                    <a:pt x="397" y="3043"/>
                  </a:lnTo>
                  <a:close/>
                  <a:moveTo>
                    <a:pt x="510" y="3043"/>
                  </a:moveTo>
                  <a:lnTo>
                    <a:pt x="567" y="2945"/>
                  </a:lnTo>
                  <a:lnTo>
                    <a:pt x="454" y="2945"/>
                  </a:lnTo>
                  <a:lnTo>
                    <a:pt x="510" y="3043"/>
                  </a:lnTo>
                  <a:close/>
                  <a:moveTo>
                    <a:pt x="624" y="3043"/>
                  </a:moveTo>
                  <a:lnTo>
                    <a:pt x="681" y="2945"/>
                  </a:lnTo>
                  <a:lnTo>
                    <a:pt x="567" y="2945"/>
                  </a:lnTo>
                  <a:lnTo>
                    <a:pt x="624" y="3043"/>
                  </a:lnTo>
                  <a:close/>
                  <a:moveTo>
                    <a:pt x="737" y="3043"/>
                  </a:moveTo>
                  <a:lnTo>
                    <a:pt x="794" y="2945"/>
                  </a:lnTo>
                  <a:lnTo>
                    <a:pt x="681" y="2945"/>
                  </a:lnTo>
                  <a:lnTo>
                    <a:pt x="737" y="3043"/>
                  </a:lnTo>
                  <a:close/>
                  <a:moveTo>
                    <a:pt x="851" y="3043"/>
                  </a:moveTo>
                  <a:lnTo>
                    <a:pt x="908" y="2945"/>
                  </a:lnTo>
                  <a:lnTo>
                    <a:pt x="794" y="2945"/>
                  </a:lnTo>
                  <a:lnTo>
                    <a:pt x="851" y="3043"/>
                  </a:lnTo>
                  <a:close/>
                  <a:moveTo>
                    <a:pt x="964" y="3043"/>
                  </a:moveTo>
                  <a:lnTo>
                    <a:pt x="1021" y="2945"/>
                  </a:lnTo>
                  <a:lnTo>
                    <a:pt x="908" y="2945"/>
                  </a:lnTo>
                  <a:lnTo>
                    <a:pt x="964" y="3043"/>
                  </a:lnTo>
                  <a:close/>
                  <a:moveTo>
                    <a:pt x="1077" y="3043"/>
                  </a:moveTo>
                  <a:lnTo>
                    <a:pt x="1134" y="2945"/>
                  </a:lnTo>
                  <a:lnTo>
                    <a:pt x="1021" y="2945"/>
                  </a:lnTo>
                  <a:lnTo>
                    <a:pt x="1077" y="3043"/>
                  </a:lnTo>
                  <a:close/>
                  <a:moveTo>
                    <a:pt x="1191" y="3043"/>
                  </a:moveTo>
                  <a:lnTo>
                    <a:pt x="1247" y="2945"/>
                  </a:lnTo>
                  <a:lnTo>
                    <a:pt x="1134" y="2945"/>
                  </a:lnTo>
                  <a:lnTo>
                    <a:pt x="1191" y="3043"/>
                  </a:lnTo>
                  <a:close/>
                  <a:moveTo>
                    <a:pt x="1304" y="3043"/>
                  </a:moveTo>
                  <a:lnTo>
                    <a:pt x="1361" y="2945"/>
                  </a:lnTo>
                  <a:lnTo>
                    <a:pt x="1247" y="2945"/>
                  </a:lnTo>
                  <a:lnTo>
                    <a:pt x="1304" y="3043"/>
                  </a:lnTo>
                  <a:close/>
                  <a:moveTo>
                    <a:pt x="1418" y="3043"/>
                  </a:moveTo>
                  <a:lnTo>
                    <a:pt x="1474" y="2945"/>
                  </a:lnTo>
                  <a:lnTo>
                    <a:pt x="1361" y="2945"/>
                  </a:lnTo>
                  <a:lnTo>
                    <a:pt x="1418" y="3043"/>
                  </a:lnTo>
                  <a:close/>
                  <a:moveTo>
                    <a:pt x="1531" y="3043"/>
                  </a:moveTo>
                  <a:lnTo>
                    <a:pt x="1587" y="2945"/>
                  </a:lnTo>
                  <a:lnTo>
                    <a:pt x="1474" y="2945"/>
                  </a:lnTo>
                  <a:lnTo>
                    <a:pt x="1531" y="3043"/>
                  </a:lnTo>
                  <a:close/>
                  <a:moveTo>
                    <a:pt x="1644" y="3043"/>
                  </a:moveTo>
                  <a:lnTo>
                    <a:pt x="1701" y="2945"/>
                  </a:lnTo>
                  <a:lnTo>
                    <a:pt x="1587" y="2945"/>
                  </a:lnTo>
                  <a:lnTo>
                    <a:pt x="1644" y="3043"/>
                  </a:lnTo>
                  <a:close/>
                  <a:moveTo>
                    <a:pt x="1758" y="3043"/>
                  </a:moveTo>
                  <a:lnTo>
                    <a:pt x="1814" y="2945"/>
                  </a:lnTo>
                  <a:lnTo>
                    <a:pt x="1701" y="2945"/>
                  </a:lnTo>
                  <a:lnTo>
                    <a:pt x="1758" y="3043"/>
                  </a:lnTo>
                  <a:close/>
                  <a:moveTo>
                    <a:pt x="1871" y="3043"/>
                  </a:moveTo>
                  <a:lnTo>
                    <a:pt x="1928" y="2945"/>
                  </a:lnTo>
                  <a:lnTo>
                    <a:pt x="1814" y="2945"/>
                  </a:lnTo>
                  <a:lnTo>
                    <a:pt x="1871" y="3043"/>
                  </a:lnTo>
                  <a:close/>
                  <a:moveTo>
                    <a:pt x="1984" y="3043"/>
                  </a:moveTo>
                  <a:lnTo>
                    <a:pt x="2041" y="2945"/>
                  </a:lnTo>
                  <a:lnTo>
                    <a:pt x="1928" y="2945"/>
                  </a:lnTo>
                  <a:lnTo>
                    <a:pt x="1984" y="3043"/>
                  </a:lnTo>
                  <a:close/>
                  <a:moveTo>
                    <a:pt x="2097" y="3043"/>
                  </a:moveTo>
                  <a:lnTo>
                    <a:pt x="2154" y="2945"/>
                  </a:lnTo>
                  <a:lnTo>
                    <a:pt x="2041" y="2945"/>
                  </a:lnTo>
                  <a:lnTo>
                    <a:pt x="2097" y="3043"/>
                  </a:lnTo>
                  <a:close/>
                  <a:moveTo>
                    <a:pt x="2211" y="3043"/>
                  </a:moveTo>
                  <a:lnTo>
                    <a:pt x="2268" y="2945"/>
                  </a:lnTo>
                  <a:lnTo>
                    <a:pt x="2154" y="2945"/>
                  </a:lnTo>
                  <a:lnTo>
                    <a:pt x="2211" y="3043"/>
                  </a:lnTo>
                  <a:close/>
                  <a:moveTo>
                    <a:pt x="2324" y="3043"/>
                  </a:moveTo>
                  <a:lnTo>
                    <a:pt x="2381" y="2945"/>
                  </a:lnTo>
                  <a:lnTo>
                    <a:pt x="2268" y="2945"/>
                  </a:lnTo>
                  <a:lnTo>
                    <a:pt x="2324" y="3043"/>
                  </a:lnTo>
                  <a:close/>
                  <a:moveTo>
                    <a:pt x="2438" y="3043"/>
                  </a:moveTo>
                  <a:lnTo>
                    <a:pt x="2495" y="2945"/>
                  </a:lnTo>
                  <a:lnTo>
                    <a:pt x="2381" y="2945"/>
                  </a:lnTo>
                  <a:lnTo>
                    <a:pt x="2438" y="3043"/>
                  </a:lnTo>
                  <a:close/>
                  <a:moveTo>
                    <a:pt x="2551" y="3043"/>
                  </a:moveTo>
                  <a:lnTo>
                    <a:pt x="2607" y="2945"/>
                  </a:lnTo>
                  <a:lnTo>
                    <a:pt x="2495" y="2945"/>
                  </a:lnTo>
                  <a:lnTo>
                    <a:pt x="2551" y="3043"/>
                  </a:lnTo>
                  <a:close/>
                  <a:moveTo>
                    <a:pt x="2665" y="3043"/>
                  </a:moveTo>
                  <a:lnTo>
                    <a:pt x="2721" y="2945"/>
                  </a:lnTo>
                  <a:lnTo>
                    <a:pt x="2607" y="2945"/>
                  </a:lnTo>
                  <a:lnTo>
                    <a:pt x="2665" y="3043"/>
                  </a:lnTo>
                  <a:close/>
                  <a:moveTo>
                    <a:pt x="2778" y="3043"/>
                  </a:moveTo>
                  <a:lnTo>
                    <a:pt x="2834" y="2945"/>
                  </a:lnTo>
                  <a:lnTo>
                    <a:pt x="2721" y="2945"/>
                  </a:lnTo>
                  <a:lnTo>
                    <a:pt x="2778" y="3043"/>
                  </a:lnTo>
                  <a:close/>
                  <a:moveTo>
                    <a:pt x="0" y="3043"/>
                  </a:moveTo>
                  <a:lnTo>
                    <a:pt x="114" y="3043"/>
                  </a:lnTo>
                  <a:lnTo>
                    <a:pt x="57" y="3141"/>
                  </a:lnTo>
                  <a:lnTo>
                    <a:pt x="0" y="3043"/>
                  </a:lnTo>
                  <a:close/>
                  <a:moveTo>
                    <a:pt x="171" y="3141"/>
                  </a:moveTo>
                  <a:lnTo>
                    <a:pt x="227" y="3043"/>
                  </a:lnTo>
                  <a:lnTo>
                    <a:pt x="114" y="3043"/>
                  </a:lnTo>
                  <a:lnTo>
                    <a:pt x="171" y="3141"/>
                  </a:lnTo>
                  <a:close/>
                  <a:moveTo>
                    <a:pt x="284" y="3141"/>
                  </a:moveTo>
                  <a:lnTo>
                    <a:pt x="340" y="3043"/>
                  </a:lnTo>
                  <a:lnTo>
                    <a:pt x="227" y="3043"/>
                  </a:lnTo>
                  <a:lnTo>
                    <a:pt x="284" y="3141"/>
                  </a:lnTo>
                  <a:close/>
                  <a:moveTo>
                    <a:pt x="397" y="3141"/>
                  </a:moveTo>
                  <a:lnTo>
                    <a:pt x="454" y="3043"/>
                  </a:lnTo>
                  <a:lnTo>
                    <a:pt x="340" y="3043"/>
                  </a:lnTo>
                  <a:lnTo>
                    <a:pt x="397" y="3141"/>
                  </a:lnTo>
                  <a:close/>
                  <a:moveTo>
                    <a:pt x="510" y="3141"/>
                  </a:moveTo>
                  <a:lnTo>
                    <a:pt x="567" y="3043"/>
                  </a:lnTo>
                  <a:lnTo>
                    <a:pt x="454" y="3043"/>
                  </a:lnTo>
                  <a:lnTo>
                    <a:pt x="510" y="3141"/>
                  </a:lnTo>
                  <a:close/>
                  <a:moveTo>
                    <a:pt x="624" y="3141"/>
                  </a:moveTo>
                  <a:lnTo>
                    <a:pt x="681" y="3043"/>
                  </a:lnTo>
                  <a:lnTo>
                    <a:pt x="567" y="3043"/>
                  </a:lnTo>
                  <a:lnTo>
                    <a:pt x="624" y="3141"/>
                  </a:lnTo>
                  <a:close/>
                  <a:moveTo>
                    <a:pt x="737" y="3141"/>
                  </a:moveTo>
                  <a:lnTo>
                    <a:pt x="794" y="3043"/>
                  </a:lnTo>
                  <a:lnTo>
                    <a:pt x="681" y="3043"/>
                  </a:lnTo>
                  <a:lnTo>
                    <a:pt x="737" y="3141"/>
                  </a:lnTo>
                  <a:close/>
                  <a:moveTo>
                    <a:pt x="851" y="3141"/>
                  </a:moveTo>
                  <a:lnTo>
                    <a:pt x="908" y="3043"/>
                  </a:lnTo>
                  <a:lnTo>
                    <a:pt x="794" y="3043"/>
                  </a:lnTo>
                  <a:lnTo>
                    <a:pt x="851" y="3141"/>
                  </a:lnTo>
                  <a:close/>
                  <a:moveTo>
                    <a:pt x="964" y="3141"/>
                  </a:moveTo>
                  <a:lnTo>
                    <a:pt x="1021" y="3043"/>
                  </a:lnTo>
                  <a:lnTo>
                    <a:pt x="908" y="3043"/>
                  </a:lnTo>
                  <a:lnTo>
                    <a:pt x="964" y="3141"/>
                  </a:lnTo>
                  <a:close/>
                  <a:moveTo>
                    <a:pt x="1077" y="3141"/>
                  </a:moveTo>
                  <a:lnTo>
                    <a:pt x="1134" y="3043"/>
                  </a:lnTo>
                  <a:lnTo>
                    <a:pt x="1021" y="3043"/>
                  </a:lnTo>
                  <a:lnTo>
                    <a:pt x="1077" y="3141"/>
                  </a:lnTo>
                  <a:close/>
                  <a:moveTo>
                    <a:pt x="1191" y="3141"/>
                  </a:moveTo>
                  <a:lnTo>
                    <a:pt x="1247" y="3043"/>
                  </a:lnTo>
                  <a:lnTo>
                    <a:pt x="1134" y="3043"/>
                  </a:lnTo>
                  <a:lnTo>
                    <a:pt x="1191" y="3141"/>
                  </a:lnTo>
                  <a:close/>
                  <a:moveTo>
                    <a:pt x="1304" y="3141"/>
                  </a:moveTo>
                  <a:lnTo>
                    <a:pt x="1361" y="3043"/>
                  </a:lnTo>
                  <a:lnTo>
                    <a:pt x="1247" y="3043"/>
                  </a:lnTo>
                  <a:lnTo>
                    <a:pt x="1304" y="3141"/>
                  </a:lnTo>
                  <a:close/>
                  <a:moveTo>
                    <a:pt x="1418" y="3141"/>
                  </a:moveTo>
                  <a:lnTo>
                    <a:pt x="1474" y="3043"/>
                  </a:lnTo>
                  <a:lnTo>
                    <a:pt x="1361" y="3043"/>
                  </a:lnTo>
                  <a:lnTo>
                    <a:pt x="1418" y="3141"/>
                  </a:lnTo>
                  <a:close/>
                  <a:moveTo>
                    <a:pt x="1531" y="3141"/>
                  </a:moveTo>
                  <a:lnTo>
                    <a:pt x="1587" y="3043"/>
                  </a:lnTo>
                  <a:lnTo>
                    <a:pt x="1474" y="3043"/>
                  </a:lnTo>
                  <a:lnTo>
                    <a:pt x="1531" y="3141"/>
                  </a:lnTo>
                  <a:close/>
                  <a:moveTo>
                    <a:pt x="1644" y="3141"/>
                  </a:moveTo>
                  <a:lnTo>
                    <a:pt x="1701" y="3043"/>
                  </a:lnTo>
                  <a:lnTo>
                    <a:pt x="1587" y="3043"/>
                  </a:lnTo>
                  <a:lnTo>
                    <a:pt x="1644" y="3141"/>
                  </a:lnTo>
                  <a:close/>
                  <a:moveTo>
                    <a:pt x="1758" y="3141"/>
                  </a:moveTo>
                  <a:lnTo>
                    <a:pt x="1814" y="3043"/>
                  </a:lnTo>
                  <a:lnTo>
                    <a:pt x="1701" y="3043"/>
                  </a:lnTo>
                  <a:lnTo>
                    <a:pt x="1758" y="3141"/>
                  </a:lnTo>
                  <a:close/>
                  <a:moveTo>
                    <a:pt x="1871" y="3141"/>
                  </a:moveTo>
                  <a:lnTo>
                    <a:pt x="1928" y="3043"/>
                  </a:lnTo>
                  <a:lnTo>
                    <a:pt x="1814" y="3043"/>
                  </a:lnTo>
                  <a:lnTo>
                    <a:pt x="1871" y="3141"/>
                  </a:lnTo>
                  <a:close/>
                  <a:moveTo>
                    <a:pt x="1984" y="3141"/>
                  </a:moveTo>
                  <a:lnTo>
                    <a:pt x="2041" y="3043"/>
                  </a:lnTo>
                  <a:lnTo>
                    <a:pt x="1928" y="3043"/>
                  </a:lnTo>
                  <a:lnTo>
                    <a:pt x="1984" y="3141"/>
                  </a:lnTo>
                  <a:close/>
                  <a:moveTo>
                    <a:pt x="2097" y="3141"/>
                  </a:moveTo>
                  <a:lnTo>
                    <a:pt x="2154" y="3043"/>
                  </a:lnTo>
                  <a:lnTo>
                    <a:pt x="2041" y="3043"/>
                  </a:lnTo>
                  <a:lnTo>
                    <a:pt x="2097" y="3141"/>
                  </a:lnTo>
                  <a:close/>
                  <a:moveTo>
                    <a:pt x="2211" y="3141"/>
                  </a:moveTo>
                  <a:lnTo>
                    <a:pt x="2268" y="3043"/>
                  </a:lnTo>
                  <a:lnTo>
                    <a:pt x="2154" y="3043"/>
                  </a:lnTo>
                  <a:lnTo>
                    <a:pt x="2211" y="3141"/>
                  </a:lnTo>
                  <a:close/>
                  <a:moveTo>
                    <a:pt x="2324" y="3141"/>
                  </a:moveTo>
                  <a:lnTo>
                    <a:pt x="2381" y="3043"/>
                  </a:lnTo>
                  <a:lnTo>
                    <a:pt x="2268" y="3043"/>
                  </a:lnTo>
                  <a:lnTo>
                    <a:pt x="2324" y="3141"/>
                  </a:lnTo>
                  <a:close/>
                  <a:moveTo>
                    <a:pt x="2438" y="3141"/>
                  </a:moveTo>
                  <a:lnTo>
                    <a:pt x="2495" y="3043"/>
                  </a:lnTo>
                  <a:lnTo>
                    <a:pt x="2381" y="3043"/>
                  </a:lnTo>
                  <a:lnTo>
                    <a:pt x="2438" y="3141"/>
                  </a:lnTo>
                  <a:close/>
                  <a:moveTo>
                    <a:pt x="2551" y="3141"/>
                  </a:moveTo>
                  <a:lnTo>
                    <a:pt x="2607" y="3043"/>
                  </a:lnTo>
                  <a:lnTo>
                    <a:pt x="2495" y="3043"/>
                  </a:lnTo>
                  <a:lnTo>
                    <a:pt x="2551" y="3141"/>
                  </a:lnTo>
                  <a:close/>
                  <a:moveTo>
                    <a:pt x="2665" y="3141"/>
                  </a:moveTo>
                  <a:lnTo>
                    <a:pt x="2721" y="3043"/>
                  </a:lnTo>
                  <a:lnTo>
                    <a:pt x="2607" y="3043"/>
                  </a:lnTo>
                  <a:lnTo>
                    <a:pt x="2665" y="3141"/>
                  </a:lnTo>
                  <a:close/>
                  <a:moveTo>
                    <a:pt x="2778" y="3141"/>
                  </a:moveTo>
                  <a:lnTo>
                    <a:pt x="2834" y="3043"/>
                  </a:lnTo>
                  <a:lnTo>
                    <a:pt x="2721" y="3043"/>
                  </a:lnTo>
                  <a:lnTo>
                    <a:pt x="2778" y="3141"/>
                  </a:lnTo>
                  <a:close/>
                  <a:moveTo>
                    <a:pt x="0" y="3141"/>
                  </a:moveTo>
                  <a:lnTo>
                    <a:pt x="114" y="3141"/>
                  </a:lnTo>
                  <a:lnTo>
                    <a:pt x="57" y="3239"/>
                  </a:lnTo>
                  <a:lnTo>
                    <a:pt x="0" y="3141"/>
                  </a:lnTo>
                  <a:close/>
                  <a:moveTo>
                    <a:pt x="171" y="3239"/>
                  </a:moveTo>
                  <a:lnTo>
                    <a:pt x="227" y="3141"/>
                  </a:lnTo>
                  <a:lnTo>
                    <a:pt x="114" y="3141"/>
                  </a:lnTo>
                  <a:lnTo>
                    <a:pt x="171" y="3239"/>
                  </a:lnTo>
                  <a:close/>
                  <a:moveTo>
                    <a:pt x="284" y="3239"/>
                  </a:moveTo>
                  <a:lnTo>
                    <a:pt x="340" y="3141"/>
                  </a:lnTo>
                  <a:lnTo>
                    <a:pt x="227" y="3141"/>
                  </a:lnTo>
                  <a:lnTo>
                    <a:pt x="284" y="3239"/>
                  </a:lnTo>
                  <a:close/>
                  <a:moveTo>
                    <a:pt x="397" y="3239"/>
                  </a:moveTo>
                  <a:lnTo>
                    <a:pt x="454" y="3141"/>
                  </a:lnTo>
                  <a:lnTo>
                    <a:pt x="340" y="3141"/>
                  </a:lnTo>
                  <a:lnTo>
                    <a:pt x="397" y="3239"/>
                  </a:lnTo>
                  <a:close/>
                  <a:moveTo>
                    <a:pt x="510" y="3239"/>
                  </a:moveTo>
                  <a:lnTo>
                    <a:pt x="567" y="3141"/>
                  </a:lnTo>
                  <a:lnTo>
                    <a:pt x="454" y="3141"/>
                  </a:lnTo>
                  <a:lnTo>
                    <a:pt x="510" y="3239"/>
                  </a:lnTo>
                  <a:close/>
                  <a:moveTo>
                    <a:pt x="624" y="3239"/>
                  </a:moveTo>
                  <a:lnTo>
                    <a:pt x="681" y="3141"/>
                  </a:lnTo>
                  <a:lnTo>
                    <a:pt x="567" y="3141"/>
                  </a:lnTo>
                  <a:lnTo>
                    <a:pt x="624" y="3239"/>
                  </a:lnTo>
                  <a:close/>
                  <a:moveTo>
                    <a:pt x="737" y="3239"/>
                  </a:moveTo>
                  <a:lnTo>
                    <a:pt x="794" y="3141"/>
                  </a:lnTo>
                  <a:lnTo>
                    <a:pt x="681" y="3141"/>
                  </a:lnTo>
                  <a:lnTo>
                    <a:pt x="737" y="3239"/>
                  </a:lnTo>
                  <a:close/>
                  <a:moveTo>
                    <a:pt x="851" y="3239"/>
                  </a:moveTo>
                  <a:lnTo>
                    <a:pt x="908" y="3141"/>
                  </a:lnTo>
                  <a:lnTo>
                    <a:pt x="794" y="3141"/>
                  </a:lnTo>
                  <a:lnTo>
                    <a:pt x="851" y="3239"/>
                  </a:lnTo>
                  <a:close/>
                  <a:moveTo>
                    <a:pt x="964" y="3239"/>
                  </a:moveTo>
                  <a:lnTo>
                    <a:pt x="1021" y="3141"/>
                  </a:lnTo>
                  <a:lnTo>
                    <a:pt x="908" y="3141"/>
                  </a:lnTo>
                  <a:lnTo>
                    <a:pt x="964" y="3239"/>
                  </a:lnTo>
                  <a:close/>
                  <a:moveTo>
                    <a:pt x="1077" y="3239"/>
                  </a:moveTo>
                  <a:lnTo>
                    <a:pt x="1134" y="3141"/>
                  </a:lnTo>
                  <a:lnTo>
                    <a:pt x="1021" y="3141"/>
                  </a:lnTo>
                  <a:lnTo>
                    <a:pt x="1077" y="3239"/>
                  </a:lnTo>
                  <a:close/>
                  <a:moveTo>
                    <a:pt x="1191" y="3239"/>
                  </a:moveTo>
                  <a:lnTo>
                    <a:pt x="1247" y="3141"/>
                  </a:lnTo>
                  <a:lnTo>
                    <a:pt x="1134" y="3141"/>
                  </a:lnTo>
                  <a:lnTo>
                    <a:pt x="1191" y="3239"/>
                  </a:lnTo>
                  <a:close/>
                  <a:moveTo>
                    <a:pt x="1304" y="3239"/>
                  </a:moveTo>
                  <a:lnTo>
                    <a:pt x="1361" y="3141"/>
                  </a:lnTo>
                  <a:lnTo>
                    <a:pt x="1247" y="3141"/>
                  </a:lnTo>
                  <a:lnTo>
                    <a:pt x="1304" y="3239"/>
                  </a:lnTo>
                  <a:close/>
                  <a:moveTo>
                    <a:pt x="1418" y="3239"/>
                  </a:moveTo>
                  <a:lnTo>
                    <a:pt x="1474" y="3141"/>
                  </a:lnTo>
                  <a:lnTo>
                    <a:pt x="1361" y="3141"/>
                  </a:lnTo>
                  <a:lnTo>
                    <a:pt x="1418" y="3239"/>
                  </a:lnTo>
                  <a:close/>
                  <a:moveTo>
                    <a:pt x="1531" y="3239"/>
                  </a:moveTo>
                  <a:lnTo>
                    <a:pt x="1587" y="3141"/>
                  </a:lnTo>
                  <a:lnTo>
                    <a:pt x="1474" y="3141"/>
                  </a:lnTo>
                  <a:lnTo>
                    <a:pt x="1531" y="3239"/>
                  </a:lnTo>
                  <a:close/>
                  <a:moveTo>
                    <a:pt x="1644" y="3239"/>
                  </a:moveTo>
                  <a:lnTo>
                    <a:pt x="1701" y="3141"/>
                  </a:lnTo>
                  <a:lnTo>
                    <a:pt x="1587" y="3141"/>
                  </a:lnTo>
                  <a:lnTo>
                    <a:pt x="1644" y="3239"/>
                  </a:lnTo>
                  <a:close/>
                  <a:moveTo>
                    <a:pt x="1758" y="3239"/>
                  </a:moveTo>
                  <a:lnTo>
                    <a:pt x="1814" y="3141"/>
                  </a:lnTo>
                  <a:lnTo>
                    <a:pt x="1701" y="3141"/>
                  </a:lnTo>
                  <a:lnTo>
                    <a:pt x="1758" y="3239"/>
                  </a:lnTo>
                  <a:close/>
                  <a:moveTo>
                    <a:pt x="1871" y="3239"/>
                  </a:moveTo>
                  <a:lnTo>
                    <a:pt x="1928" y="3141"/>
                  </a:lnTo>
                  <a:lnTo>
                    <a:pt x="1814" y="3141"/>
                  </a:lnTo>
                  <a:lnTo>
                    <a:pt x="1871" y="3239"/>
                  </a:lnTo>
                  <a:close/>
                  <a:moveTo>
                    <a:pt x="1984" y="3239"/>
                  </a:moveTo>
                  <a:lnTo>
                    <a:pt x="2041" y="3141"/>
                  </a:lnTo>
                  <a:lnTo>
                    <a:pt x="1928" y="3141"/>
                  </a:lnTo>
                  <a:lnTo>
                    <a:pt x="1984" y="3239"/>
                  </a:lnTo>
                  <a:close/>
                  <a:moveTo>
                    <a:pt x="2097" y="3239"/>
                  </a:moveTo>
                  <a:lnTo>
                    <a:pt x="2154" y="3141"/>
                  </a:lnTo>
                  <a:lnTo>
                    <a:pt x="2041" y="3141"/>
                  </a:lnTo>
                  <a:lnTo>
                    <a:pt x="2097" y="3239"/>
                  </a:lnTo>
                  <a:close/>
                  <a:moveTo>
                    <a:pt x="2211" y="3239"/>
                  </a:moveTo>
                  <a:lnTo>
                    <a:pt x="2268" y="3141"/>
                  </a:lnTo>
                  <a:lnTo>
                    <a:pt x="2154" y="3141"/>
                  </a:lnTo>
                  <a:lnTo>
                    <a:pt x="2211" y="3239"/>
                  </a:lnTo>
                  <a:close/>
                  <a:moveTo>
                    <a:pt x="2324" y="3239"/>
                  </a:moveTo>
                  <a:lnTo>
                    <a:pt x="2381" y="3141"/>
                  </a:lnTo>
                  <a:lnTo>
                    <a:pt x="2268" y="3141"/>
                  </a:lnTo>
                  <a:lnTo>
                    <a:pt x="2324" y="3239"/>
                  </a:lnTo>
                  <a:close/>
                  <a:moveTo>
                    <a:pt x="2438" y="3239"/>
                  </a:moveTo>
                  <a:lnTo>
                    <a:pt x="2495" y="3141"/>
                  </a:lnTo>
                  <a:lnTo>
                    <a:pt x="2381" y="3141"/>
                  </a:lnTo>
                  <a:lnTo>
                    <a:pt x="2438" y="3239"/>
                  </a:lnTo>
                  <a:close/>
                  <a:moveTo>
                    <a:pt x="2551" y="3239"/>
                  </a:moveTo>
                  <a:lnTo>
                    <a:pt x="2607" y="3141"/>
                  </a:lnTo>
                  <a:lnTo>
                    <a:pt x="2495" y="3141"/>
                  </a:lnTo>
                  <a:lnTo>
                    <a:pt x="2551" y="3239"/>
                  </a:lnTo>
                  <a:close/>
                  <a:moveTo>
                    <a:pt x="2665" y="3239"/>
                  </a:moveTo>
                  <a:lnTo>
                    <a:pt x="2721" y="3141"/>
                  </a:lnTo>
                  <a:lnTo>
                    <a:pt x="2607" y="3141"/>
                  </a:lnTo>
                  <a:lnTo>
                    <a:pt x="2665" y="3239"/>
                  </a:lnTo>
                  <a:close/>
                  <a:moveTo>
                    <a:pt x="2778" y="3239"/>
                  </a:moveTo>
                  <a:lnTo>
                    <a:pt x="2834" y="3141"/>
                  </a:lnTo>
                  <a:lnTo>
                    <a:pt x="2721" y="3141"/>
                  </a:lnTo>
                  <a:lnTo>
                    <a:pt x="2778" y="3239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D31E285-10A8-48E2-A28C-DC417CD85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98529"/>
            <a:ext cx="4570217" cy="1008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Title of internal presentation goes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E7F28D-B8D9-4A44-ADE1-9BF08B4875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513463"/>
            <a:ext cx="4570217" cy="513900"/>
          </a:xfrm>
        </p:spPr>
        <p:txBody>
          <a:bodyPr/>
          <a:lstStyle/>
          <a:p>
            <a:r>
              <a:rPr lang="en-US" dirty="0"/>
              <a:t>First Last Name | Month 00, 2019</a:t>
            </a:r>
          </a:p>
        </p:txBody>
      </p:sp>
      <p:sp>
        <p:nvSpPr>
          <p:cNvPr id="20" name="Google Shape;164;p18">
            <a:extLst>
              <a:ext uri="{FF2B5EF4-FFF2-40B4-BE49-F238E27FC236}">
                <a16:creationId xmlns:a16="http://schemas.microsoft.com/office/drawing/2014/main" id="{3F989F10-C4C9-4315-AF8A-854BD9F1BC77}"/>
              </a:ext>
            </a:extLst>
          </p:cNvPr>
          <p:cNvSpPr/>
          <p:nvPr/>
        </p:nvSpPr>
        <p:spPr>
          <a:xfrm>
            <a:off x="0" y="3970404"/>
            <a:ext cx="9144020" cy="1175400"/>
          </a:xfrm>
          <a:prstGeom prst="rect">
            <a:avLst/>
          </a:prstGeom>
          <a:gradFill>
            <a:gsLst>
              <a:gs pos="0">
                <a:srgbClr val="777777">
                  <a:alpha val="0"/>
                </a:srgbClr>
              </a:gs>
              <a:gs pos="99000">
                <a:srgbClr val="000000"/>
              </a:gs>
              <a:gs pos="100000">
                <a:srgbClr val="000000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DE1CFD0-BF56-48B6-8670-2E3C3FCEB3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74A19C0-A46A-4480-AC6C-AED81DDA117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Lorem</a:t>
            </a:r>
            <a:endParaRPr lang="sr-Latn-RS" dirty="0">
              <a:solidFill>
                <a:schemeClr val="bg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BB24300-CE02-4D1F-93E6-26CBE0815F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chemeClr val="bg1"/>
                </a:solidFill>
              </a:rPr>
              <a:t>Lorem ipsum dolor sit amet,</a:t>
            </a:r>
          </a:p>
          <a:p>
            <a:pPr lvl="0"/>
            <a:r>
              <a:rPr lang="en-US" dirty="0" err="1">
                <a:solidFill>
                  <a:schemeClr val="bg1"/>
                </a:solidFill>
              </a:rPr>
              <a:t>consectetur</a:t>
            </a:r>
            <a:r>
              <a:rPr lang="en-US" dirty="0">
                <a:solidFill>
                  <a:schemeClr val="bg1"/>
                </a:solidFill>
              </a:rPr>
              <a:t> adipiscing elit</a:t>
            </a:r>
          </a:p>
          <a:p>
            <a:endParaRPr lang="sr-Latn-RS" dirty="0">
              <a:solidFill>
                <a:schemeClr val="bg1"/>
              </a:solidFill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44BB34A-32B6-4700-9688-1E1DA83AE14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3465907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50ED7E8-BFBC-490F-BA26-B8251DF93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98529"/>
            <a:ext cx="4570217" cy="1008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Title of external presentation here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87AB09B1-94D5-47E5-A517-998C6D5E9D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513463"/>
            <a:ext cx="4570217" cy="5139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First Last Name | Month 00, 2019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5B7CB4-E24C-43A9-8210-BC36B0DF0B8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chemeClr val="bg1"/>
                </a:solidFill>
              </a:rPr>
              <a:t>Lorem 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EE62B99-EA83-4059-81BE-AB033534CBA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chemeClr val="bg1"/>
                </a:solidFill>
              </a:rPr>
              <a:t>Lorem ipsum dolor sit amet,</a:t>
            </a:r>
          </a:p>
          <a:p>
            <a:pPr lvl="0"/>
            <a:r>
              <a:rPr lang="en-US" dirty="0" err="1">
                <a:solidFill>
                  <a:schemeClr val="bg1"/>
                </a:solidFill>
              </a:rPr>
              <a:t>consectetur</a:t>
            </a:r>
            <a:r>
              <a:rPr lang="en-US" dirty="0">
                <a:solidFill>
                  <a:schemeClr val="bg1"/>
                </a:solidFill>
              </a:rPr>
              <a:t> adipiscing elit</a:t>
            </a:r>
          </a:p>
          <a:p>
            <a:endParaRPr lang="sr-Latn-RS" dirty="0">
              <a:solidFill>
                <a:schemeClr val="bg1"/>
              </a:solidFill>
            </a:endParaRPr>
          </a:p>
        </p:txBody>
      </p:sp>
      <p:sp>
        <p:nvSpPr>
          <p:cNvPr id="22" name="Date Placeholder 21">
            <a:extLst>
              <a:ext uri="{FF2B5EF4-FFF2-40B4-BE49-F238E27FC236}">
                <a16:creationId xmlns:a16="http://schemas.microsoft.com/office/drawing/2014/main" id="{59CC1FF3-3B62-4855-9F46-DE4547C10B4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buSzPts val="800"/>
            </a:pPr>
            <a:fld id="{C64733A8-59EE-4EB4-BB74-E37838AAE883}" type="datetime1">
              <a:rPr lang="sr-Latn-RS" smtClean="0"/>
              <a:t>18.3.2020.</a:t>
            </a:fld>
            <a:endParaRPr lang="en-US" dirty="0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6DACB1CB-9DBD-4F97-B7D6-92BF2EB1923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774378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BC999DE2-E119-404F-B400-63F3CE422EA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36" b="12836"/>
          <a:stretch>
            <a:fillRect/>
          </a:stretch>
        </p:blipFill>
        <p:spPr/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650ED7E8-BFBC-490F-BA26-B8251DF93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98529"/>
            <a:ext cx="4570217" cy="1008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Title of external presentation here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87AB09B1-94D5-47E5-A517-998C6D5E9D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513463"/>
            <a:ext cx="4570217" cy="5139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First Last Name | Month 00, 2019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5B7CB4-E24C-43A9-8210-BC36B0DF0B8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chemeClr val="bg1"/>
                </a:solidFill>
              </a:rPr>
              <a:t>Lorem 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EE62B99-EA83-4059-81BE-AB033534CBA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chemeClr val="bg1"/>
                </a:solidFill>
              </a:rPr>
              <a:t>Lorem ipsum dolor sit amet,</a:t>
            </a:r>
          </a:p>
          <a:p>
            <a:pPr lvl="0"/>
            <a:r>
              <a:rPr lang="en-US" dirty="0" err="1">
                <a:solidFill>
                  <a:schemeClr val="bg1"/>
                </a:solidFill>
              </a:rPr>
              <a:t>consectetur</a:t>
            </a:r>
            <a:r>
              <a:rPr lang="en-US" dirty="0">
                <a:solidFill>
                  <a:schemeClr val="bg1"/>
                </a:solidFill>
              </a:rPr>
              <a:t> adipiscing elit</a:t>
            </a:r>
          </a:p>
          <a:p>
            <a:endParaRPr lang="sr-Latn-RS" dirty="0">
              <a:solidFill>
                <a:schemeClr val="bg1"/>
              </a:solidFill>
            </a:endParaRPr>
          </a:p>
        </p:txBody>
      </p:sp>
      <p:sp>
        <p:nvSpPr>
          <p:cNvPr id="22" name="Date Placeholder 21">
            <a:extLst>
              <a:ext uri="{FF2B5EF4-FFF2-40B4-BE49-F238E27FC236}">
                <a16:creationId xmlns:a16="http://schemas.microsoft.com/office/drawing/2014/main" id="{59CC1FF3-3B62-4855-9F46-DE4547C10B4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buSzPts val="800"/>
            </a:pPr>
            <a:fld id="{C64733A8-59EE-4EB4-BB74-E37838AAE883}" type="datetime1">
              <a:rPr lang="sr-Latn-RS" smtClean="0"/>
              <a:t>18.3.2020.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6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B9463AF5-EE0C-4823-88E3-30012A6BCD0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77BAA81-3573-4BC3-B1D4-D01AA7395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D7EB1EB3-1758-4660-8B31-71E12797FB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718985-5574-448D-A09A-0CAACABFAF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5750AD5-566F-4825-A325-A5C0C72F3C6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E75D39-43D2-4931-B304-2C9B1E8440B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buSzPts val="800"/>
            </a:pPr>
            <a:fld id="{06B79511-F79E-4E5E-988F-193149E42EBF}" type="datetime1">
              <a:rPr lang="en-US" smtClean="0"/>
              <a:pPr>
                <a:buSzPts val="800"/>
              </a:pPr>
              <a:t>3/18/2020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946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88;p21">
            <a:extLst>
              <a:ext uri="{FF2B5EF4-FFF2-40B4-BE49-F238E27FC236}">
                <a16:creationId xmlns:a16="http://schemas.microsoft.com/office/drawing/2014/main" id="{D6B59890-3D7E-4396-8A8E-7D51F52D5D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61900" y="2004857"/>
            <a:ext cx="2836500" cy="1455600"/>
          </a:xfrm>
          <a:prstGeom prst="rect">
            <a:avLst/>
          </a:prstGeom>
        </p:spPr>
        <p:txBody>
          <a:bodyPr spcFirstLastPara="1" wrap="square" lIns="274300" tIns="91425" rIns="91425" bIns="91425" anchor="b" anchorCtr="0">
            <a:no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dirty="0">
                <a:solidFill>
                  <a:srgbClr val="FFFFFF"/>
                </a:solidFill>
              </a:rPr>
              <a:t>Lorem ipsum</a:t>
            </a:r>
            <a:endParaRPr sz="1400" b="0" dirty="0">
              <a:solidFill>
                <a:srgbClr val="FFFFFF"/>
              </a:solidFill>
            </a:endParaRPr>
          </a:p>
          <a:p>
            <a:pPr marL="0" lvl="0" indent="0" algn="l">
              <a:lnSpc>
                <a:spcPct val="200000"/>
              </a:lnSpc>
            </a:pPr>
            <a:r>
              <a:rPr lang="en-US" dirty="0">
                <a:solidFill>
                  <a:srgbClr val="FFFFFF"/>
                </a:solidFill>
              </a:rPr>
              <a:t>Lorem ipsum</a:t>
            </a:r>
          </a:p>
          <a:p>
            <a:pPr marL="0" lvl="0" indent="0" algn="l">
              <a:lnSpc>
                <a:spcPct val="200000"/>
              </a:lnSpc>
            </a:pPr>
            <a:r>
              <a:rPr lang="en-US" dirty="0">
                <a:solidFill>
                  <a:srgbClr val="FFFFFF"/>
                </a:solidFill>
              </a:rPr>
              <a:t>Lorem ipsum</a:t>
            </a:r>
          </a:p>
        </p:txBody>
      </p:sp>
      <p:sp>
        <p:nvSpPr>
          <p:cNvPr id="7" name="Google Shape;189;p21">
            <a:extLst>
              <a:ext uri="{FF2B5EF4-FFF2-40B4-BE49-F238E27FC236}">
                <a16:creationId xmlns:a16="http://schemas.microsoft.com/office/drawing/2014/main" id="{010F4127-1631-4CE6-A821-D1825520ABE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091150"/>
            <a:ext cx="9144000" cy="54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</a:rPr>
              <a:t>Agenda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8" name="Google Shape;190;p21">
            <a:extLst>
              <a:ext uri="{FF2B5EF4-FFF2-40B4-BE49-F238E27FC236}">
                <a16:creationId xmlns:a16="http://schemas.microsoft.com/office/drawing/2014/main" id="{F397239C-BFEE-4E05-9FD7-705495E9C472}"/>
              </a:ext>
            </a:extLst>
          </p:cNvPr>
          <p:cNvSpPr txBox="1">
            <a:spLocks/>
          </p:cNvSpPr>
          <p:nvPr/>
        </p:nvSpPr>
        <p:spPr>
          <a:xfrm>
            <a:off x="5174600" y="2004736"/>
            <a:ext cx="3121200" cy="1455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274300" tIns="91425" rIns="91425" bIns="91425" rtlCol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189" marR="0" lvl="0" indent="-228594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1400" b="0" i="0" u="none" strike="noStrike" cap="none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defRPr>
            </a:lvl1pPr>
            <a:lvl2pPr marL="914378" marR="0" lvl="1" indent="-228594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defRPr>
            </a:lvl2pPr>
            <a:lvl3pPr marL="1371566" marR="0" lvl="2" indent="-228594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defRPr>
            </a:lvl3pPr>
            <a:lvl4pPr marL="1828754" marR="0" lvl="3" indent="-228594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defRPr>
            </a:lvl4pPr>
            <a:lvl5pPr marL="2285943" marR="0" lvl="4" indent="-228594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defRPr>
            </a:lvl5pPr>
            <a:lvl6pPr marL="2743132" marR="0" lvl="5" indent="-228594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320" marR="0" lvl="6" indent="-228594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509" marR="0" lvl="7" indent="-228594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697" marR="0" lvl="8" indent="-228594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>
              <a:lnSpc>
                <a:spcPct val="200000"/>
              </a:lnSpc>
            </a:pPr>
            <a:r>
              <a:rPr lang="pt-BR" dirty="0">
                <a:solidFill>
                  <a:srgbClr val="FFFFFF"/>
                </a:solidFill>
                <a:latin typeface="+mn-lt"/>
              </a:rPr>
              <a:t>Lorem ipsum</a:t>
            </a:r>
          </a:p>
          <a:p>
            <a:pPr marL="0" lvl="0" indent="0" algn="l">
              <a:lnSpc>
                <a:spcPct val="200000"/>
              </a:lnSpc>
            </a:pPr>
            <a:r>
              <a:rPr lang="pt-BR" dirty="0">
                <a:solidFill>
                  <a:srgbClr val="FFFFFF"/>
                </a:solidFill>
                <a:latin typeface="+mn-lt"/>
              </a:rPr>
              <a:t>Lorem ipsum</a:t>
            </a:r>
          </a:p>
          <a:p>
            <a:pPr marL="0" lvl="0" indent="0" algn="l">
              <a:lnSpc>
                <a:spcPct val="200000"/>
              </a:lnSpc>
            </a:pPr>
            <a:r>
              <a:rPr lang="pt-BR" dirty="0">
                <a:solidFill>
                  <a:srgbClr val="FFFFFF"/>
                </a:solidFill>
                <a:latin typeface="+mn-lt"/>
              </a:rPr>
              <a:t>Lorem ipsum</a:t>
            </a:r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134575F9-C7E5-409A-967A-D0695C16659A}"/>
              </a:ext>
            </a:extLst>
          </p:cNvPr>
          <p:cNvSpPr>
            <a:spLocks/>
          </p:cNvSpPr>
          <p:nvPr/>
        </p:nvSpPr>
        <p:spPr bwMode="auto">
          <a:xfrm>
            <a:off x="1710244" y="2196726"/>
            <a:ext cx="300531" cy="260673"/>
          </a:xfrm>
          <a:custGeom>
            <a:avLst/>
            <a:gdLst>
              <a:gd name="T0" fmla="*/ 378 w 754"/>
              <a:gd name="T1" fmla="*/ 0 h 654"/>
              <a:gd name="T2" fmla="*/ 567 w 754"/>
              <a:gd name="T3" fmla="*/ 329 h 654"/>
              <a:gd name="T4" fmla="*/ 754 w 754"/>
              <a:gd name="T5" fmla="*/ 654 h 654"/>
              <a:gd name="T6" fmla="*/ 378 w 754"/>
              <a:gd name="T7" fmla="*/ 654 h 654"/>
              <a:gd name="T8" fmla="*/ 0 w 754"/>
              <a:gd name="T9" fmla="*/ 654 h 654"/>
              <a:gd name="T10" fmla="*/ 189 w 754"/>
              <a:gd name="T11" fmla="*/ 329 h 654"/>
              <a:gd name="T12" fmla="*/ 378 w 754"/>
              <a:gd name="T13" fmla="*/ 0 h 6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54" h="654">
                <a:moveTo>
                  <a:pt x="378" y="0"/>
                </a:moveTo>
                <a:lnTo>
                  <a:pt x="567" y="329"/>
                </a:lnTo>
                <a:lnTo>
                  <a:pt x="754" y="654"/>
                </a:lnTo>
                <a:lnTo>
                  <a:pt x="378" y="654"/>
                </a:lnTo>
                <a:lnTo>
                  <a:pt x="0" y="654"/>
                </a:lnTo>
                <a:lnTo>
                  <a:pt x="189" y="329"/>
                </a:lnTo>
                <a:lnTo>
                  <a:pt x="378" y="0"/>
                </a:lnTo>
                <a:close/>
              </a:path>
            </a:pathLst>
          </a:custGeom>
          <a:solidFill>
            <a:srgbClr val="007FB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72000" tIns="0" rIns="72000" bIns="1800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endParaRPr lang="sr-Latn-RS" sz="1000" b="1" dirty="0">
              <a:solidFill>
                <a:schemeClr val="bg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Freeform 5">
            <a:extLst>
              <a:ext uri="{FF2B5EF4-FFF2-40B4-BE49-F238E27FC236}">
                <a16:creationId xmlns:a16="http://schemas.microsoft.com/office/drawing/2014/main" id="{87BF5E3C-CFE1-420C-8105-E96329464119}"/>
              </a:ext>
            </a:extLst>
          </p:cNvPr>
          <p:cNvSpPr>
            <a:spLocks/>
          </p:cNvSpPr>
          <p:nvPr/>
        </p:nvSpPr>
        <p:spPr bwMode="auto">
          <a:xfrm>
            <a:off x="1710244" y="2626421"/>
            <a:ext cx="300531" cy="260673"/>
          </a:xfrm>
          <a:custGeom>
            <a:avLst/>
            <a:gdLst>
              <a:gd name="T0" fmla="*/ 378 w 754"/>
              <a:gd name="T1" fmla="*/ 0 h 654"/>
              <a:gd name="T2" fmla="*/ 567 w 754"/>
              <a:gd name="T3" fmla="*/ 329 h 654"/>
              <a:gd name="T4" fmla="*/ 754 w 754"/>
              <a:gd name="T5" fmla="*/ 654 h 654"/>
              <a:gd name="T6" fmla="*/ 378 w 754"/>
              <a:gd name="T7" fmla="*/ 654 h 654"/>
              <a:gd name="T8" fmla="*/ 0 w 754"/>
              <a:gd name="T9" fmla="*/ 654 h 654"/>
              <a:gd name="T10" fmla="*/ 189 w 754"/>
              <a:gd name="T11" fmla="*/ 329 h 654"/>
              <a:gd name="T12" fmla="*/ 378 w 754"/>
              <a:gd name="T13" fmla="*/ 0 h 6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54" h="654">
                <a:moveTo>
                  <a:pt x="378" y="0"/>
                </a:moveTo>
                <a:lnTo>
                  <a:pt x="567" y="329"/>
                </a:lnTo>
                <a:lnTo>
                  <a:pt x="754" y="654"/>
                </a:lnTo>
                <a:lnTo>
                  <a:pt x="378" y="654"/>
                </a:lnTo>
                <a:lnTo>
                  <a:pt x="0" y="654"/>
                </a:lnTo>
                <a:lnTo>
                  <a:pt x="189" y="329"/>
                </a:lnTo>
                <a:lnTo>
                  <a:pt x="378" y="0"/>
                </a:lnTo>
                <a:close/>
              </a:path>
            </a:pathLst>
          </a:custGeom>
          <a:solidFill>
            <a:srgbClr val="007FB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72000" tIns="0" rIns="72000" bIns="1800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endParaRPr lang="sr-Latn-RS" sz="1000" b="1" dirty="0">
              <a:solidFill>
                <a:schemeClr val="bg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Freeform 5">
            <a:extLst>
              <a:ext uri="{FF2B5EF4-FFF2-40B4-BE49-F238E27FC236}">
                <a16:creationId xmlns:a16="http://schemas.microsoft.com/office/drawing/2014/main" id="{DDC1571B-DA9F-4363-9DE8-C6B008EF503E}"/>
              </a:ext>
            </a:extLst>
          </p:cNvPr>
          <p:cNvSpPr>
            <a:spLocks/>
          </p:cNvSpPr>
          <p:nvPr/>
        </p:nvSpPr>
        <p:spPr bwMode="auto">
          <a:xfrm>
            <a:off x="1706519" y="3051871"/>
            <a:ext cx="300531" cy="260673"/>
          </a:xfrm>
          <a:custGeom>
            <a:avLst/>
            <a:gdLst>
              <a:gd name="T0" fmla="*/ 378 w 754"/>
              <a:gd name="T1" fmla="*/ 0 h 654"/>
              <a:gd name="T2" fmla="*/ 567 w 754"/>
              <a:gd name="T3" fmla="*/ 329 h 654"/>
              <a:gd name="T4" fmla="*/ 754 w 754"/>
              <a:gd name="T5" fmla="*/ 654 h 654"/>
              <a:gd name="T6" fmla="*/ 378 w 754"/>
              <a:gd name="T7" fmla="*/ 654 h 654"/>
              <a:gd name="T8" fmla="*/ 0 w 754"/>
              <a:gd name="T9" fmla="*/ 654 h 654"/>
              <a:gd name="T10" fmla="*/ 189 w 754"/>
              <a:gd name="T11" fmla="*/ 329 h 654"/>
              <a:gd name="T12" fmla="*/ 378 w 754"/>
              <a:gd name="T13" fmla="*/ 0 h 6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54" h="654">
                <a:moveTo>
                  <a:pt x="378" y="0"/>
                </a:moveTo>
                <a:lnTo>
                  <a:pt x="567" y="329"/>
                </a:lnTo>
                <a:lnTo>
                  <a:pt x="754" y="654"/>
                </a:lnTo>
                <a:lnTo>
                  <a:pt x="378" y="654"/>
                </a:lnTo>
                <a:lnTo>
                  <a:pt x="0" y="654"/>
                </a:lnTo>
                <a:lnTo>
                  <a:pt x="189" y="329"/>
                </a:lnTo>
                <a:lnTo>
                  <a:pt x="378" y="0"/>
                </a:lnTo>
                <a:close/>
              </a:path>
            </a:pathLst>
          </a:custGeom>
          <a:solidFill>
            <a:srgbClr val="007FB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72000" tIns="0" rIns="72000" bIns="1800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  <a:endParaRPr lang="sr-Latn-RS" sz="1000" b="1" dirty="0">
              <a:solidFill>
                <a:schemeClr val="bg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" name="Freeform 5">
            <a:extLst>
              <a:ext uri="{FF2B5EF4-FFF2-40B4-BE49-F238E27FC236}">
                <a16:creationId xmlns:a16="http://schemas.microsoft.com/office/drawing/2014/main" id="{68B39C86-98DE-4B87-9A33-1025B136E976}"/>
              </a:ext>
            </a:extLst>
          </p:cNvPr>
          <p:cNvSpPr>
            <a:spLocks/>
          </p:cNvSpPr>
          <p:nvPr/>
        </p:nvSpPr>
        <p:spPr bwMode="auto">
          <a:xfrm>
            <a:off x="4911435" y="2196726"/>
            <a:ext cx="300531" cy="260673"/>
          </a:xfrm>
          <a:custGeom>
            <a:avLst/>
            <a:gdLst>
              <a:gd name="T0" fmla="*/ 378 w 754"/>
              <a:gd name="T1" fmla="*/ 0 h 654"/>
              <a:gd name="T2" fmla="*/ 567 w 754"/>
              <a:gd name="T3" fmla="*/ 329 h 654"/>
              <a:gd name="T4" fmla="*/ 754 w 754"/>
              <a:gd name="T5" fmla="*/ 654 h 654"/>
              <a:gd name="T6" fmla="*/ 378 w 754"/>
              <a:gd name="T7" fmla="*/ 654 h 654"/>
              <a:gd name="T8" fmla="*/ 0 w 754"/>
              <a:gd name="T9" fmla="*/ 654 h 654"/>
              <a:gd name="T10" fmla="*/ 189 w 754"/>
              <a:gd name="T11" fmla="*/ 329 h 654"/>
              <a:gd name="T12" fmla="*/ 378 w 754"/>
              <a:gd name="T13" fmla="*/ 0 h 6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54" h="654">
                <a:moveTo>
                  <a:pt x="378" y="0"/>
                </a:moveTo>
                <a:lnTo>
                  <a:pt x="567" y="329"/>
                </a:lnTo>
                <a:lnTo>
                  <a:pt x="754" y="654"/>
                </a:lnTo>
                <a:lnTo>
                  <a:pt x="378" y="654"/>
                </a:lnTo>
                <a:lnTo>
                  <a:pt x="0" y="654"/>
                </a:lnTo>
                <a:lnTo>
                  <a:pt x="189" y="329"/>
                </a:lnTo>
                <a:lnTo>
                  <a:pt x="378" y="0"/>
                </a:lnTo>
                <a:close/>
              </a:path>
            </a:pathLst>
          </a:custGeom>
          <a:solidFill>
            <a:srgbClr val="007FB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72000" tIns="0" rIns="72000" bIns="1800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endParaRPr lang="sr-Latn-RS" sz="1000" b="1" dirty="0">
              <a:solidFill>
                <a:schemeClr val="bg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" name="Freeform 5">
            <a:extLst>
              <a:ext uri="{FF2B5EF4-FFF2-40B4-BE49-F238E27FC236}">
                <a16:creationId xmlns:a16="http://schemas.microsoft.com/office/drawing/2014/main" id="{1E4D1085-C171-4BB1-9017-9AC547034491}"/>
              </a:ext>
            </a:extLst>
          </p:cNvPr>
          <p:cNvSpPr>
            <a:spLocks/>
          </p:cNvSpPr>
          <p:nvPr/>
        </p:nvSpPr>
        <p:spPr bwMode="auto">
          <a:xfrm>
            <a:off x="4911435" y="2626421"/>
            <a:ext cx="300531" cy="260673"/>
          </a:xfrm>
          <a:custGeom>
            <a:avLst/>
            <a:gdLst>
              <a:gd name="T0" fmla="*/ 378 w 754"/>
              <a:gd name="T1" fmla="*/ 0 h 654"/>
              <a:gd name="T2" fmla="*/ 567 w 754"/>
              <a:gd name="T3" fmla="*/ 329 h 654"/>
              <a:gd name="T4" fmla="*/ 754 w 754"/>
              <a:gd name="T5" fmla="*/ 654 h 654"/>
              <a:gd name="T6" fmla="*/ 378 w 754"/>
              <a:gd name="T7" fmla="*/ 654 h 654"/>
              <a:gd name="T8" fmla="*/ 0 w 754"/>
              <a:gd name="T9" fmla="*/ 654 h 654"/>
              <a:gd name="T10" fmla="*/ 189 w 754"/>
              <a:gd name="T11" fmla="*/ 329 h 654"/>
              <a:gd name="T12" fmla="*/ 378 w 754"/>
              <a:gd name="T13" fmla="*/ 0 h 6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54" h="654">
                <a:moveTo>
                  <a:pt x="378" y="0"/>
                </a:moveTo>
                <a:lnTo>
                  <a:pt x="567" y="329"/>
                </a:lnTo>
                <a:lnTo>
                  <a:pt x="754" y="654"/>
                </a:lnTo>
                <a:lnTo>
                  <a:pt x="378" y="654"/>
                </a:lnTo>
                <a:lnTo>
                  <a:pt x="0" y="654"/>
                </a:lnTo>
                <a:lnTo>
                  <a:pt x="189" y="329"/>
                </a:lnTo>
                <a:lnTo>
                  <a:pt x="378" y="0"/>
                </a:lnTo>
                <a:close/>
              </a:path>
            </a:pathLst>
          </a:custGeom>
          <a:solidFill>
            <a:srgbClr val="007FB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72000" tIns="0" rIns="72000" bIns="1800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5</a:t>
            </a:r>
            <a:endParaRPr lang="sr-Latn-RS" sz="1000" b="1" dirty="0">
              <a:solidFill>
                <a:schemeClr val="bg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Freeform 5">
            <a:extLst>
              <a:ext uri="{FF2B5EF4-FFF2-40B4-BE49-F238E27FC236}">
                <a16:creationId xmlns:a16="http://schemas.microsoft.com/office/drawing/2014/main" id="{32F25280-1A99-4951-912D-FFD8BB0EB44F}"/>
              </a:ext>
            </a:extLst>
          </p:cNvPr>
          <p:cNvSpPr>
            <a:spLocks/>
          </p:cNvSpPr>
          <p:nvPr/>
        </p:nvSpPr>
        <p:spPr bwMode="auto">
          <a:xfrm>
            <a:off x="4907710" y="3051871"/>
            <a:ext cx="300531" cy="260673"/>
          </a:xfrm>
          <a:custGeom>
            <a:avLst/>
            <a:gdLst>
              <a:gd name="T0" fmla="*/ 378 w 754"/>
              <a:gd name="T1" fmla="*/ 0 h 654"/>
              <a:gd name="T2" fmla="*/ 567 w 754"/>
              <a:gd name="T3" fmla="*/ 329 h 654"/>
              <a:gd name="T4" fmla="*/ 754 w 754"/>
              <a:gd name="T5" fmla="*/ 654 h 654"/>
              <a:gd name="T6" fmla="*/ 378 w 754"/>
              <a:gd name="T7" fmla="*/ 654 h 654"/>
              <a:gd name="T8" fmla="*/ 0 w 754"/>
              <a:gd name="T9" fmla="*/ 654 h 654"/>
              <a:gd name="T10" fmla="*/ 189 w 754"/>
              <a:gd name="T11" fmla="*/ 329 h 654"/>
              <a:gd name="T12" fmla="*/ 378 w 754"/>
              <a:gd name="T13" fmla="*/ 0 h 6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54" h="654">
                <a:moveTo>
                  <a:pt x="378" y="0"/>
                </a:moveTo>
                <a:lnTo>
                  <a:pt x="567" y="329"/>
                </a:lnTo>
                <a:lnTo>
                  <a:pt x="754" y="654"/>
                </a:lnTo>
                <a:lnTo>
                  <a:pt x="378" y="654"/>
                </a:lnTo>
                <a:lnTo>
                  <a:pt x="0" y="654"/>
                </a:lnTo>
                <a:lnTo>
                  <a:pt x="189" y="329"/>
                </a:lnTo>
                <a:lnTo>
                  <a:pt x="378" y="0"/>
                </a:lnTo>
                <a:close/>
              </a:path>
            </a:pathLst>
          </a:custGeom>
          <a:solidFill>
            <a:srgbClr val="007FB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72000" tIns="0" rIns="72000" bIns="1800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6</a:t>
            </a:r>
            <a:endParaRPr lang="sr-Latn-RS" sz="1000" b="1" dirty="0">
              <a:solidFill>
                <a:schemeClr val="bg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243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0F06C-8A62-4374-B986-F405DBA3A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Headline goes here in sentence 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F64B3-0E7B-41E6-97C9-7A6F8082B6A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Lorem ipsum dolor amet kombucha ugh man bun twee mustache.</a:t>
            </a:r>
          </a:p>
          <a:p>
            <a:pPr marL="0" indent="0">
              <a:buNone/>
            </a:pPr>
            <a:r>
              <a:rPr lang="en-US" dirty="0"/>
              <a:t>Lorem ipsum dolor sit amet, </a:t>
            </a:r>
            <a:r>
              <a:rPr lang="en-US" dirty="0" err="1"/>
              <a:t>consectetur</a:t>
            </a:r>
            <a:r>
              <a:rPr lang="en-US" dirty="0"/>
              <a:t> adipiscing elit,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</a:p>
          <a:p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</a:p>
          <a:p>
            <a:pPr lvl="2"/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</a:p>
          <a:p>
            <a:pPr lvl="2"/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</a:t>
            </a:r>
          </a:p>
          <a:p>
            <a:pPr lvl="2"/>
            <a:r>
              <a:rPr lang="en-US" dirty="0"/>
              <a:t>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anim</a:t>
            </a:r>
            <a:r>
              <a:rPr lang="en-US" dirty="0"/>
              <a:t> id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6D0CFB-60D9-4F5B-BA8B-E6572D400C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Subhead goes here and here and here and here and possibly even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3C6B0D-F0FF-44C3-9DE0-D730981FF455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8394262" y="4702288"/>
            <a:ext cx="548700" cy="393600"/>
          </a:xfrm>
        </p:spPr>
        <p:txBody>
          <a:bodyPr/>
          <a:lstStyle/>
          <a:p>
            <a:fld id="{4C124316-1564-416A-9850-1B633118228A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5C4311B-DBE9-4F2F-B524-2F968AFA474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>
              <a:buSzPts val="800"/>
            </a:pPr>
            <a:fld id="{0BE373B0-8335-486A-B4BC-617EAB9A9B6A}" type="datetime1">
              <a:rPr lang="sr-Latn-RS" smtClean="0"/>
              <a:t>18.3.2020.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66D37DD-14BB-45C4-88F8-48D079537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buSzPts val="800"/>
            </a:pPr>
            <a:r>
              <a:rPr lang="en-US" dirty="0"/>
              <a:t>Development of master curricula in ecological monitoring and aquatic bioassessment for Western Balkans HEIs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05F5E5A7-D821-4BDE-8573-7BA10AC806BC}"/>
              </a:ext>
            </a:extLst>
          </p:cNvPr>
          <p:cNvGrpSpPr/>
          <p:nvPr/>
        </p:nvGrpSpPr>
        <p:grpSpPr>
          <a:xfrm>
            <a:off x="-1588" y="1215"/>
            <a:ext cx="9144001" cy="160338"/>
            <a:chOff x="-1588" y="3612196"/>
            <a:chExt cx="9144001" cy="160338"/>
          </a:xfrm>
        </p:grpSpPr>
        <p:sp>
          <p:nvSpPr>
            <p:cNvPr id="122" name="Freeform 110">
              <a:extLst>
                <a:ext uri="{FF2B5EF4-FFF2-40B4-BE49-F238E27FC236}">
                  <a16:creationId xmlns:a16="http://schemas.microsoft.com/office/drawing/2014/main" id="{578885CA-7B19-4EB0-97AA-8DD9B4140C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588" y="3612196"/>
              <a:ext cx="4572000" cy="160338"/>
            </a:xfrm>
            <a:custGeom>
              <a:avLst/>
              <a:gdLst>
                <a:gd name="T0" fmla="*/ 0 w 2880"/>
                <a:gd name="T1" fmla="*/ 101 h 101"/>
                <a:gd name="T2" fmla="*/ 58 w 2880"/>
                <a:gd name="T3" fmla="*/ 101 h 101"/>
                <a:gd name="T4" fmla="*/ 58 w 2880"/>
                <a:gd name="T5" fmla="*/ 101 h 101"/>
                <a:gd name="T6" fmla="*/ 116 w 2880"/>
                <a:gd name="T7" fmla="*/ 0 h 101"/>
                <a:gd name="T8" fmla="*/ 173 w 2880"/>
                <a:gd name="T9" fmla="*/ 101 h 101"/>
                <a:gd name="T10" fmla="*/ 231 w 2880"/>
                <a:gd name="T11" fmla="*/ 0 h 101"/>
                <a:gd name="T12" fmla="*/ 288 w 2880"/>
                <a:gd name="T13" fmla="*/ 101 h 101"/>
                <a:gd name="T14" fmla="*/ 346 w 2880"/>
                <a:gd name="T15" fmla="*/ 0 h 101"/>
                <a:gd name="T16" fmla="*/ 403 w 2880"/>
                <a:gd name="T17" fmla="*/ 101 h 101"/>
                <a:gd name="T18" fmla="*/ 461 w 2880"/>
                <a:gd name="T19" fmla="*/ 0 h 101"/>
                <a:gd name="T20" fmla="*/ 519 w 2880"/>
                <a:gd name="T21" fmla="*/ 101 h 101"/>
                <a:gd name="T22" fmla="*/ 576 w 2880"/>
                <a:gd name="T23" fmla="*/ 0 h 101"/>
                <a:gd name="T24" fmla="*/ 634 w 2880"/>
                <a:gd name="T25" fmla="*/ 101 h 101"/>
                <a:gd name="T26" fmla="*/ 691 w 2880"/>
                <a:gd name="T27" fmla="*/ 0 h 101"/>
                <a:gd name="T28" fmla="*/ 749 w 2880"/>
                <a:gd name="T29" fmla="*/ 101 h 101"/>
                <a:gd name="T30" fmla="*/ 806 w 2880"/>
                <a:gd name="T31" fmla="*/ 0 h 101"/>
                <a:gd name="T32" fmla="*/ 864 w 2880"/>
                <a:gd name="T33" fmla="*/ 101 h 101"/>
                <a:gd name="T34" fmla="*/ 922 w 2880"/>
                <a:gd name="T35" fmla="*/ 0 h 101"/>
                <a:gd name="T36" fmla="*/ 980 w 2880"/>
                <a:gd name="T37" fmla="*/ 101 h 101"/>
                <a:gd name="T38" fmla="*/ 1037 w 2880"/>
                <a:gd name="T39" fmla="*/ 0 h 101"/>
                <a:gd name="T40" fmla="*/ 1095 w 2880"/>
                <a:gd name="T41" fmla="*/ 101 h 101"/>
                <a:gd name="T42" fmla="*/ 1152 w 2880"/>
                <a:gd name="T43" fmla="*/ 0 h 101"/>
                <a:gd name="T44" fmla="*/ 1210 w 2880"/>
                <a:gd name="T45" fmla="*/ 101 h 101"/>
                <a:gd name="T46" fmla="*/ 1267 w 2880"/>
                <a:gd name="T47" fmla="*/ 0 h 101"/>
                <a:gd name="T48" fmla="*/ 1325 w 2880"/>
                <a:gd name="T49" fmla="*/ 101 h 101"/>
                <a:gd name="T50" fmla="*/ 1383 w 2880"/>
                <a:gd name="T51" fmla="*/ 0 h 101"/>
                <a:gd name="T52" fmla="*/ 1440 w 2880"/>
                <a:gd name="T53" fmla="*/ 101 h 101"/>
                <a:gd name="T54" fmla="*/ 1498 w 2880"/>
                <a:gd name="T55" fmla="*/ 0 h 101"/>
                <a:gd name="T56" fmla="*/ 1555 w 2880"/>
                <a:gd name="T57" fmla="*/ 101 h 101"/>
                <a:gd name="T58" fmla="*/ 1613 w 2880"/>
                <a:gd name="T59" fmla="*/ 0 h 101"/>
                <a:gd name="T60" fmla="*/ 1670 w 2880"/>
                <a:gd name="T61" fmla="*/ 101 h 101"/>
                <a:gd name="T62" fmla="*/ 1728 w 2880"/>
                <a:gd name="T63" fmla="*/ 0 h 101"/>
                <a:gd name="T64" fmla="*/ 1786 w 2880"/>
                <a:gd name="T65" fmla="*/ 101 h 101"/>
                <a:gd name="T66" fmla="*/ 1844 w 2880"/>
                <a:gd name="T67" fmla="*/ 0 h 101"/>
                <a:gd name="T68" fmla="*/ 1901 w 2880"/>
                <a:gd name="T69" fmla="*/ 101 h 101"/>
                <a:gd name="T70" fmla="*/ 1959 w 2880"/>
                <a:gd name="T71" fmla="*/ 0 h 101"/>
                <a:gd name="T72" fmla="*/ 2016 w 2880"/>
                <a:gd name="T73" fmla="*/ 101 h 101"/>
                <a:gd name="T74" fmla="*/ 2073 w 2880"/>
                <a:gd name="T75" fmla="*/ 0 h 101"/>
                <a:gd name="T76" fmla="*/ 2131 w 2880"/>
                <a:gd name="T77" fmla="*/ 101 h 101"/>
                <a:gd name="T78" fmla="*/ 2189 w 2880"/>
                <a:gd name="T79" fmla="*/ 0 h 101"/>
                <a:gd name="T80" fmla="*/ 2247 w 2880"/>
                <a:gd name="T81" fmla="*/ 101 h 101"/>
                <a:gd name="T82" fmla="*/ 2304 w 2880"/>
                <a:gd name="T83" fmla="*/ 0 h 101"/>
                <a:gd name="T84" fmla="*/ 2362 w 2880"/>
                <a:gd name="T85" fmla="*/ 101 h 101"/>
                <a:gd name="T86" fmla="*/ 2419 w 2880"/>
                <a:gd name="T87" fmla="*/ 0 h 101"/>
                <a:gd name="T88" fmla="*/ 2477 w 2880"/>
                <a:gd name="T89" fmla="*/ 101 h 101"/>
                <a:gd name="T90" fmla="*/ 2534 w 2880"/>
                <a:gd name="T91" fmla="*/ 0 h 101"/>
                <a:gd name="T92" fmla="*/ 2592 w 2880"/>
                <a:gd name="T93" fmla="*/ 101 h 101"/>
                <a:gd name="T94" fmla="*/ 2650 w 2880"/>
                <a:gd name="T95" fmla="*/ 0 h 101"/>
                <a:gd name="T96" fmla="*/ 2708 w 2880"/>
                <a:gd name="T97" fmla="*/ 101 h 101"/>
                <a:gd name="T98" fmla="*/ 2765 w 2880"/>
                <a:gd name="T99" fmla="*/ 0 h 101"/>
                <a:gd name="T100" fmla="*/ 2822 w 2880"/>
                <a:gd name="T101" fmla="*/ 101 h 101"/>
                <a:gd name="T102" fmla="*/ 2880 w 2880"/>
                <a:gd name="T103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80" h="101">
                  <a:moveTo>
                    <a:pt x="58" y="101"/>
                  </a:moveTo>
                  <a:lnTo>
                    <a:pt x="0" y="101"/>
                  </a:lnTo>
                  <a:lnTo>
                    <a:pt x="0" y="0"/>
                  </a:lnTo>
                  <a:lnTo>
                    <a:pt x="58" y="101"/>
                  </a:lnTo>
                  <a:close/>
                  <a:moveTo>
                    <a:pt x="116" y="0"/>
                  </a:moveTo>
                  <a:lnTo>
                    <a:pt x="58" y="101"/>
                  </a:lnTo>
                  <a:lnTo>
                    <a:pt x="173" y="101"/>
                  </a:lnTo>
                  <a:lnTo>
                    <a:pt x="116" y="0"/>
                  </a:lnTo>
                  <a:close/>
                  <a:moveTo>
                    <a:pt x="231" y="0"/>
                  </a:moveTo>
                  <a:lnTo>
                    <a:pt x="173" y="101"/>
                  </a:lnTo>
                  <a:lnTo>
                    <a:pt x="288" y="101"/>
                  </a:lnTo>
                  <a:lnTo>
                    <a:pt x="231" y="0"/>
                  </a:lnTo>
                  <a:close/>
                  <a:moveTo>
                    <a:pt x="346" y="0"/>
                  </a:moveTo>
                  <a:lnTo>
                    <a:pt x="288" y="101"/>
                  </a:lnTo>
                  <a:lnTo>
                    <a:pt x="403" y="101"/>
                  </a:lnTo>
                  <a:lnTo>
                    <a:pt x="346" y="0"/>
                  </a:lnTo>
                  <a:close/>
                  <a:moveTo>
                    <a:pt x="461" y="0"/>
                  </a:moveTo>
                  <a:lnTo>
                    <a:pt x="403" y="101"/>
                  </a:lnTo>
                  <a:lnTo>
                    <a:pt x="519" y="101"/>
                  </a:lnTo>
                  <a:lnTo>
                    <a:pt x="461" y="0"/>
                  </a:lnTo>
                  <a:close/>
                  <a:moveTo>
                    <a:pt x="576" y="0"/>
                  </a:moveTo>
                  <a:lnTo>
                    <a:pt x="519" y="101"/>
                  </a:lnTo>
                  <a:lnTo>
                    <a:pt x="634" y="101"/>
                  </a:lnTo>
                  <a:lnTo>
                    <a:pt x="576" y="0"/>
                  </a:lnTo>
                  <a:close/>
                  <a:moveTo>
                    <a:pt x="691" y="0"/>
                  </a:moveTo>
                  <a:lnTo>
                    <a:pt x="634" y="101"/>
                  </a:lnTo>
                  <a:lnTo>
                    <a:pt x="749" y="101"/>
                  </a:lnTo>
                  <a:lnTo>
                    <a:pt x="691" y="0"/>
                  </a:lnTo>
                  <a:close/>
                  <a:moveTo>
                    <a:pt x="806" y="0"/>
                  </a:moveTo>
                  <a:lnTo>
                    <a:pt x="749" y="101"/>
                  </a:lnTo>
                  <a:lnTo>
                    <a:pt x="864" y="101"/>
                  </a:lnTo>
                  <a:lnTo>
                    <a:pt x="806" y="0"/>
                  </a:lnTo>
                  <a:close/>
                  <a:moveTo>
                    <a:pt x="922" y="0"/>
                  </a:moveTo>
                  <a:lnTo>
                    <a:pt x="864" y="101"/>
                  </a:lnTo>
                  <a:lnTo>
                    <a:pt x="980" y="101"/>
                  </a:lnTo>
                  <a:lnTo>
                    <a:pt x="922" y="0"/>
                  </a:lnTo>
                  <a:close/>
                  <a:moveTo>
                    <a:pt x="1037" y="0"/>
                  </a:moveTo>
                  <a:lnTo>
                    <a:pt x="980" y="101"/>
                  </a:lnTo>
                  <a:lnTo>
                    <a:pt x="1095" y="101"/>
                  </a:lnTo>
                  <a:lnTo>
                    <a:pt x="1037" y="0"/>
                  </a:lnTo>
                  <a:close/>
                  <a:moveTo>
                    <a:pt x="1152" y="0"/>
                  </a:moveTo>
                  <a:lnTo>
                    <a:pt x="1095" y="101"/>
                  </a:lnTo>
                  <a:lnTo>
                    <a:pt x="1210" y="101"/>
                  </a:lnTo>
                  <a:lnTo>
                    <a:pt x="1152" y="0"/>
                  </a:lnTo>
                  <a:close/>
                  <a:moveTo>
                    <a:pt x="1267" y="0"/>
                  </a:moveTo>
                  <a:lnTo>
                    <a:pt x="1210" y="101"/>
                  </a:lnTo>
                  <a:lnTo>
                    <a:pt x="1325" y="101"/>
                  </a:lnTo>
                  <a:lnTo>
                    <a:pt x="1267" y="0"/>
                  </a:lnTo>
                  <a:close/>
                  <a:moveTo>
                    <a:pt x="1383" y="0"/>
                  </a:moveTo>
                  <a:lnTo>
                    <a:pt x="1325" y="101"/>
                  </a:lnTo>
                  <a:lnTo>
                    <a:pt x="1440" y="101"/>
                  </a:lnTo>
                  <a:lnTo>
                    <a:pt x="1383" y="0"/>
                  </a:lnTo>
                  <a:close/>
                  <a:moveTo>
                    <a:pt x="1498" y="0"/>
                  </a:moveTo>
                  <a:lnTo>
                    <a:pt x="1440" y="101"/>
                  </a:lnTo>
                  <a:lnTo>
                    <a:pt x="1555" y="101"/>
                  </a:lnTo>
                  <a:lnTo>
                    <a:pt x="1498" y="0"/>
                  </a:lnTo>
                  <a:close/>
                  <a:moveTo>
                    <a:pt x="1613" y="0"/>
                  </a:moveTo>
                  <a:lnTo>
                    <a:pt x="1555" y="101"/>
                  </a:lnTo>
                  <a:lnTo>
                    <a:pt x="1670" y="101"/>
                  </a:lnTo>
                  <a:lnTo>
                    <a:pt x="1613" y="0"/>
                  </a:lnTo>
                  <a:close/>
                  <a:moveTo>
                    <a:pt x="1728" y="0"/>
                  </a:moveTo>
                  <a:lnTo>
                    <a:pt x="1670" y="101"/>
                  </a:lnTo>
                  <a:lnTo>
                    <a:pt x="1786" y="101"/>
                  </a:lnTo>
                  <a:lnTo>
                    <a:pt x="1728" y="0"/>
                  </a:lnTo>
                  <a:close/>
                  <a:moveTo>
                    <a:pt x="1844" y="0"/>
                  </a:moveTo>
                  <a:lnTo>
                    <a:pt x="1786" y="101"/>
                  </a:lnTo>
                  <a:lnTo>
                    <a:pt x="1901" y="101"/>
                  </a:lnTo>
                  <a:lnTo>
                    <a:pt x="1844" y="0"/>
                  </a:lnTo>
                  <a:close/>
                  <a:moveTo>
                    <a:pt x="1959" y="0"/>
                  </a:moveTo>
                  <a:lnTo>
                    <a:pt x="1901" y="101"/>
                  </a:lnTo>
                  <a:lnTo>
                    <a:pt x="2016" y="101"/>
                  </a:lnTo>
                  <a:lnTo>
                    <a:pt x="1959" y="0"/>
                  </a:lnTo>
                  <a:close/>
                  <a:moveTo>
                    <a:pt x="2073" y="0"/>
                  </a:moveTo>
                  <a:lnTo>
                    <a:pt x="2016" y="101"/>
                  </a:lnTo>
                  <a:lnTo>
                    <a:pt x="2131" y="101"/>
                  </a:lnTo>
                  <a:lnTo>
                    <a:pt x="2073" y="0"/>
                  </a:lnTo>
                  <a:close/>
                  <a:moveTo>
                    <a:pt x="2189" y="0"/>
                  </a:moveTo>
                  <a:lnTo>
                    <a:pt x="2131" y="101"/>
                  </a:lnTo>
                  <a:lnTo>
                    <a:pt x="2247" y="101"/>
                  </a:lnTo>
                  <a:lnTo>
                    <a:pt x="2189" y="0"/>
                  </a:lnTo>
                  <a:close/>
                  <a:moveTo>
                    <a:pt x="2304" y="0"/>
                  </a:moveTo>
                  <a:lnTo>
                    <a:pt x="2247" y="101"/>
                  </a:lnTo>
                  <a:lnTo>
                    <a:pt x="2362" y="101"/>
                  </a:lnTo>
                  <a:lnTo>
                    <a:pt x="2304" y="0"/>
                  </a:lnTo>
                  <a:close/>
                  <a:moveTo>
                    <a:pt x="2419" y="0"/>
                  </a:moveTo>
                  <a:lnTo>
                    <a:pt x="2362" y="101"/>
                  </a:lnTo>
                  <a:lnTo>
                    <a:pt x="2477" y="101"/>
                  </a:lnTo>
                  <a:lnTo>
                    <a:pt x="2419" y="0"/>
                  </a:lnTo>
                  <a:close/>
                  <a:moveTo>
                    <a:pt x="2534" y="0"/>
                  </a:moveTo>
                  <a:lnTo>
                    <a:pt x="2477" y="101"/>
                  </a:lnTo>
                  <a:lnTo>
                    <a:pt x="2592" y="101"/>
                  </a:lnTo>
                  <a:lnTo>
                    <a:pt x="2534" y="0"/>
                  </a:lnTo>
                  <a:close/>
                  <a:moveTo>
                    <a:pt x="2650" y="0"/>
                  </a:moveTo>
                  <a:lnTo>
                    <a:pt x="2592" y="101"/>
                  </a:lnTo>
                  <a:lnTo>
                    <a:pt x="2708" y="101"/>
                  </a:lnTo>
                  <a:lnTo>
                    <a:pt x="2650" y="0"/>
                  </a:lnTo>
                  <a:close/>
                  <a:moveTo>
                    <a:pt x="2765" y="0"/>
                  </a:moveTo>
                  <a:lnTo>
                    <a:pt x="2708" y="101"/>
                  </a:lnTo>
                  <a:lnTo>
                    <a:pt x="2822" y="101"/>
                  </a:lnTo>
                  <a:lnTo>
                    <a:pt x="2765" y="0"/>
                  </a:lnTo>
                  <a:close/>
                  <a:moveTo>
                    <a:pt x="2880" y="0"/>
                  </a:moveTo>
                  <a:lnTo>
                    <a:pt x="2822" y="101"/>
                  </a:lnTo>
                  <a:lnTo>
                    <a:pt x="2880" y="101"/>
                  </a:lnTo>
                  <a:lnTo>
                    <a:pt x="2880" y="0"/>
                  </a:lnTo>
                  <a:close/>
                </a:path>
              </a:pathLst>
            </a:custGeom>
            <a:solidFill>
              <a:srgbClr val="007F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  <p:sp>
          <p:nvSpPr>
            <p:cNvPr id="123" name="Freeform 111">
              <a:extLst>
                <a:ext uri="{FF2B5EF4-FFF2-40B4-BE49-F238E27FC236}">
                  <a16:creationId xmlns:a16="http://schemas.microsoft.com/office/drawing/2014/main" id="{A71220CF-AA6A-422C-BBE0-662700D45C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588" y="3612196"/>
              <a:ext cx="4572000" cy="160338"/>
            </a:xfrm>
            <a:custGeom>
              <a:avLst/>
              <a:gdLst>
                <a:gd name="T0" fmla="*/ 116 w 2880"/>
                <a:gd name="T1" fmla="*/ 0 h 101"/>
                <a:gd name="T2" fmla="*/ 0 w 2880"/>
                <a:gd name="T3" fmla="*/ 0 h 101"/>
                <a:gd name="T4" fmla="*/ 231 w 2880"/>
                <a:gd name="T5" fmla="*/ 0 h 101"/>
                <a:gd name="T6" fmla="*/ 173 w 2880"/>
                <a:gd name="T7" fmla="*/ 101 h 101"/>
                <a:gd name="T8" fmla="*/ 346 w 2880"/>
                <a:gd name="T9" fmla="*/ 0 h 101"/>
                <a:gd name="T10" fmla="*/ 288 w 2880"/>
                <a:gd name="T11" fmla="*/ 101 h 101"/>
                <a:gd name="T12" fmla="*/ 461 w 2880"/>
                <a:gd name="T13" fmla="*/ 0 h 101"/>
                <a:gd name="T14" fmla="*/ 403 w 2880"/>
                <a:gd name="T15" fmla="*/ 101 h 101"/>
                <a:gd name="T16" fmla="*/ 576 w 2880"/>
                <a:gd name="T17" fmla="*/ 0 h 101"/>
                <a:gd name="T18" fmla="*/ 519 w 2880"/>
                <a:gd name="T19" fmla="*/ 101 h 101"/>
                <a:gd name="T20" fmla="*/ 691 w 2880"/>
                <a:gd name="T21" fmla="*/ 0 h 101"/>
                <a:gd name="T22" fmla="*/ 634 w 2880"/>
                <a:gd name="T23" fmla="*/ 101 h 101"/>
                <a:gd name="T24" fmla="*/ 806 w 2880"/>
                <a:gd name="T25" fmla="*/ 0 h 101"/>
                <a:gd name="T26" fmla="*/ 749 w 2880"/>
                <a:gd name="T27" fmla="*/ 101 h 101"/>
                <a:gd name="T28" fmla="*/ 922 w 2880"/>
                <a:gd name="T29" fmla="*/ 0 h 101"/>
                <a:gd name="T30" fmla="*/ 864 w 2880"/>
                <a:gd name="T31" fmla="*/ 101 h 101"/>
                <a:gd name="T32" fmla="*/ 1037 w 2880"/>
                <a:gd name="T33" fmla="*/ 0 h 101"/>
                <a:gd name="T34" fmla="*/ 980 w 2880"/>
                <a:gd name="T35" fmla="*/ 101 h 101"/>
                <a:gd name="T36" fmla="*/ 1152 w 2880"/>
                <a:gd name="T37" fmla="*/ 0 h 101"/>
                <a:gd name="T38" fmla="*/ 1095 w 2880"/>
                <a:gd name="T39" fmla="*/ 101 h 101"/>
                <a:gd name="T40" fmla="*/ 1267 w 2880"/>
                <a:gd name="T41" fmla="*/ 0 h 101"/>
                <a:gd name="T42" fmla="*/ 1210 w 2880"/>
                <a:gd name="T43" fmla="*/ 101 h 101"/>
                <a:gd name="T44" fmla="*/ 1383 w 2880"/>
                <a:gd name="T45" fmla="*/ 0 h 101"/>
                <a:gd name="T46" fmla="*/ 1325 w 2880"/>
                <a:gd name="T47" fmla="*/ 101 h 101"/>
                <a:gd name="T48" fmla="*/ 1498 w 2880"/>
                <a:gd name="T49" fmla="*/ 0 h 101"/>
                <a:gd name="T50" fmla="*/ 1440 w 2880"/>
                <a:gd name="T51" fmla="*/ 101 h 101"/>
                <a:gd name="T52" fmla="*/ 1613 w 2880"/>
                <a:gd name="T53" fmla="*/ 0 h 101"/>
                <a:gd name="T54" fmla="*/ 1555 w 2880"/>
                <a:gd name="T55" fmla="*/ 101 h 101"/>
                <a:gd name="T56" fmla="*/ 1728 w 2880"/>
                <a:gd name="T57" fmla="*/ 0 h 101"/>
                <a:gd name="T58" fmla="*/ 1670 w 2880"/>
                <a:gd name="T59" fmla="*/ 101 h 101"/>
                <a:gd name="T60" fmla="*/ 1844 w 2880"/>
                <a:gd name="T61" fmla="*/ 0 h 101"/>
                <a:gd name="T62" fmla="*/ 1786 w 2880"/>
                <a:gd name="T63" fmla="*/ 101 h 101"/>
                <a:gd name="T64" fmla="*/ 1959 w 2880"/>
                <a:gd name="T65" fmla="*/ 0 h 101"/>
                <a:gd name="T66" fmla="*/ 1901 w 2880"/>
                <a:gd name="T67" fmla="*/ 101 h 101"/>
                <a:gd name="T68" fmla="*/ 2073 w 2880"/>
                <a:gd name="T69" fmla="*/ 0 h 101"/>
                <a:gd name="T70" fmla="*/ 2016 w 2880"/>
                <a:gd name="T71" fmla="*/ 101 h 101"/>
                <a:gd name="T72" fmla="*/ 2189 w 2880"/>
                <a:gd name="T73" fmla="*/ 0 h 101"/>
                <a:gd name="T74" fmla="*/ 2131 w 2880"/>
                <a:gd name="T75" fmla="*/ 101 h 101"/>
                <a:gd name="T76" fmla="*/ 2304 w 2880"/>
                <a:gd name="T77" fmla="*/ 0 h 101"/>
                <a:gd name="T78" fmla="*/ 2247 w 2880"/>
                <a:gd name="T79" fmla="*/ 101 h 101"/>
                <a:gd name="T80" fmla="*/ 2419 w 2880"/>
                <a:gd name="T81" fmla="*/ 0 h 101"/>
                <a:gd name="T82" fmla="*/ 2362 w 2880"/>
                <a:gd name="T83" fmla="*/ 101 h 101"/>
                <a:gd name="T84" fmla="*/ 2534 w 2880"/>
                <a:gd name="T85" fmla="*/ 0 h 101"/>
                <a:gd name="T86" fmla="*/ 2477 w 2880"/>
                <a:gd name="T87" fmla="*/ 101 h 101"/>
                <a:gd name="T88" fmla="*/ 2650 w 2880"/>
                <a:gd name="T89" fmla="*/ 0 h 101"/>
                <a:gd name="T90" fmla="*/ 2592 w 2880"/>
                <a:gd name="T91" fmla="*/ 101 h 101"/>
                <a:gd name="T92" fmla="*/ 2765 w 2880"/>
                <a:gd name="T93" fmla="*/ 0 h 101"/>
                <a:gd name="T94" fmla="*/ 2708 w 2880"/>
                <a:gd name="T95" fmla="*/ 101 h 101"/>
                <a:gd name="T96" fmla="*/ 2880 w 2880"/>
                <a:gd name="T97" fmla="*/ 0 h 101"/>
                <a:gd name="T98" fmla="*/ 2822 w 2880"/>
                <a:gd name="T9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880" h="101">
                  <a:moveTo>
                    <a:pt x="0" y="0"/>
                  </a:moveTo>
                  <a:lnTo>
                    <a:pt x="116" y="0"/>
                  </a:lnTo>
                  <a:lnTo>
                    <a:pt x="58" y="101"/>
                  </a:lnTo>
                  <a:lnTo>
                    <a:pt x="0" y="0"/>
                  </a:lnTo>
                  <a:close/>
                  <a:moveTo>
                    <a:pt x="173" y="101"/>
                  </a:moveTo>
                  <a:lnTo>
                    <a:pt x="231" y="0"/>
                  </a:lnTo>
                  <a:lnTo>
                    <a:pt x="116" y="0"/>
                  </a:lnTo>
                  <a:lnTo>
                    <a:pt x="173" y="101"/>
                  </a:lnTo>
                  <a:close/>
                  <a:moveTo>
                    <a:pt x="288" y="101"/>
                  </a:moveTo>
                  <a:lnTo>
                    <a:pt x="346" y="0"/>
                  </a:lnTo>
                  <a:lnTo>
                    <a:pt x="231" y="0"/>
                  </a:lnTo>
                  <a:lnTo>
                    <a:pt x="288" y="101"/>
                  </a:lnTo>
                  <a:close/>
                  <a:moveTo>
                    <a:pt x="403" y="101"/>
                  </a:moveTo>
                  <a:lnTo>
                    <a:pt x="461" y="0"/>
                  </a:lnTo>
                  <a:lnTo>
                    <a:pt x="346" y="0"/>
                  </a:lnTo>
                  <a:lnTo>
                    <a:pt x="403" y="101"/>
                  </a:lnTo>
                  <a:close/>
                  <a:moveTo>
                    <a:pt x="519" y="101"/>
                  </a:moveTo>
                  <a:lnTo>
                    <a:pt x="576" y="0"/>
                  </a:lnTo>
                  <a:lnTo>
                    <a:pt x="461" y="0"/>
                  </a:lnTo>
                  <a:lnTo>
                    <a:pt x="519" y="101"/>
                  </a:lnTo>
                  <a:close/>
                  <a:moveTo>
                    <a:pt x="634" y="101"/>
                  </a:moveTo>
                  <a:lnTo>
                    <a:pt x="691" y="0"/>
                  </a:lnTo>
                  <a:lnTo>
                    <a:pt x="576" y="0"/>
                  </a:lnTo>
                  <a:lnTo>
                    <a:pt x="634" y="101"/>
                  </a:lnTo>
                  <a:close/>
                  <a:moveTo>
                    <a:pt x="749" y="101"/>
                  </a:moveTo>
                  <a:lnTo>
                    <a:pt x="806" y="0"/>
                  </a:lnTo>
                  <a:lnTo>
                    <a:pt x="691" y="0"/>
                  </a:lnTo>
                  <a:lnTo>
                    <a:pt x="749" y="101"/>
                  </a:lnTo>
                  <a:close/>
                  <a:moveTo>
                    <a:pt x="864" y="101"/>
                  </a:moveTo>
                  <a:lnTo>
                    <a:pt x="922" y="0"/>
                  </a:lnTo>
                  <a:lnTo>
                    <a:pt x="806" y="0"/>
                  </a:lnTo>
                  <a:lnTo>
                    <a:pt x="864" y="101"/>
                  </a:lnTo>
                  <a:close/>
                  <a:moveTo>
                    <a:pt x="980" y="101"/>
                  </a:moveTo>
                  <a:lnTo>
                    <a:pt x="1037" y="0"/>
                  </a:lnTo>
                  <a:lnTo>
                    <a:pt x="922" y="0"/>
                  </a:lnTo>
                  <a:lnTo>
                    <a:pt x="980" y="101"/>
                  </a:lnTo>
                  <a:close/>
                  <a:moveTo>
                    <a:pt x="1095" y="101"/>
                  </a:moveTo>
                  <a:lnTo>
                    <a:pt x="1152" y="0"/>
                  </a:lnTo>
                  <a:lnTo>
                    <a:pt x="1037" y="0"/>
                  </a:lnTo>
                  <a:lnTo>
                    <a:pt x="1095" y="101"/>
                  </a:lnTo>
                  <a:close/>
                  <a:moveTo>
                    <a:pt x="1210" y="101"/>
                  </a:moveTo>
                  <a:lnTo>
                    <a:pt x="1267" y="0"/>
                  </a:lnTo>
                  <a:lnTo>
                    <a:pt x="1152" y="0"/>
                  </a:lnTo>
                  <a:lnTo>
                    <a:pt x="1210" y="101"/>
                  </a:lnTo>
                  <a:close/>
                  <a:moveTo>
                    <a:pt x="1325" y="101"/>
                  </a:moveTo>
                  <a:lnTo>
                    <a:pt x="1383" y="0"/>
                  </a:lnTo>
                  <a:lnTo>
                    <a:pt x="1267" y="0"/>
                  </a:lnTo>
                  <a:lnTo>
                    <a:pt x="1325" y="101"/>
                  </a:lnTo>
                  <a:close/>
                  <a:moveTo>
                    <a:pt x="1440" y="101"/>
                  </a:moveTo>
                  <a:lnTo>
                    <a:pt x="1498" y="0"/>
                  </a:lnTo>
                  <a:lnTo>
                    <a:pt x="1383" y="0"/>
                  </a:lnTo>
                  <a:lnTo>
                    <a:pt x="1440" y="101"/>
                  </a:lnTo>
                  <a:close/>
                  <a:moveTo>
                    <a:pt x="1555" y="101"/>
                  </a:moveTo>
                  <a:lnTo>
                    <a:pt x="1613" y="0"/>
                  </a:lnTo>
                  <a:lnTo>
                    <a:pt x="1498" y="0"/>
                  </a:lnTo>
                  <a:lnTo>
                    <a:pt x="1555" y="101"/>
                  </a:lnTo>
                  <a:close/>
                  <a:moveTo>
                    <a:pt x="1670" y="101"/>
                  </a:moveTo>
                  <a:lnTo>
                    <a:pt x="1728" y="0"/>
                  </a:lnTo>
                  <a:lnTo>
                    <a:pt x="1613" y="0"/>
                  </a:lnTo>
                  <a:lnTo>
                    <a:pt x="1670" y="101"/>
                  </a:lnTo>
                  <a:close/>
                  <a:moveTo>
                    <a:pt x="1786" y="101"/>
                  </a:moveTo>
                  <a:lnTo>
                    <a:pt x="1844" y="0"/>
                  </a:lnTo>
                  <a:lnTo>
                    <a:pt x="1728" y="0"/>
                  </a:lnTo>
                  <a:lnTo>
                    <a:pt x="1786" y="101"/>
                  </a:lnTo>
                  <a:close/>
                  <a:moveTo>
                    <a:pt x="1901" y="101"/>
                  </a:moveTo>
                  <a:lnTo>
                    <a:pt x="1959" y="0"/>
                  </a:lnTo>
                  <a:lnTo>
                    <a:pt x="1844" y="0"/>
                  </a:lnTo>
                  <a:lnTo>
                    <a:pt x="1901" y="101"/>
                  </a:lnTo>
                  <a:close/>
                  <a:moveTo>
                    <a:pt x="2016" y="101"/>
                  </a:moveTo>
                  <a:lnTo>
                    <a:pt x="2073" y="0"/>
                  </a:lnTo>
                  <a:lnTo>
                    <a:pt x="1959" y="0"/>
                  </a:lnTo>
                  <a:lnTo>
                    <a:pt x="2016" y="101"/>
                  </a:lnTo>
                  <a:close/>
                  <a:moveTo>
                    <a:pt x="2131" y="101"/>
                  </a:moveTo>
                  <a:lnTo>
                    <a:pt x="2189" y="0"/>
                  </a:lnTo>
                  <a:lnTo>
                    <a:pt x="2073" y="0"/>
                  </a:lnTo>
                  <a:lnTo>
                    <a:pt x="2131" y="101"/>
                  </a:lnTo>
                  <a:close/>
                  <a:moveTo>
                    <a:pt x="2247" y="101"/>
                  </a:moveTo>
                  <a:lnTo>
                    <a:pt x="2304" y="0"/>
                  </a:lnTo>
                  <a:lnTo>
                    <a:pt x="2189" y="0"/>
                  </a:lnTo>
                  <a:lnTo>
                    <a:pt x="2247" y="101"/>
                  </a:lnTo>
                  <a:close/>
                  <a:moveTo>
                    <a:pt x="2362" y="101"/>
                  </a:moveTo>
                  <a:lnTo>
                    <a:pt x="2419" y="0"/>
                  </a:lnTo>
                  <a:lnTo>
                    <a:pt x="2304" y="0"/>
                  </a:lnTo>
                  <a:lnTo>
                    <a:pt x="2362" y="101"/>
                  </a:lnTo>
                  <a:close/>
                  <a:moveTo>
                    <a:pt x="2477" y="101"/>
                  </a:moveTo>
                  <a:lnTo>
                    <a:pt x="2534" y="0"/>
                  </a:lnTo>
                  <a:lnTo>
                    <a:pt x="2419" y="0"/>
                  </a:lnTo>
                  <a:lnTo>
                    <a:pt x="2477" y="101"/>
                  </a:lnTo>
                  <a:close/>
                  <a:moveTo>
                    <a:pt x="2592" y="101"/>
                  </a:moveTo>
                  <a:lnTo>
                    <a:pt x="2650" y="0"/>
                  </a:lnTo>
                  <a:lnTo>
                    <a:pt x="2534" y="0"/>
                  </a:lnTo>
                  <a:lnTo>
                    <a:pt x="2592" y="101"/>
                  </a:lnTo>
                  <a:close/>
                  <a:moveTo>
                    <a:pt x="2708" y="101"/>
                  </a:moveTo>
                  <a:lnTo>
                    <a:pt x="2765" y="0"/>
                  </a:lnTo>
                  <a:lnTo>
                    <a:pt x="2650" y="0"/>
                  </a:lnTo>
                  <a:lnTo>
                    <a:pt x="2708" y="101"/>
                  </a:lnTo>
                  <a:close/>
                  <a:moveTo>
                    <a:pt x="2822" y="101"/>
                  </a:moveTo>
                  <a:lnTo>
                    <a:pt x="2880" y="0"/>
                  </a:lnTo>
                  <a:lnTo>
                    <a:pt x="2765" y="0"/>
                  </a:lnTo>
                  <a:lnTo>
                    <a:pt x="2822" y="101"/>
                  </a:lnTo>
                  <a:close/>
                </a:path>
              </a:pathLst>
            </a:custGeom>
            <a:solidFill>
              <a:srgbClr val="1298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  <p:sp>
          <p:nvSpPr>
            <p:cNvPr id="124" name="Freeform 112">
              <a:extLst>
                <a:ext uri="{FF2B5EF4-FFF2-40B4-BE49-F238E27FC236}">
                  <a16:creationId xmlns:a16="http://schemas.microsoft.com/office/drawing/2014/main" id="{93217F32-BA48-4443-95CB-341BCF844F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70413" y="3612196"/>
              <a:ext cx="4572000" cy="160338"/>
            </a:xfrm>
            <a:custGeom>
              <a:avLst/>
              <a:gdLst>
                <a:gd name="T0" fmla="*/ 115 w 2880"/>
                <a:gd name="T1" fmla="*/ 0 h 101"/>
                <a:gd name="T2" fmla="*/ 0 w 2880"/>
                <a:gd name="T3" fmla="*/ 0 h 101"/>
                <a:gd name="T4" fmla="*/ 231 w 2880"/>
                <a:gd name="T5" fmla="*/ 0 h 101"/>
                <a:gd name="T6" fmla="*/ 173 w 2880"/>
                <a:gd name="T7" fmla="*/ 101 h 101"/>
                <a:gd name="T8" fmla="*/ 346 w 2880"/>
                <a:gd name="T9" fmla="*/ 0 h 101"/>
                <a:gd name="T10" fmla="*/ 288 w 2880"/>
                <a:gd name="T11" fmla="*/ 101 h 101"/>
                <a:gd name="T12" fmla="*/ 461 w 2880"/>
                <a:gd name="T13" fmla="*/ 0 h 101"/>
                <a:gd name="T14" fmla="*/ 403 w 2880"/>
                <a:gd name="T15" fmla="*/ 101 h 101"/>
                <a:gd name="T16" fmla="*/ 577 w 2880"/>
                <a:gd name="T17" fmla="*/ 0 h 101"/>
                <a:gd name="T18" fmla="*/ 519 w 2880"/>
                <a:gd name="T19" fmla="*/ 101 h 101"/>
                <a:gd name="T20" fmla="*/ 691 w 2880"/>
                <a:gd name="T21" fmla="*/ 0 h 101"/>
                <a:gd name="T22" fmla="*/ 634 w 2880"/>
                <a:gd name="T23" fmla="*/ 101 h 101"/>
                <a:gd name="T24" fmla="*/ 806 w 2880"/>
                <a:gd name="T25" fmla="*/ 0 h 101"/>
                <a:gd name="T26" fmla="*/ 749 w 2880"/>
                <a:gd name="T27" fmla="*/ 101 h 101"/>
                <a:gd name="T28" fmla="*/ 922 w 2880"/>
                <a:gd name="T29" fmla="*/ 0 h 101"/>
                <a:gd name="T30" fmla="*/ 864 w 2880"/>
                <a:gd name="T31" fmla="*/ 101 h 101"/>
                <a:gd name="T32" fmla="*/ 1037 w 2880"/>
                <a:gd name="T33" fmla="*/ 0 h 101"/>
                <a:gd name="T34" fmla="*/ 980 w 2880"/>
                <a:gd name="T35" fmla="*/ 101 h 101"/>
                <a:gd name="T36" fmla="*/ 1152 w 2880"/>
                <a:gd name="T37" fmla="*/ 0 h 101"/>
                <a:gd name="T38" fmla="*/ 1095 w 2880"/>
                <a:gd name="T39" fmla="*/ 101 h 101"/>
                <a:gd name="T40" fmla="*/ 1267 w 2880"/>
                <a:gd name="T41" fmla="*/ 0 h 101"/>
                <a:gd name="T42" fmla="*/ 1210 w 2880"/>
                <a:gd name="T43" fmla="*/ 101 h 101"/>
                <a:gd name="T44" fmla="*/ 1383 w 2880"/>
                <a:gd name="T45" fmla="*/ 0 h 101"/>
                <a:gd name="T46" fmla="*/ 1325 w 2880"/>
                <a:gd name="T47" fmla="*/ 101 h 101"/>
                <a:gd name="T48" fmla="*/ 1498 w 2880"/>
                <a:gd name="T49" fmla="*/ 0 h 101"/>
                <a:gd name="T50" fmla="*/ 1440 w 2880"/>
                <a:gd name="T51" fmla="*/ 101 h 101"/>
                <a:gd name="T52" fmla="*/ 1613 w 2880"/>
                <a:gd name="T53" fmla="*/ 0 h 101"/>
                <a:gd name="T54" fmla="*/ 1555 w 2880"/>
                <a:gd name="T55" fmla="*/ 101 h 101"/>
                <a:gd name="T56" fmla="*/ 1728 w 2880"/>
                <a:gd name="T57" fmla="*/ 0 h 101"/>
                <a:gd name="T58" fmla="*/ 1670 w 2880"/>
                <a:gd name="T59" fmla="*/ 101 h 101"/>
                <a:gd name="T60" fmla="*/ 1844 w 2880"/>
                <a:gd name="T61" fmla="*/ 0 h 101"/>
                <a:gd name="T62" fmla="*/ 1786 w 2880"/>
                <a:gd name="T63" fmla="*/ 101 h 101"/>
                <a:gd name="T64" fmla="*/ 1959 w 2880"/>
                <a:gd name="T65" fmla="*/ 0 h 101"/>
                <a:gd name="T66" fmla="*/ 1901 w 2880"/>
                <a:gd name="T67" fmla="*/ 101 h 101"/>
                <a:gd name="T68" fmla="*/ 2074 w 2880"/>
                <a:gd name="T69" fmla="*/ 0 h 101"/>
                <a:gd name="T70" fmla="*/ 2016 w 2880"/>
                <a:gd name="T71" fmla="*/ 101 h 101"/>
                <a:gd name="T72" fmla="*/ 2189 w 2880"/>
                <a:gd name="T73" fmla="*/ 0 h 101"/>
                <a:gd name="T74" fmla="*/ 2131 w 2880"/>
                <a:gd name="T75" fmla="*/ 101 h 101"/>
                <a:gd name="T76" fmla="*/ 2304 w 2880"/>
                <a:gd name="T77" fmla="*/ 0 h 101"/>
                <a:gd name="T78" fmla="*/ 2247 w 2880"/>
                <a:gd name="T79" fmla="*/ 101 h 101"/>
                <a:gd name="T80" fmla="*/ 2419 w 2880"/>
                <a:gd name="T81" fmla="*/ 0 h 101"/>
                <a:gd name="T82" fmla="*/ 2362 w 2880"/>
                <a:gd name="T83" fmla="*/ 101 h 101"/>
                <a:gd name="T84" fmla="*/ 2534 w 2880"/>
                <a:gd name="T85" fmla="*/ 0 h 101"/>
                <a:gd name="T86" fmla="*/ 2477 w 2880"/>
                <a:gd name="T87" fmla="*/ 101 h 101"/>
                <a:gd name="T88" fmla="*/ 2650 w 2880"/>
                <a:gd name="T89" fmla="*/ 0 h 101"/>
                <a:gd name="T90" fmla="*/ 2592 w 2880"/>
                <a:gd name="T91" fmla="*/ 101 h 101"/>
                <a:gd name="T92" fmla="*/ 2765 w 2880"/>
                <a:gd name="T93" fmla="*/ 0 h 101"/>
                <a:gd name="T94" fmla="*/ 2708 w 2880"/>
                <a:gd name="T95" fmla="*/ 101 h 101"/>
                <a:gd name="T96" fmla="*/ 2880 w 2880"/>
                <a:gd name="T97" fmla="*/ 0 h 101"/>
                <a:gd name="T98" fmla="*/ 2823 w 2880"/>
                <a:gd name="T9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880" h="101">
                  <a:moveTo>
                    <a:pt x="0" y="0"/>
                  </a:moveTo>
                  <a:lnTo>
                    <a:pt x="115" y="0"/>
                  </a:lnTo>
                  <a:lnTo>
                    <a:pt x="57" y="101"/>
                  </a:lnTo>
                  <a:lnTo>
                    <a:pt x="0" y="0"/>
                  </a:lnTo>
                  <a:close/>
                  <a:moveTo>
                    <a:pt x="173" y="101"/>
                  </a:moveTo>
                  <a:lnTo>
                    <a:pt x="231" y="0"/>
                  </a:lnTo>
                  <a:lnTo>
                    <a:pt x="115" y="0"/>
                  </a:lnTo>
                  <a:lnTo>
                    <a:pt x="173" y="101"/>
                  </a:lnTo>
                  <a:close/>
                  <a:moveTo>
                    <a:pt x="288" y="101"/>
                  </a:moveTo>
                  <a:lnTo>
                    <a:pt x="346" y="0"/>
                  </a:lnTo>
                  <a:lnTo>
                    <a:pt x="231" y="0"/>
                  </a:lnTo>
                  <a:lnTo>
                    <a:pt x="288" y="101"/>
                  </a:lnTo>
                  <a:close/>
                  <a:moveTo>
                    <a:pt x="403" y="101"/>
                  </a:moveTo>
                  <a:lnTo>
                    <a:pt x="461" y="0"/>
                  </a:lnTo>
                  <a:lnTo>
                    <a:pt x="346" y="0"/>
                  </a:lnTo>
                  <a:lnTo>
                    <a:pt x="403" y="101"/>
                  </a:lnTo>
                  <a:close/>
                  <a:moveTo>
                    <a:pt x="519" y="101"/>
                  </a:moveTo>
                  <a:lnTo>
                    <a:pt x="577" y="0"/>
                  </a:lnTo>
                  <a:lnTo>
                    <a:pt x="461" y="0"/>
                  </a:lnTo>
                  <a:lnTo>
                    <a:pt x="519" y="101"/>
                  </a:lnTo>
                  <a:close/>
                  <a:moveTo>
                    <a:pt x="634" y="101"/>
                  </a:moveTo>
                  <a:lnTo>
                    <a:pt x="691" y="0"/>
                  </a:lnTo>
                  <a:lnTo>
                    <a:pt x="577" y="0"/>
                  </a:lnTo>
                  <a:lnTo>
                    <a:pt x="634" y="101"/>
                  </a:lnTo>
                  <a:close/>
                  <a:moveTo>
                    <a:pt x="749" y="101"/>
                  </a:moveTo>
                  <a:lnTo>
                    <a:pt x="806" y="0"/>
                  </a:lnTo>
                  <a:lnTo>
                    <a:pt x="691" y="0"/>
                  </a:lnTo>
                  <a:lnTo>
                    <a:pt x="749" y="101"/>
                  </a:lnTo>
                  <a:close/>
                  <a:moveTo>
                    <a:pt x="864" y="101"/>
                  </a:moveTo>
                  <a:lnTo>
                    <a:pt x="922" y="0"/>
                  </a:lnTo>
                  <a:lnTo>
                    <a:pt x="806" y="0"/>
                  </a:lnTo>
                  <a:lnTo>
                    <a:pt x="864" y="101"/>
                  </a:lnTo>
                  <a:close/>
                  <a:moveTo>
                    <a:pt x="980" y="101"/>
                  </a:moveTo>
                  <a:lnTo>
                    <a:pt x="1037" y="0"/>
                  </a:lnTo>
                  <a:lnTo>
                    <a:pt x="922" y="0"/>
                  </a:lnTo>
                  <a:lnTo>
                    <a:pt x="980" y="101"/>
                  </a:lnTo>
                  <a:close/>
                  <a:moveTo>
                    <a:pt x="1095" y="101"/>
                  </a:moveTo>
                  <a:lnTo>
                    <a:pt x="1152" y="0"/>
                  </a:lnTo>
                  <a:lnTo>
                    <a:pt x="1037" y="0"/>
                  </a:lnTo>
                  <a:lnTo>
                    <a:pt x="1095" y="101"/>
                  </a:lnTo>
                  <a:close/>
                  <a:moveTo>
                    <a:pt x="1210" y="101"/>
                  </a:moveTo>
                  <a:lnTo>
                    <a:pt x="1267" y="0"/>
                  </a:lnTo>
                  <a:lnTo>
                    <a:pt x="1152" y="0"/>
                  </a:lnTo>
                  <a:lnTo>
                    <a:pt x="1210" y="101"/>
                  </a:lnTo>
                  <a:close/>
                  <a:moveTo>
                    <a:pt x="1325" y="101"/>
                  </a:moveTo>
                  <a:lnTo>
                    <a:pt x="1383" y="0"/>
                  </a:lnTo>
                  <a:lnTo>
                    <a:pt x="1267" y="0"/>
                  </a:lnTo>
                  <a:lnTo>
                    <a:pt x="1325" y="101"/>
                  </a:lnTo>
                  <a:close/>
                  <a:moveTo>
                    <a:pt x="1440" y="101"/>
                  </a:moveTo>
                  <a:lnTo>
                    <a:pt x="1498" y="0"/>
                  </a:lnTo>
                  <a:lnTo>
                    <a:pt x="1383" y="0"/>
                  </a:lnTo>
                  <a:lnTo>
                    <a:pt x="1440" y="101"/>
                  </a:lnTo>
                  <a:close/>
                  <a:moveTo>
                    <a:pt x="1555" y="101"/>
                  </a:moveTo>
                  <a:lnTo>
                    <a:pt x="1613" y="0"/>
                  </a:lnTo>
                  <a:lnTo>
                    <a:pt x="1498" y="0"/>
                  </a:lnTo>
                  <a:lnTo>
                    <a:pt x="1555" y="101"/>
                  </a:lnTo>
                  <a:close/>
                  <a:moveTo>
                    <a:pt x="1670" y="101"/>
                  </a:moveTo>
                  <a:lnTo>
                    <a:pt x="1728" y="0"/>
                  </a:lnTo>
                  <a:lnTo>
                    <a:pt x="1613" y="0"/>
                  </a:lnTo>
                  <a:lnTo>
                    <a:pt x="1670" y="101"/>
                  </a:lnTo>
                  <a:close/>
                  <a:moveTo>
                    <a:pt x="1786" y="101"/>
                  </a:moveTo>
                  <a:lnTo>
                    <a:pt x="1844" y="0"/>
                  </a:lnTo>
                  <a:lnTo>
                    <a:pt x="1728" y="0"/>
                  </a:lnTo>
                  <a:lnTo>
                    <a:pt x="1786" y="101"/>
                  </a:lnTo>
                  <a:close/>
                  <a:moveTo>
                    <a:pt x="1901" y="101"/>
                  </a:moveTo>
                  <a:lnTo>
                    <a:pt x="1959" y="0"/>
                  </a:lnTo>
                  <a:lnTo>
                    <a:pt x="1844" y="0"/>
                  </a:lnTo>
                  <a:lnTo>
                    <a:pt x="1901" y="101"/>
                  </a:lnTo>
                  <a:close/>
                  <a:moveTo>
                    <a:pt x="2016" y="101"/>
                  </a:moveTo>
                  <a:lnTo>
                    <a:pt x="2074" y="0"/>
                  </a:lnTo>
                  <a:lnTo>
                    <a:pt x="1959" y="0"/>
                  </a:lnTo>
                  <a:lnTo>
                    <a:pt x="2016" y="101"/>
                  </a:lnTo>
                  <a:close/>
                  <a:moveTo>
                    <a:pt x="2131" y="101"/>
                  </a:moveTo>
                  <a:lnTo>
                    <a:pt x="2189" y="0"/>
                  </a:lnTo>
                  <a:lnTo>
                    <a:pt x="2074" y="0"/>
                  </a:lnTo>
                  <a:lnTo>
                    <a:pt x="2131" y="101"/>
                  </a:lnTo>
                  <a:close/>
                  <a:moveTo>
                    <a:pt x="2247" y="101"/>
                  </a:moveTo>
                  <a:lnTo>
                    <a:pt x="2304" y="0"/>
                  </a:lnTo>
                  <a:lnTo>
                    <a:pt x="2189" y="0"/>
                  </a:lnTo>
                  <a:lnTo>
                    <a:pt x="2247" y="101"/>
                  </a:lnTo>
                  <a:close/>
                  <a:moveTo>
                    <a:pt x="2362" y="101"/>
                  </a:moveTo>
                  <a:lnTo>
                    <a:pt x="2419" y="0"/>
                  </a:lnTo>
                  <a:lnTo>
                    <a:pt x="2304" y="0"/>
                  </a:lnTo>
                  <a:lnTo>
                    <a:pt x="2362" y="101"/>
                  </a:lnTo>
                  <a:close/>
                  <a:moveTo>
                    <a:pt x="2477" y="101"/>
                  </a:moveTo>
                  <a:lnTo>
                    <a:pt x="2534" y="0"/>
                  </a:lnTo>
                  <a:lnTo>
                    <a:pt x="2419" y="0"/>
                  </a:lnTo>
                  <a:lnTo>
                    <a:pt x="2477" y="101"/>
                  </a:lnTo>
                  <a:close/>
                  <a:moveTo>
                    <a:pt x="2592" y="101"/>
                  </a:moveTo>
                  <a:lnTo>
                    <a:pt x="2650" y="0"/>
                  </a:lnTo>
                  <a:lnTo>
                    <a:pt x="2534" y="0"/>
                  </a:lnTo>
                  <a:lnTo>
                    <a:pt x="2592" y="101"/>
                  </a:lnTo>
                  <a:close/>
                  <a:moveTo>
                    <a:pt x="2708" y="101"/>
                  </a:moveTo>
                  <a:lnTo>
                    <a:pt x="2765" y="0"/>
                  </a:lnTo>
                  <a:lnTo>
                    <a:pt x="2650" y="0"/>
                  </a:lnTo>
                  <a:lnTo>
                    <a:pt x="2708" y="101"/>
                  </a:lnTo>
                  <a:close/>
                  <a:moveTo>
                    <a:pt x="2823" y="101"/>
                  </a:moveTo>
                  <a:lnTo>
                    <a:pt x="2880" y="0"/>
                  </a:lnTo>
                  <a:lnTo>
                    <a:pt x="2765" y="0"/>
                  </a:lnTo>
                  <a:lnTo>
                    <a:pt x="2823" y="101"/>
                  </a:lnTo>
                  <a:close/>
                </a:path>
              </a:pathLst>
            </a:custGeom>
            <a:solidFill>
              <a:srgbClr val="14B2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  <p:sp>
          <p:nvSpPr>
            <p:cNvPr id="125" name="Freeform 113">
              <a:extLst>
                <a:ext uri="{FF2B5EF4-FFF2-40B4-BE49-F238E27FC236}">
                  <a16:creationId xmlns:a16="http://schemas.microsoft.com/office/drawing/2014/main" id="{B89535F1-710B-4AFF-BFE6-FDBA88DD0B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70413" y="3612196"/>
              <a:ext cx="4572000" cy="160338"/>
            </a:xfrm>
            <a:custGeom>
              <a:avLst/>
              <a:gdLst>
                <a:gd name="T0" fmla="*/ 57 w 2880"/>
                <a:gd name="T1" fmla="*/ 101 h 101"/>
                <a:gd name="T2" fmla="*/ 0 w 2880"/>
                <a:gd name="T3" fmla="*/ 0 h 101"/>
                <a:gd name="T4" fmla="*/ 57 w 2880"/>
                <a:gd name="T5" fmla="*/ 101 h 101"/>
                <a:gd name="T6" fmla="*/ 115 w 2880"/>
                <a:gd name="T7" fmla="*/ 0 h 101"/>
                <a:gd name="T8" fmla="*/ 173 w 2880"/>
                <a:gd name="T9" fmla="*/ 101 h 101"/>
                <a:gd name="T10" fmla="*/ 231 w 2880"/>
                <a:gd name="T11" fmla="*/ 0 h 101"/>
                <a:gd name="T12" fmla="*/ 288 w 2880"/>
                <a:gd name="T13" fmla="*/ 101 h 101"/>
                <a:gd name="T14" fmla="*/ 346 w 2880"/>
                <a:gd name="T15" fmla="*/ 0 h 101"/>
                <a:gd name="T16" fmla="*/ 403 w 2880"/>
                <a:gd name="T17" fmla="*/ 101 h 101"/>
                <a:gd name="T18" fmla="*/ 461 w 2880"/>
                <a:gd name="T19" fmla="*/ 0 h 101"/>
                <a:gd name="T20" fmla="*/ 519 w 2880"/>
                <a:gd name="T21" fmla="*/ 101 h 101"/>
                <a:gd name="T22" fmla="*/ 577 w 2880"/>
                <a:gd name="T23" fmla="*/ 0 h 101"/>
                <a:gd name="T24" fmla="*/ 634 w 2880"/>
                <a:gd name="T25" fmla="*/ 101 h 101"/>
                <a:gd name="T26" fmla="*/ 691 w 2880"/>
                <a:gd name="T27" fmla="*/ 0 h 101"/>
                <a:gd name="T28" fmla="*/ 749 w 2880"/>
                <a:gd name="T29" fmla="*/ 101 h 101"/>
                <a:gd name="T30" fmla="*/ 806 w 2880"/>
                <a:gd name="T31" fmla="*/ 0 h 101"/>
                <a:gd name="T32" fmla="*/ 864 w 2880"/>
                <a:gd name="T33" fmla="*/ 101 h 101"/>
                <a:gd name="T34" fmla="*/ 922 w 2880"/>
                <a:gd name="T35" fmla="*/ 0 h 101"/>
                <a:gd name="T36" fmla="*/ 980 w 2880"/>
                <a:gd name="T37" fmla="*/ 101 h 101"/>
                <a:gd name="T38" fmla="*/ 1037 w 2880"/>
                <a:gd name="T39" fmla="*/ 0 h 101"/>
                <a:gd name="T40" fmla="*/ 1095 w 2880"/>
                <a:gd name="T41" fmla="*/ 101 h 101"/>
                <a:gd name="T42" fmla="*/ 1152 w 2880"/>
                <a:gd name="T43" fmla="*/ 0 h 101"/>
                <a:gd name="T44" fmla="*/ 1210 w 2880"/>
                <a:gd name="T45" fmla="*/ 101 h 101"/>
                <a:gd name="T46" fmla="*/ 1267 w 2880"/>
                <a:gd name="T47" fmla="*/ 0 h 101"/>
                <a:gd name="T48" fmla="*/ 1325 w 2880"/>
                <a:gd name="T49" fmla="*/ 101 h 101"/>
                <a:gd name="T50" fmla="*/ 1383 w 2880"/>
                <a:gd name="T51" fmla="*/ 0 h 101"/>
                <a:gd name="T52" fmla="*/ 1440 w 2880"/>
                <a:gd name="T53" fmla="*/ 101 h 101"/>
                <a:gd name="T54" fmla="*/ 1498 w 2880"/>
                <a:gd name="T55" fmla="*/ 0 h 101"/>
                <a:gd name="T56" fmla="*/ 1555 w 2880"/>
                <a:gd name="T57" fmla="*/ 101 h 101"/>
                <a:gd name="T58" fmla="*/ 1613 w 2880"/>
                <a:gd name="T59" fmla="*/ 0 h 101"/>
                <a:gd name="T60" fmla="*/ 1670 w 2880"/>
                <a:gd name="T61" fmla="*/ 101 h 101"/>
                <a:gd name="T62" fmla="*/ 1728 w 2880"/>
                <a:gd name="T63" fmla="*/ 0 h 101"/>
                <a:gd name="T64" fmla="*/ 1786 w 2880"/>
                <a:gd name="T65" fmla="*/ 101 h 101"/>
                <a:gd name="T66" fmla="*/ 1844 w 2880"/>
                <a:gd name="T67" fmla="*/ 0 h 101"/>
                <a:gd name="T68" fmla="*/ 1901 w 2880"/>
                <a:gd name="T69" fmla="*/ 101 h 101"/>
                <a:gd name="T70" fmla="*/ 1959 w 2880"/>
                <a:gd name="T71" fmla="*/ 0 h 101"/>
                <a:gd name="T72" fmla="*/ 2016 w 2880"/>
                <a:gd name="T73" fmla="*/ 101 h 101"/>
                <a:gd name="T74" fmla="*/ 2074 w 2880"/>
                <a:gd name="T75" fmla="*/ 0 h 101"/>
                <a:gd name="T76" fmla="*/ 2131 w 2880"/>
                <a:gd name="T77" fmla="*/ 101 h 101"/>
                <a:gd name="T78" fmla="*/ 2189 w 2880"/>
                <a:gd name="T79" fmla="*/ 0 h 101"/>
                <a:gd name="T80" fmla="*/ 2247 w 2880"/>
                <a:gd name="T81" fmla="*/ 101 h 101"/>
                <a:gd name="T82" fmla="*/ 2304 w 2880"/>
                <a:gd name="T83" fmla="*/ 0 h 101"/>
                <a:gd name="T84" fmla="*/ 2362 w 2880"/>
                <a:gd name="T85" fmla="*/ 101 h 101"/>
                <a:gd name="T86" fmla="*/ 2419 w 2880"/>
                <a:gd name="T87" fmla="*/ 0 h 101"/>
                <a:gd name="T88" fmla="*/ 2477 w 2880"/>
                <a:gd name="T89" fmla="*/ 101 h 101"/>
                <a:gd name="T90" fmla="*/ 2534 w 2880"/>
                <a:gd name="T91" fmla="*/ 0 h 101"/>
                <a:gd name="T92" fmla="*/ 2592 w 2880"/>
                <a:gd name="T93" fmla="*/ 101 h 101"/>
                <a:gd name="T94" fmla="*/ 2650 w 2880"/>
                <a:gd name="T95" fmla="*/ 0 h 101"/>
                <a:gd name="T96" fmla="*/ 2708 w 2880"/>
                <a:gd name="T97" fmla="*/ 101 h 101"/>
                <a:gd name="T98" fmla="*/ 2765 w 2880"/>
                <a:gd name="T99" fmla="*/ 0 h 101"/>
                <a:gd name="T100" fmla="*/ 2823 w 2880"/>
                <a:gd name="T101" fmla="*/ 101 h 101"/>
                <a:gd name="T102" fmla="*/ 2880 w 2880"/>
                <a:gd name="T103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80" h="101">
                  <a:moveTo>
                    <a:pt x="0" y="0"/>
                  </a:moveTo>
                  <a:lnTo>
                    <a:pt x="57" y="101"/>
                  </a:lnTo>
                  <a:lnTo>
                    <a:pt x="0" y="101"/>
                  </a:lnTo>
                  <a:lnTo>
                    <a:pt x="0" y="0"/>
                  </a:lnTo>
                  <a:close/>
                  <a:moveTo>
                    <a:pt x="115" y="0"/>
                  </a:moveTo>
                  <a:lnTo>
                    <a:pt x="57" y="101"/>
                  </a:lnTo>
                  <a:lnTo>
                    <a:pt x="173" y="101"/>
                  </a:lnTo>
                  <a:lnTo>
                    <a:pt x="115" y="0"/>
                  </a:lnTo>
                  <a:close/>
                  <a:moveTo>
                    <a:pt x="231" y="0"/>
                  </a:moveTo>
                  <a:lnTo>
                    <a:pt x="173" y="101"/>
                  </a:lnTo>
                  <a:lnTo>
                    <a:pt x="288" y="101"/>
                  </a:lnTo>
                  <a:lnTo>
                    <a:pt x="231" y="0"/>
                  </a:lnTo>
                  <a:close/>
                  <a:moveTo>
                    <a:pt x="346" y="0"/>
                  </a:moveTo>
                  <a:lnTo>
                    <a:pt x="288" y="101"/>
                  </a:lnTo>
                  <a:lnTo>
                    <a:pt x="403" y="101"/>
                  </a:lnTo>
                  <a:lnTo>
                    <a:pt x="346" y="0"/>
                  </a:lnTo>
                  <a:close/>
                  <a:moveTo>
                    <a:pt x="461" y="0"/>
                  </a:moveTo>
                  <a:lnTo>
                    <a:pt x="403" y="101"/>
                  </a:lnTo>
                  <a:lnTo>
                    <a:pt x="519" y="101"/>
                  </a:lnTo>
                  <a:lnTo>
                    <a:pt x="461" y="0"/>
                  </a:lnTo>
                  <a:close/>
                  <a:moveTo>
                    <a:pt x="577" y="0"/>
                  </a:moveTo>
                  <a:lnTo>
                    <a:pt x="519" y="101"/>
                  </a:lnTo>
                  <a:lnTo>
                    <a:pt x="634" y="101"/>
                  </a:lnTo>
                  <a:lnTo>
                    <a:pt x="577" y="0"/>
                  </a:lnTo>
                  <a:close/>
                  <a:moveTo>
                    <a:pt x="691" y="0"/>
                  </a:moveTo>
                  <a:lnTo>
                    <a:pt x="634" y="101"/>
                  </a:lnTo>
                  <a:lnTo>
                    <a:pt x="749" y="101"/>
                  </a:lnTo>
                  <a:lnTo>
                    <a:pt x="691" y="0"/>
                  </a:lnTo>
                  <a:close/>
                  <a:moveTo>
                    <a:pt x="806" y="0"/>
                  </a:moveTo>
                  <a:lnTo>
                    <a:pt x="749" y="101"/>
                  </a:lnTo>
                  <a:lnTo>
                    <a:pt x="864" y="101"/>
                  </a:lnTo>
                  <a:lnTo>
                    <a:pt x="806" y="0"/>
                  </a:lnTo>
                  <a:close/>
                  <a:moveTo>
                    <a:pt x="922" y="0"/>
                  </a:moveTo>
                  <a:lnTo>
                    <a:pt x="864" y="101"/>
                  </a:lnTo>
                  <a:lnTo>
                    <a:pt x="980" y="101"/>
                  </a:lnTo>
                  <a:lnTo>
                    <a:pt x="922" y="0"/>
                  </a:lnTo>
                  <a:close/>
                  <a:moveTo>
                    <a:pt x="1037" y="0"/>
                  </a:moveTo>
                  <a:lnTo>
                    <a:pt x="980" y="101"/>
                  </a:lnTo>
                  <a:lnTo>
                    <a:pt x="1095" y="101"/>
                  </a:lnTo>
                  <a:lnTo>
                    <a:pt x="1037" y="0"/>
                  </a:lnTo>
                  <a:close/>
                  <a:moveTo>
                    <a:pt x="1152" y="0"/>
                  </a:moveTo>
                  <a:lnTo>
                    <a:pt x="1095" y="101"/>
                  </a:lnTo>
                  <a:lnTo>
                    <a:pt x="1210" y="101"/>
                  </a:lnTo>
                  <a:lnTo>
                    <a:pt x="1152" y="0"/>
                  </a:lnTo>
                  <a:close/>
                  <a:moveTo>
                    <a:pt x="1267" y="0"/>
                  </a:moveTo>
                  <a:lnTo>
                    <a:pt x="1210" y="101"/>
                  </a:lnTo>
                  <a:lnTo>
                    <a:pt x="1325" y="101"/>
                  </a:lnTo>
                  <a:lnTo>
                    <a:pt x="1267" y="0"/>
                  </a:lnTo>
                  <a:close/>
                  <a:moveTo>
                    <a:pt x="1383" y="0"/>
                  </a:moveTo>
                  <a:lnTo>
                    <a:pt x="1325" y="101"/>
                  </a:lnTo>
                  <a:lnTo>
                    <a:pt x="1440" y="101"/>
                  </a:lnTo>
                  <a:lnTo>
                    <a:pt x="1383" y="0"/>
                  </a:lnTo>
                  <a:close/>
                  <a:moveTo>
                    <a:pt x="1498" y="0"/>
                  </a:moveTo>
                  <a:lnTo>
                    <a:pt x="1440" y="101"/>
                  </a:lnTo>
                  <a:lnTo>
                    <a:pt x="1555" y="101"/>
                  </a:lnTo>
                  <a:lnTo>
                    <a:pt x="1498" y="0"/>
                  </a:lnTo>
                  <a:close/>
                  <a:moveTo>
                    <a:pt x="1613" y="0"/>
                  </a:moveTo>
                  <a:lnTo>
                    <a:pt x="1555" y="101"/>
                  </a:lnTo>
                  <a:lnTo>
                    <a:pt x="1670" y="101"/>
                  </a:lnTo>
                  <a:lnTo>
                    <a:pt x="1613" y="0"/>
                  </a:lnTo>
                  <a:close/>
                  <a:moveTo>
                    <a:pt x="1728" y="0"/>
                  </a:moveTo>
                  <a:lnTo>
                    <a:pt x="1670" y="101"/>
                  </a:lnTo>
                  <a:lnTo>
                    <a:pt x="1786" y="101"/>
                  </a:lnTo>
                  <a:lnTo>
                    <a:pt x="1728" y="0"/>
                  </a:lnTo>
                  <a:close/>
                  <a:moveTo>
                    <a:pt x="1844" y="0"/>
                  </a:moveTo>
                  <a:lnTo>
                    <a:pt x="1786" y="101"/>
                  </a:lnTo>
                  <a:lnTo>
                    <a:pt x="1901" y="101"/>
                  </a:lnTo>
                  <a:lnTo>
                    <a:pt x="1844" y="0"/>
                  </a:lnTo>
                  <a:close/>
                  <a:moveTo>
                    <a:pt x="1959" y="0"/>
                  </a:moveTo>
                  <a:lnTo>
                    <a:pt x="1901" y="101"/>
                  </a:lnTo>
                  <a:lnTo>
                    <a:pt x="2016" y="101"/>
                  </a:lnTo>
                  <a:lnTo>
                    <a:pt x="1959" y="0"/>
                  </a:lnTo>
                  <a:close/>
                  <a:moveTo>
                    <a:pt x="2074" y="0"/>
                  </a:moveTo>
                  <a:lnTo>
                    <a:pt x="2016" y="101"/>
                  </a:lnTo>
                  <a:lnTo>
                    <a:pt x="2131" y="101"/>
                  </a:lnTo>
                  <a:lnTo>
                    <a:pt x="2074" y="0"/>
                  </a:lnTo>
                  <a:close/>
                  <a:moveTo>
                    <a:pt x="2189" y="0"/>
                  </a:moveTo>
                  <a:lnTo>
                    <a:pt x="2131" y="101"/>
                  </a:lnTo>
                  <a:lnTo>
                    <a:pt x="2247" y="101"/>
                  </a:lnTo>
                  <a:lnTo>
                    <a:pt x="2189" y="0"/>
                  </a:lnTo>
                  <a:close/>
                  <a:moveTo>
                    <a:pt x="2304" y="0"/>
                  </a:moveTo>
                  <a:lnTo>
                    <a:pt x="2247" y="101"/>
                  </a:lnTo>
                  <a:lnTo>
                    <a:pt x="2362" y="101"/>
                  </a:lnTo>
                  <a:lnTo>
                    <a:pt x="2304" y="0"/>
                  </a:lnTo>
                  <a:close/>
                  <a:moveTo>
                    <a:pt x="2419" y="0"/>
                  </a:moveTo>
                  <a:lnTo>
                    <a:pt x="2362" y="101"/>
                  </a:lnTo>
                  <a:lnTo>
                    <a:pt x="2477" y="101"/>
                  </a:lnTo>
                  <a:lnTo>
                    <a:pt x="2419" y="0"/>
                  </a:lnTo>
                  <a:close/>
                  <a:moveTo>
                    <a:pt x="2534" y="0"/>
                  </a:moveTo>
                  <a:lnTo>
                    <a:pt x="2477" y="101"/>
                  </a:lnTo>
                  <a:lnTo>
                    <a:pt x="2592" y="101"/>
                  </a:lnTo>
                  <a:lnTo>
                    <a:pt x="2534" y="0"/>
                  </a:lnTo>
                  <a:close/>
                  <a:moveTo>
                    <a:pt x="2650" y="0"/>
                  </a:moveTo>
                  <a:lnTo>
                    <a:pt x="2592" y="101"/>
                  </a:lnTo>
                  <a:lnTo>
                    <a:pt x="2708" y="101"/>
                  </a:lnTo>
                  <a:lnTo>
                    <a:pt x="2650" y="0"/>
                  </a:lnTo>
                  <a:close/>
                  <a:moveTo>
                    <a:pt x="2765" y="0"/>
                  </a:moveTo>
                  <a:lnTo>
                    <a:pt x="2708" y="101"/>
                  </a:lnTo>
                  <a:lnTo>
                    <a:pt x="2823" y="101"/>
                  </a:lnTo>
                  <a:lnTo>
                    <a:pt x="2765" y="0"/>
                  </a:lnTo>
                  <a:close/>
                  <a:moveTo>
                    <a:pt x="2880" y="0"/>
                  </a:moveTo>
                  <a:lnTo>
                    <a:pt x="2823" y="101"/>
                  </a:lnTo>
                  <a:lnTo>
                    <a:pt x="2880" y="101"/>
                  </a:lnTo>
                  <a:lnTo>
                    <a:pt x="2880" y="0"/>
                  </a:lnTo>
                  <a:close/>
                </a:path>
              </a:pathLst>
            </a:custGeom>
            <a:solidFill>
              <a:srgbClr val="0E9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</p:grpSp>
      <p:pic>
        <p:nvPicPr>
          <p:cNvPr id="13" name="Graphic 12" descr="Plant">
            <a:extLst>
              <a:ext uri="{FF2B5EF4-FFF2-40B4-BE49-F238E27FC236}">
                <a16:creationId xmlns:a16="http://schemas.microsoft.com/office/drawing/2014/main" id="{98396019-05BA-4355-99D2-38BD18746B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90523" y="3829410"/>
            <a:ext cx="384364" cy="384364"/>
          </a:xfrm>
          <a:prstGeom prst="rect">
            <a:avLst/>
          </a:prstGeom>
        </p:spPr>
      </p:pic>
      <p:pic>
        <p:nvPicPr>
          <p:cNvPr id="14" name="Graphic 13" descr="Open hand with plant">
            <a:extLst>
              <a:ext uri="{FF2B5EF4-FFF2-40B4-BE49-F238E27FC236}">
                <a16:creationId xmlns:a16="http://schemas.microsoft.com/office/drawing/2014/main" id="{B2472E4F-C037-4DBB-8FB2-BAE74EEEB6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67439" y="3865750"/>
            <a:ext cx="384364" cy="384364"/>
          </a:xfrm>
          <a:prstGeom prst="rect">
            <a:avLst/>
          </a:prstGeom>
        </p:spPr>
      </p:pic>
      <p:pic>
        <p:nvPicPr>
          <p:cNvPr id="15" name="Graphic 14" descr="Electric car">
            <a:extLst>
              <a:ext uri="{FF2B5EF4-FFF2-40B4-BE49-F238E27FC236}">
                <a16:creationId xmlns:a16="http://schemas.microsoft.com/office/drawing/2014/main" id="{EB0CD183-ACC8-4976-A9D6-4D765561D6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07905" y="3865749"/>
            <a:ext cx="384364" cy="384364"/>
          </a:xfrm>
          <a:prstGeom prst="rect">
            <a:avLst/>
          </a:prstGeom>
        </p:spPr>
      </p:pic>
      <p:pic>
        <p:nvPicPr>
          <p:cNvPr id="16" name="Graphic 15" descr="Recycle sign">
            <a:extLst>
              <a:ext uri="{FF2B5EF4-FFF2-40B4-BE49-F238E27FC236}">
                <a16:creationId xmlns:a16="http://schemas.microsoft.com/office/drawing/2014/main" id="{5D9E27E2-B683-4072-A086-1B7C5DE6DF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425287" y="3899581"/>
            <a:ext cx="372022" cy="372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900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9390D-D4FC-4051-8A7C-B78946448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headline goes here and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36092C-FA7B-4350-AFFA-05543CC3A6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Subhead goes here and here and here and here and possibly even here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B34ED476-7C72-4646-8119-B4E97ED1B1E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19" t="33924" r="52241" b="2358"/>
          <a:stretch/>
        </p:blipFill>
        <p:spPr>
          <a:xfrm>
            <a:off x="4571778" y="-3126"/>
            <a:ext cx="4572222" cy="5146625"/>
          </a:xfrm>
        </p:spPr>
      </p:pic>
    </p:spTree>
    <p:extLst>
      <p:ext uri="{BB962C8B-B14F-4D97-AF65-F5344CB8AC3E}">
        <p14:creationId xmlns:p14="http://schemas.microsoft.com/office/powerpoint/2010/main" val="133867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0EC5346-3588-4AB3-9571-CBC6E3F6403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A19C7222-F1EC-423B-B083-367542917BCD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rPr lang="en-US" dirty="0"/>
              <a:t>Section subhead goes here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6587632-A8F6-41DF-8DBB-ED330CFEAF60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Lorem ipsum dolor amet kombucha ugh man bun twee mustache.</a:t>
            </a:r>
          </a:p>
          <a:p>
            <a:r>
              <a:rPr lang="en-US" dirty="0"/>
              <a:t>Tilde </a:t>
            </a:r>
            <a:r>
              <a:rPr lang="en-US" dirty="0" err="1"/>
              <a:t>portland</a:t>
            </a:r>
            <a:r>
              <a:rPr lang="en-US" dirty="0"/>
              <a:t> tote bag, farm-to-table beard keytar copper mug </a:t>
            </a:r>
            <a:r>
              <a:rPr lang="en-US" dirty="0" err="1"/>
              <a:t>pinterest</a:t>
            </a:r>
            <a:r>
              <a:rPr lang="en-US" dirty="0"/>
              <a:t> la </a:t>
            </a:r>
            <a:r>
              <a:rPr lang="en-US" dirty="0" err="1"/>
              <a:t>croix</a:t>
            </a:r>
            <a:r>
              <a:rPr lang="en-US" dirty="0"/>
              <a:t> </a:t>
            </a:r>
            <a:r>
              <a:rPr lang="en-US" dirty="0" err="1"/>
              <a:t>kickstarter</a:t>
            </a:r>
            <a:r>
              <a:rPr lang="en-US" dirty="0"/>
              <a:t> scenester.</a:t>
            </a:r>
          </a:p>
          <a:p>
            <a:pPr lvl="1"/>
            <a:r>
              <a:rPr lang="en-US" dirty="0"/>
              <a:t>Roof party selfies echo park </a:t>
            </a:r>
            <a:r>
              <a:rPr lang="en-US" dirty="0" err="1"/>
              <a:t>migas</a:t>
            </a:r>
            <a:r>
              <a:rPr lang="en-US" dirty="0"/>
              <a:t> XOXO actually. Bespoke beard activated charcoal, pitchfork readymade heirloom whatever post-ironic ugh</a:t>
            </a:r>
          </a:p>
          <a:p>
            <a:pPr lvl="1"/>
            <a:r>
              <a:rPr lang="en-US" dirty="0"/>
              <a:t>Lomo heirloom aesthetic you probably haven't heard of them blue bottle celiac jean shorts.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2F733E-A148-4F7D-9F53-F1C8E5A6E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Insert headline for a two-column layout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4A8742-83D0-4961-B02B-51D1CFD819CF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r>
              <a:rPr lang="en-US" dirty="0"/>
              <a:t>Section subhead goes here and here and here and here and here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DC91898-FABB-4A1A-856E-FB2CB039EDF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Lorem ipsum dolor amet kombucha ugh man bun twee mustache.</a:t>
            </a:r>
          </a:p>
          <a:p>
            <a:r>
              <a:rPr lang="en-US" dirty="0"/>
              <a:t>Tilde </a:t>
            </a:r>
            <a:r>
              <a:rPr lang="en-US" dirty="0" err="1"/>
              <a:t>portland</a:t>
            </a:r>
            <a:r>
              <a:rPr lang="en-US" dirty="0"/>
              <a:t> tote bag, farm-to-table beard keytar copper mug </a:t>
            </a:r>
            <a:r>
              <a:rPr lang="en-US" dirty="0" err="1"/>
              <a:t>pinterest</a:t>
            </a:r>
            <a:r>
              <a:rPr lang="en-US" dirty="0"/>
              <a:t> la </a:t>
            </a:r>
            <a:r>
              <a:rPr lang="en-US" dirty="0" err="1"/>
              <a:t>croix</a:t>
            </a:r>
            <a:r>
              <a:rPr lang="en-US" dirty="0"/>
              <a:t> </a:t>
            </a:r>
            <a:r>
              <a:rPr lang="en-US" dirty="0" err="1"/>
              <a:t>kickstarter</a:t>
            </a:r>
            <a:r>
              <a:rPr lang="en-US" dirty="0"/>
              <a:t> scenester.</a:t>
            </a:r>
          </a:p>
          <a:p>
            <a:pPr lvl="1"/>
            <a:r>
              <a:rPr lang="en-US" dirty="0"/>
              <a:t>Roof party selfies echo park </a:t>
            </a:r>
            <a:r>
              <a:rPr lang="en-US" dirty="0" err="1"/>
              <a:t>migas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XOXO actually. Bespoke beard activated </a:t>
            </a:r>
          </a:p>
          <a:p>
            <a:pPr lvl="1"/>
            <a:r>
              <a:rPr lang="en-US" dirty="0"/>
              <a:t>charcoal, pitchfork readymade </a:t>
            </a:r>
          </a:p>
          <a:p>
            <a:pPr lvl="1"/>
            <a:r>
              <a:rPr lang="en-US" dirty="0"/>
              <a:t>heirloom whatever post-ironic ugh</a:t>
            </a:r>
          </a:p>
          <a:p>
            <a:pPr lvl="1"/>
            <a:r>
              <a:rPr lang="en-US" dirty="0"/>
              <a:t>Lomo heirloom aesthetic you probably haven't heard of them blue bottle celiac jean shorts.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A69368-D8F9-44F2-B54C-3D6E897348E4}"/>
              </a:ext>
            </a:extLst>
          </p:cNvPr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4C124316-1564-416A-9850-1B633118228A}" type="slidenum">
              <a:rPr lang="en-US" smtClean="0"/>
              <a:t>9</a:t>
            </a:fld>
            <a:endParaRPr lang="en-US"/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D76F0E1B-56FF-4DB7-B3D3-428225060B67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>
              <a:buSzPts val="800"/>
            </a:pPr>
            <a:endParaRPr lang="en-US" dirty="0"/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64795D6A-9A22-43C2-93BC-1DD73A6B47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buSzPts val="8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16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Placeholder 17" descr="Piggy Bank">
            <a:extLst>
              <a:ext uri="{FF2B5EF4-FFF2-40B4-BE49-F238E27FC236}">
                <a16:creationId xmlns:a16="http://schemas.microsoft.com/office/drawing/2014/main" id="{6EC36544-C4E7-4558-A8F1-2C5927B406A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3012" b="2759"/>
          <a:stretch/>
        </p:blipFill>
        <p:spPr>
          <a:xfrm>
            <a:off x="4814264" y="1141230"/>
            <a:ext cx="675861" cy="636946"/>
          </a:xfr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A19C7222-F1EC-423B-B083-367542917BCD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4572000" y="1778176"/>
            <a:ext cx="4572000" cy="574500"/>
          </a:xfrm>
        </p:spPr>
        <p:txBody>
          <a:bodyPr/>
          <a:lstStyle/>
          <a:p>
            <a:r>
              <a:rPr lang="en-US" dirty="0"/>
              <a:t>Section subhead goes here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6587632-A8F6-41DF-8DBB-ED330CFEAF6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1980" y="2352676"/>
            <a:ext cx="4571999" cy="210259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Lorem ipsum dolor amet kombucha ugh man bun twee mustache.</a:t>
            </a:r>
          </a:p>
          <a:p>
            <a:r>
              <a:rPr lang="en-US" dirty="0"/>
              <a:t>Tilde </a:t>
            </a:r>
            <a:r>
              <a:rPr lang="en-US" dirty="0" err="1"/>
              <a:t>portland</a:t>
            </a:r>
            <a:r>
              <a:rPr lang="en-US" dirty="0"/>
              <a:t> tote bag, farm-to-table beard keytar copper mug </a:t>
            </a:r>
            <a:r>
              <a:rPr lang="en-US" dirty="0" err="1"/>
              <a:t>pinterest</a:t>
            </a:r>
            <a:r>
              <a:rPr lang="en-US" dirty="0"/>
              <a:t> la </a:t>
            </a:r>
            <a:r>
              <a:rPr lang="en-US" dirty="0" err="1"/>
              <a:t>croix</a:t>
            </a:r>
            <a:r>
              <a:rPr lang="en-US" dirty="0"/>
              <a:t> </a:t>
            </a:r>
            <a:r>
              <a:rPr lang="en-US" dirty="0" err="1"/>
              <a:t>kickstarter</a:t>
            </a:r>
            <a:r>
              <a:rPr lang="en-US" dirty="0"/>
              <a:t> scenester.</a:t>
            </a:r>
          </a:p>
          <a:p>
            <a:pPr lvl="1"/>
            <a:r>
              <a:rPr lang="en-US" dirty="0"/>
              <a:t>Roof party selfies echo park </a:t>
            </a:r>
            <a:r>
              <a:rPr lang="en-US" dirty="0" err="1"/>
              <a:t>migas</a:t>
            </a:r>
            <a:r>
              <a:rPr lang="en-US" dirty="0"/>
              <a:t> XOXO actually. Bespoke beard activated charcoal, pitchfork readymade heirloom whatever post-ironic ugh</a:t>
            </a:r>
          </a:p>
          <a:p>
            <a:pPr lvl="1"/>
            <a:r>
              <a:rPr lang="en-US" dirty="0"/>
              <a:t>Lomo heirloom aesthetic you probably haven't heard of them blue bottle celiac jean shorts.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2F733E-A148-4F7D-9F53-F1C8E5A6E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Insert headline for a two-column layout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4A8742-83D0-4961-B02B-51D1CFD819CF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0" y="1778176"/>
            <a:ext cx="4572000" cy="574500"/>
          </a:xfrm>
        </p:spPr>
        <p:txBody>
          <a:bodyPr/>
          <a:lstStyle/>
          <a:p>
            <a:r>
              <a:rPr lang="en-US" dirty="0"/>
              <a:t>Section subhead goes here and </a:t>
            </a:r>
          </a:p>
          <a:p>
            <a:r>
              <a:rPr lang="en-US" dirty="0"/>
              <a:t>here and here and here and here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DC91898-FABB-4A1A-856E-FB2CB039ED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" y="2352676"/>
            <a:ext cx="4571999" cy="21025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Lorem ipsum dolor amet kombucha ugh man bun twee mustache.</a:t>
            </a:r>
          </a:p>
          <a:p>
            <a:r>
              <a:rPr lang="en-US" dirty="0"/>
              <a:t>Tilde </a:t>
            </a:r>
            <a:r>
              <a:rPr lang="en-US" dirty="0" err="1"/>
              <a:t>portland</a:t>
            </a:r>
            <a:r>
              <a:rPr lang="en-US" dirty="0"/>
              <a:t> tote bag, farm-to-table beard keytar copper mug </a:t>
            </a:r>
            <a:r>
              <a:rPr lang="en-US" dirty="0" err="1"/>
              <a:t>pinterest</a:t>
            </a:r>
            <a:r>
              <a:rPr lang="en-US" dirty="0"/>
              <a:t> la </a:t>
            </a:r>
            <a:r>
              <a:rPr lang="en-US" dirty="0" err="1"/>
              <a:t>croix</a:t>
            </a:r>
            <a:r>
              <a:rPr lang="en-US" dirty="0"/>
              <a:t> </a:t>
            </a:r>
            <a:r>
              <a:rPr lang="en-US" dirty="0" err="1"/>
              <a:t>kickstarter</a:t>
            </a:r>
            <a:r>
              <a:rPr lang="en-US" dirty="0"/>
              <a:t> scenester.</a:t>
            </a:r>
          </a:p>
          <a:p>
            <a:pPr lvl="1"/>
            <a:r>
              <a:rPr lang="en-US" dirty="0"/>
              <a:t>Roof party selfies echo park </a:t>
            </a:r>
            <a:r>
              <a:rPr lang="en-US" dirty="0" err="1"/>
              <a:t>migas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XOXO actually. Bespoke beard activated </a:t>
            </a:r>
          </a:p>
          <a:p>
            <a:pPr lvl="1"/>
            <a:r>
              <a:rPr lang="en-US" dirty="0"/>
              <a:t>charcoal, pitchfork readymade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A69368-D8F9-44F2-B54C-3D6E897348E4}"/>
              </a:ext>
            </a:extLst>
          </p:cNvPr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4C124316-1564-416A-9850-1B633118228A}" type="slidenum">
              <a:rPr lang="en-US" smtClean="0"/>
              <a:t>10</a:t>
            </a:fld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1001FF7F-D441-4D90-88D9-DEF4D98DEB5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>
              <a:buSzPts val="800"/>
            </a:pP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C9AE4599-9624-4727-B0D7-48F2DFFE15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buSzPts val="800"/>
            </a:pPr>
            <a:endParaRPr lang="en-US" dirty="0"/>
          </a:p>
        </p:txBody>
      </p:sp>
      <p:pic>
        <p:nvPicPr>
          <p:cNvPr id="20" name="Graphic 19" descr="Sustainability">
            <a:extLst>
              <a:ext uri="{FF2B5EF4-FFF2-40B4-BE49-F238E27FC236}">
                <a16:creationId xmlns:a16="http://schemas.microsoft.com/office/drawing/2014/main" id="{9E21B9EE-3C4E-46FE-B476-12E53BB2D4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5043" y="1171468"/>
            <a:ext cx="576470" cy="576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34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6BD934A-6506-418B-AF58-F9E4512C114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solidFill>
            <a:schemeClr val="bg2"/>
          </a:solidFill>
        </p:spPr>
      </p:sp>
      <p:sp>
        <p:nvSpPr>
          <p:cNvPr id="115" name="Freeform 9">
            <a:extLst>
              <a:ext uri="{FF2B5EF4-FFF2-40B4-BE49-F238E27FC236}">
                <a16:creationId xmlns:a16="http://schemas.microsoft.com/office/drawing/2014/main" id="{94738976-FEEE-479A-97CE-B9EE75D7DF8A}"/>
              </a:ext>
            </a:extLst>
          </p:cNvPr>
          <p:cNvSpPr>
            <a:spLocks noEditPoints="1"/>
          </p:cNvSpPr>
          <p:nvPr/>
        </p:nvSpPr>
        <p:spPr bwMode="auto">
          <a:xfrm>
            <a:off x="4572222" y="0"/>
            <a:ext cx="4571778" cy="5141913"/>
          </a:xfrm>
          <a:custGeom>
            <a:avLst/>
            <a:gdLst>
              <a:gd name="T0" fmla="*/ 1418 w 2834"/>
              <a:gd name="T1" fmla="*/ 98 h 3239"/>
              <a:gd name="T2" fmla="*/ 0 w 2834"/>
              <a:gd name="T3" fmla="*/ 98 h 3239"/>
              <a:gd name="T4" fmla="*/ 1531 w 2834"/>
              <a:gd name="T5" fmla="*/ 196 h 3239"/>
              <a:gd name="T6" fmla="*/ 171 w 2834"/>
              <a:gd name="T7" fmla="*/ 294 h 3239"/>
              <a:gd name="T8" fmla="*/ 1644 w 2834"/>
              <a:gd name="T9" fmla="*/ 294 h 3239"/>
              <a:gd name="T10" fmla="*/ 284 w 2834"/>
              <a:gd name="T11" fmla="*/ 392 h 3239"/>
              <a:gd name="T12" fmla="*/ 1758 w 2834"/>
              <a:gd name="T13" fmla="*/ 392 h 3239"/>
              <a:gd name="T14" fmla="*/ 397 w 2834"/>
              <a:gd name="T15" fmla="*/ 490 h 3239"/>
              <a:gd name="T16" fmla="*/ 1871 w 2834"/>
              <a:gd name="T17" fmla="*/ 490 h 3239"/>
              <a:gd name="T18" fmla="*/ 510 w 2834"/>
              <a:gd name="T19" fmla="*/ 589 h 3239"/>
              <a:gd name="T20" fmla="*/ 1984 w 2834"/>
              <a:gd name="T21" fmla="*/ 589 h 3239"/>
              <a:gd name="T22" fmla="*/ 624 w 2834"/>
              <a:gd name="T23" fmla="*/ 687 h 3239"/>
              <a:gd name="T24" fmla="*/ 2097 w 2834"/>
              <a:gd name="T25" fmla="*/ 687 h 3239"/>
              <a:gd name="T26" fmla="*/ 737 w 2834"/>
              <a:gd name="T27" fmla="*/ 785 h 3239"/>
              <a:gd name="T28" fmla="*/ 2211 w 2834"/>
              <a:gd name="T29" fmla="*/ 785 h 3239"/>
              <a:gd name="T30" fmla="*/ 851 w 2834"/>
              <a:gd name="T31" fmla="*/ 883 h 3239"/>
              <a:gd name="T32" fmla="*/ 2324 w 2834"/>
              <a:gd name="T33" fmla="*/ 883 h 3239"/>
              <a:gd name="T34" fmla="*/ 964 w 2834"/>
              <a:gd name="T35" fmla="*/ 981 h 3239"/>
              <a:gd name="T36" fmla="*/ 2438 w 2834"/>
              <a:gd name="T37" fmla="*/ 981 h 3239"/>
              <a:gd name="T38" fmla="*/ 1077 w 2834"/>
              <a:gd name="T39" fmla="*/ 1079 h 3239"/>
              <a:gd name="T40" fmla="*/ 2551 w 2834"/>
              <a:gd name="T41" fmla="*/ 1079 h 3239"/>
              <a:gd name="T42" fmla="*/ 1191 w 2834"/>
              <a:gd name="T43" fmla="*/ 1178 h 3239"/>
              <a:gd name="T44" fmla="*/ 2665 w 2834"/>
              <a:gd name="T45" fmla="*/ 1178 h 3239"/>
              <a:gd name="T46" fmla="*/ 1304 w 2834"/>
              <a:gd name="T47" fmla="*/ 1276 h 3239"/>
              <a:gd name="T48" fmla="*/ 2778 w 2834"/>
              <a:gd name="T49" fmla="*/ 1276 h 3239"/>
              <a:gd name="T50" fmla="*/ 1418 w 2834"/>
              <a:gd name="T51" fmla="*/ 1374 h 3239"/>
              <a:gd name="T52" fmla="*/ 0 w 2834"/>
              <a:gd name="T53" fmla="*/ 1374 h 3239"/>
              <a:gd name="T54" fmla="*/ 1531 w 2834"/>
              <a:gd name="T55" fmla="*/ 1472 h 3239"/>
              <a:gd name="T56" fmla="*/ 171 w 2834"/>
              <a:gd name="T57" fmla="*/ 1570 h 3239"/>
              <a:gd name="T58" fmla="*/ 1644 w 2834"/>
              <a:gd name="T59" fmla="*/ 1570 h 3239"/>
              <a:gd name="T60" fmla="*/ 284 w 2834"/>
              <a:gd name="T61" fmla="*/ 1668 h 3239"/>
              <a:gd name="T62" fmla="*/ 1758 w 2834"/>
              <a:gd name="T63" fmla="*/ 1668 h 3239"/>
              <a:gd name="T64" fmla="*/ 397 w 2834"/>
              <a:gd name="T65" fmla="*/ 1767 h 3239"/>
              <a:gd name="T66" fmla="*/ 1871 w 2834"/>
              <a:gd name="T67" fmla="*/ 1767 h 3239"/>
              <a:gd name="T68" fmla="*/ 510 w 2834"/>
              <a:gd name="T69" fmla="*/ 1865 h 3239"/>
              <a:gd name="T70" fmla="*/ 1984 w 2834"/>
              <a:gd name="T71" fmla="*/ 1865 h 3239"/>
              <a:gd name="T72" fmla="*/ 624 w 2834"/>
              <a:gd name="T73" fmla="*/ 1963 h 3239"/>
              <a:gd name="T74" fmla="*/ 2097 w 2834"/>
              <a:gd name="T75" fmla="*/ 1963 h 3239"/>
              <a:gd name="T76" fmla="*/ 737 w 2834"/>
              <a:gd name="T77" fmla="*/ 2061 h 3239"/>
              <a:gd name="T78" fmla="*/ 2211 w 2834"/>
              <a:gd name="T79" fmla="*/ 2061 h 3239"/>
              <a:gd name="T80" fmla="*/ 851 w 2834"/>
              <a:gd name="T81" fmla="*/ 2159 h 3239"/>
              <a:gd name="T82" fmla="*/ 2324 w 2834"/>
              <a:gd name="T83" fmla="*/ 2159 h 3239"/>
              <a:gd name="T84" fmla="*/ 964 w 2834"/>
              <a:gd name="T85" fmla="*/ 2257 h 3239"/>
              <a:gd name="T86" fmla="*/ 2438 w 2834"/>
              <a:gd name="T87" fmla="*/ 2257 h 3239"/>
              <a:gd name="T88" fmla="*/ 1077 w 2834"/>
              <a:gd name="T89" fmla="*/ 2356 h 3239"/>
              <a:gd name="T90" fmla="*/ 2551 w 2834"/>
              <a:gd name="T91" fmla="*/ 2356 h 3239"/>
              <a:gd name="T92" fmla="*/ 1191 w 2834"/>
              <a:gd name="T93" fmla="*/ 2454 h 3239"/>
              <a:gd name="T94" fmla="*/ 2665 w 2834"/>
              <a:gd name="T95" fmla="*/ 2454 h 3239"/>
              <a:gd name="T96" fmla="*/ 1304 w 2834"/>
              <a:gd name="T97" fmla="*/ 2552 h 3239"/>
              <a:gd name="T98" fmla="*/ 2778 w 2834"/>
              <a:gd name="T99" fmla="*/ 2552 h 3239"/>
              <a:gd name="T100" fmla="*/ 1418 w 2834"/>
              <a:gd name="T101" fmla="*/ 2650 h 3239"/>
              <a:gd name="T102" fmla="*/ 0 w 2834"/>
              <a:gd name="T103" fmla="*/ 2650 h 3239"/>
              <a:gd name="T104" fmla="*/ 1531 w 2834"/>
              <a:gd name="T105" fmla="*/ 2748 h 3239"/>
              <a:gd name="T106" fmla="*/ 171 w 2834"/>
              <a:gd name="T107" fmla="*/ 2847 h 3239"/>
              <a:gd name="T108" fmla="*/ 1644 w 2834"/>
              <a:gd name="T109" fmla="*/ 2847 h 3239"/>
              <a:gd name="T110" fmla="*/ 284 w 2834"/>
              <a:gd name="T111" fmla="*/ 2945 h 3239"/>
              <a:gd name="T112" fmla="*/ 1758 w 2834"/>
              <a:gd name="T113" fmla="*/ 2945 h 3239"/>
              <a:gd name="T114" fmla="*/ 397 w 2834"/>
              <a:gd name="T115" fmla="*/ 3043 h 3239"/>
              <a:gd name="T116" fmla="*/ 1871 w 2834"/>
              <a:gd name="T117" fmla="*/ 3043 h 3239"/>
              <a:gd name="T118" fmla="*/ 510 w 2834"/>
              <a:gd name="T119" fmla="*/ 3141 h 3239"/>
              <a:gd name="T120" fmla="*/ 1984 w 2834"/>
              <a:gd name="T121" fmla="*/ 3141 h 3239"/>
              <a:gd name="T122" fmla="*/ 624 w 2834"/>
              <a:gd name="T123" fmla="*/ 3239 h 3239"/>
              <a:gd name="T124" fmla="*/ 2097 w 2834"/>
              <a:gd name="T125" fmla="*/ 3239 h 3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34" h="3239">
                <a:moveTo>
                  <a:pt x="0" y="0"/>
                </a:moveTo>
                <a:lnTo>
                  <a:pt x="114" y="0"/>
                </a:lnTo>
                <a:lnTo>
                  <a:pt x="57" y="98"/>
                </a:lnTo>
                <a:lnTo>
                  <a:pt x="0" y="0"/>
                </a:lnTo>
                <a:close/>
                <a:moveTo>
                  <a:pt x="171" y="98"/>
                </a:moveTo>
                <a:lnTo>
                  <a:pt x="227" y="0"/>
                </a:lnTo>
                <a:lnTo>
                  <a:pt x="114" y="0"/>
                </a:lnTo>
                <a:lnTo>
                  <a:pt x="171" y="98"/>
                </a:lnTo>
                <a:close/>
                <a:moveTo>
                  <a:pt x="284" y="98"/>
                </a:moveTo>
                <a:lnTo>
                  <a:pt x="340" y="0"/>
                </a:lnTo>
                <a:lnTo>
                  <a:pt x="227" y="0"/>
                </a:lnTo>
                <a:lnTo>
                  <a:pt x="284" y="98"/>
                </a:lnTo>
                <a:close/>
                <a:moveTo>
                  <a:pt x="397" y="98"/>
                </a:moveTo>
                <a:lnTo>
                  <a:pt x="454" y="0"/>
                </a:lnTo>
                <a:lnTo>
                  <a:pt x="340" y="0"/>
                </a:lnTo>
                <a:lnTo>
                  <a:pt x="397" y="98"/>
                </a:lnTo>
                <a:close/>
                <a:moveTo>
                  <a:pt x="510" y="98"/>
                </a:moveTo>
                <a:lnTo>
                  <a:pt x="567" y="0"/>
                </a:lnTo>
                <a:lnTo>
                  <a:pt x="454" y="0"/>
                </a:lnTo>
                <a:lnTo>
                  <a:pt x="510" y="98"/>
                </a:lnTo>
                <a:close/>
                <a:moveTo>
                  <a:pt x="624" y="98"/>
                </a:moveTo>
                <a:lnTo>
                  <a:pt x="681" y="0"/>
                </a:lnTo>
                <a:lnTo>
                  <a:pt x="567" y="0"/>
                </a:lnTo>
                <a:lnTo>
                  <a:pt x="624" y="98"/>
                </a:lnTo>
                <a:close/>
                <a:moveTo>
                  <a:pt x="737" y="98"/>
                </a:moveTo>
                <a:lnTo>
                  <a:pt x="794" y="0"/>
                </a:lnTo>
                <a:lnTo>
                  <a:pt x="681" y="0"/>
                </a:lnTo>
                <a:lnTo>
                  <a:pt x="737" y="98"/>
                </a:lnTo>
                <a:close/>
                <a:moveTo>
                  <a:pt x="851" y="98"/>
                </a:moveTo>
                <a:lnTo>
                  <a:pt x="908" y="0"/>
                </a:lnTo>
                <a:lnTo>
                  <a:pt x="794" y="0"/>
                </a:lnTo>
                <a:lnTo>
                  <a:pt x="851" y="98"/>
                </a:lnTo>
                <a:close/>
                <a:moveTo>
                  <a:pt x="964" y="98"/>
                </a:moveTo>
                <a:lnTo>
                  <a:pt x="1021" y="0"/>
                </a:lnTo>
                <a:lnTo>
                  <a:pt x="908" y="0"/>
                </a:lnTo>
                <a:lnTo>
                  <a:pt x="964" y="98"/>
                </a:lnTo>
                <a:close/>
                <a:moveTo>
                  <a:pt x="1077" y="98"/>
                </a:moveTo>
                <a:lnTo>
                  <a:pt x="1134" y="0"/>
                </a:lnTo>
                <a:lnTo>
                  <a:pt x="1021" y="0"/>
                </a:lnTo>
                <a:lnTo>
                  <a:pt x="1077" y="98"/>
                </a:lnTo>
                <a:close/>
                <a:moveTo>
                  <a:pt x="1191" y="98"/>
                </a:moveTo>
                <a:lnTo>
                  <a:pt x="1247" y="0"/>
                </a:lnTo>
                <a:lnTo>
                  <a:pt x="1134" y="0"/>
                </a:lnTo>
                <a:lnTo>
                  <a:pt x="1191" y="98"/>
                </a:lnTo>
                <a:close/>
                <a:moveTo>
                  <a:pt x="1304" y="98"/>
                </a:moveTo>
                <a:lnTo>
                  <a:pt x="1361" y="0"/>
                </a:lnTo>
                <a:lnTo>
                  <a:pt x="1247" y="0"/>
                </a:lnTo>
                <a:lnTo>
                  <a:pt x="1304" y="98"/>
                </a:lnTo>
                <a:close/>
                <a:moveTo>
                  <a:pt x="1418" y="98"/>
                </a:moveTo>
                <a:lnTo>
                  <a:pt x="1474" y="0"/>
                </a:lnTo>
                <a:lnTo>
                  <a:pt x="1361" y="0"/>
                </a:lnTo>
                <a:lnTo>
                  <a:pt x="1418" y="98"/>
                </a:lnTo>
                <a:close/>
                <a:moveTo>
                  <a:pt x="1531" y="98"/>
                </a:moveTo>
                <a:lnTo>
                  <a:pt x="1587" y="0"/>
                </a:lnTo>
                <a:lnTo>
                  <a:pt x="1474" y="0"/>
                </a:lnTo>
                <a:lnTo>
                  <a:pt x="1531" y="98"/>
                </a:lnTo>
                <a:close/>
                <a:moveTo>
                  <a:pt x="1644" y="98"/>
                </a:moveTo>
                <a:lnTo>
                  <a:pt x="1701" y="0"/>
                </a:lnTo>
                <a:lnTo>
                  <a:pt x="1587" y="0"/>
                </a:lnTo>
                <a:lnTo>
                  <a:pt x="1644" y="98"/>
                </a:lnTo>
                <a:close/>
                <a:moveTo>
                  <a:pt x="1758" y="98"/>
                </a:moveTo>
                <a:lnTo>
                  <a:pt x="1814" y="0"/>
                </a:lnTo>
                <a:lnTo>
                  <a:pt x="1701" y="0"/>
                </a:lnTo>
                <a:lnTo>
                  <a:pt x="1758" y="98"/>
                </a:lnTo>
                <a:close/>
                <a:moveTo>
                  <a:pt x="1871" y="98"/>
                </a:moveTo>
                <a:lnTo>
                  <a:pt x="1928" y="0"/>
                </a:lnTo>
                <a:lnTo>
                  <a:pt x="1814" y="0"/>
                </a:lnTo>
                <a:lnTo>
                  <a:pt x="1871" y="98"/>
                </a:lnTo>
                <a:close/>
                <a:moveTo>
                  <a:pt x="1984" y="98"/>
                </a:moveTo>
                <a:lnTo>
                  <a:pt x="2041" y="0"/>
                </a:lnTo>
                <a:lnTo>
                  <a:pt x="1928" y="0"/>
                </a:lnTo>
                <a:lnTo>
                  <a:pt x="1984" y="98"/>
                </a:lnTo>
                <a:close/>
                <a:moveTo>
                  <a:pt x="2097" y="98"/>
                </a:moveTo>
                <a:lnTo>
                  <a:pt x="2154" y="0"/>
                </a:lnTo>
                <a:lnTo>
                  <a:pt x="2041" y="0"/>
                </a:lnTo>
                <a:lnTo>
                  <a:pt x="2097" y="98"/>
                </a:lnTo>
                <a:close/>
                <a:moveTo>
                  <a:pt x="2211" y="98"/>
                </a:moveTo>
                <a:lnTo>
                  <a:pt x="2268" y="0"/>
                </a:lnTo>
                <a:lnTo>
                  <a:pt x="2154" y="0"/>
                </a:lnTo>
                <a:lnTo>
                  <a:pt x="2211" y="98"/>
                </a:lnTo>
                <a:close/>
                <a:moveTo>
                  <a:pt x="2324" y="98"/>
                </a:moveTo>
                <a:lnTo>
                  <a:pt x="2381" y="0"/>
                </a:lnTo>
                <a:lnTo>
                  <a:pt x="2268" y="0"/>
                </a:lnTo>
                <a:lnTo>
                  <a:pt x="2324" y="98"/>
                </a:lnTo>
                <a:close/>
                <a:moveTo>
                  <a:pt x="2438" y="98"/>
                </a:moveTo>
                <a:lnTo>
                  <a:pt x="2495" y="0"/>
                </a:lnTo>
                <a:lnTo>
                  <a:pt x="2381" y="0"/>
                </a:lnTo>
                <a:lnTo>
                  <a:pt x="2438" y="98"/>
                </a:lnTo>
                <a:close/>
                <a:moveTo>
                  <a:pt x="2551" y="98"/>
                </a:moveTo>
                <a:lnTo>
                  <a:pt x="2607" y="0"/>
                </a:lnTo>
                <a:lnTo>
                  <a:pt x="2495" y="0"/>
                </a:lnTo>
                <a:lnTo>
                  <a:pt x="2551" y="98"/>
                </a:lnTo>
                <a:close/>
                <a:moveTo>
                  <a:pt x="2665" y="98"/>
                </a:moveTo>
                <a:lnTo>
                  <a:pt x="2721" y="0"/>
                </a:lnTo>
                <a:lnTo>
                  <a:pt x="2607" y="0"/>
                </a:lnTo>
                <a:lnTo>
                  <a:pt x="2665" y="98"/>
                </a:lnTo>
                <a:close/>
                <a:moveTo>
                  <a:pt x="2778" y="98"/>
                </a:moveTo>
                <a:lnTo>
                  <a:pt x="2834" y="0"/>
                </a:lnTo>
                <a:lnTo>
                  <a:pt x="2721" y="0"/>
                </a:lnTo>
                <a:lnTo>
                  <a:pt x="2778" y="98"/>
                </a:lnTo>
                <a:close/>
                <a:moveTo>
                  <a:pt x="0" y="98"/>
                </a:moveTo>
                <a:lnTo>
                  <a:pt x="114" y="98"/>
                </a:lnTo>
                <a:lnTo>
                  <a:pt x="57" y="196"/>
                </a:lnTo>
                <a:lnTo>
                  <a:pt x="0" y="98"/>
                </a:lnTo>
                <a:close/>
                <a:moveTo>
                  <a:pt x="171" y="196"/>
                </a:moveTo>
                <a:lnTo>
                  <a:pt x="227" y="98"/>
                </a:lnTo>
                <a:lnTo>
                  <a:pt x="114" y="98"/>
                </a:lnTo>
                <a:lnTo>
                  <a:pt x="171" y="196"/>
                </a:lnTo>
                <a:close/>
                <a:moveTo>
                  <a:pt x="284" y="196"/>
                </a:moveTo>
                <a:lnTo>
                  <a:pt x="340" y="98"/>
                </a:lnTo>
                <a:lnTo>
                  <a:pt x="227" y="98"/>
                </a:lnTo>
                <a:lnTo>
                  <a:pt x="284" y="196"/>
                </a:lnTo>
                <a:close/>
                <a:moveTo>
                  <a:pt x="397" y="196"/>
                </a:moveTo>
                <a:lnTo>
                  <a:pt x="454" y="98"/>
                </a:lnTo>
                <a:lnTo>
                  <a:pt x="340" y="98"/>
                </a:lnTo>
                <a:lnTo>
                  <a:pt x="397" y="196"/>
                </a:lnTo>
                <a:close/>
                <a:moveTo>
                  <a:pt x="510" y="196"/>
                </a:moveTo>
                <a:lnTo>
                  <a:pt x="567" y="98"/>
                </a:lnTo>
                <a:lnTo>
                  <a:pt x="454" y="98"/>
                </a:lnTo>
                <a:lnTo>
                  <a:pt x="510" y="196"/>
                </a:lnTo>
                <a:close/>
                <a:moveTo>
                  <a:pt x="624" y="196"/>
                </a:moveTo>
                <a:lnTo>
                  <a:pt x="681" y="98"/>
                </a:lnTo>
                <a:lnTo>
                  <a:pt x="567" y="98"/>
                </a:lnTo>
                <a:lnTo>
                  <a:pt x="624" y="196"/>
                </a:lnTo>
                <a:close/>
                <a:moveTo>
                  <a:pt x="737" y="196"/>
                </a:moveTo>
                <a:lnTo>
                  <a:pt x="794" y="98"/>
                </a:lnTo>
                <a:lnTo>
                  <a:pt x="681" y="98"/>
                </a:lnTo>
                <a:lnTo>
                  <a:pt x="737" y="196"/>
                </a:lnTo>
                <a:close/>
                <a:moveTo>
                  <a:pt x="851" y="196"/>
                </a:moveTo>
                <a:lnTo>
                  <a:pt x="908" y="98"/>
                </a:lnTo>
                <a:lnTo>
                  <a:pt x="794" y="98"/>
                </a:lnTo>
                <a:lnTo>
                  <a:pt x="851" y="196"/>
                </a:lnTo>
                <a:close/>
                <a:moveTo>
                  <a:pt x="964" y="196"/>
                </a:moveTo>
                <a:lnTo>
                  <a:pt x="1021" y="98"/>
                </a:lnTo>
                <a:lnTo>
                  <a:pt x="908" y="98"/>
                </a:lnTo>
                <a:lnTo>
                  <a:pt x="964" y="196"/>
                </a:lnTo>
                <a:close/>
                <a:moveTo>
                  <a:pt x="1077" y="196"/>
                </a:moveTo>
                <a:lnTo>
                  <a:pt x="1134" y="98"/>
                </a:lnTo>
                <a:lnTo>
                  <a:pt x="1021" y="98"/>
                </a:lnTo>
                <a:lnTo>
                  <a:pt x="1077" y="196"/>
                </a:lnTo>
                <a:close/>
                <a:moveTo>
                  <a:pt x="1191" y="196"/>
                </a:moveTo>
                <a:lnTo>
                  <a:pt x="1247" y="98"/>
                </a:lnTo>
                <a:lnTo>
                  <a:pt x="1134" y="98"/>
                </a:lnTo>
                <a:lnTo>
                  <a:pt x="1191" y="196"/>
                </a:lnTo>
                <a:close/>
                <a:moveTo>
                  <a:pt x="1304" y="196"/>
                </a:moveTo>
                <a:lnTo>
                  <a:pt x="1361" y="98"/>
                </a:lnTo>
                <a:lnTo>
                  <a:pt x="1247" y="98"/>
                </a:lnTo>
                <a:lnTo>
                  <a:pt x="1304" y="196"/>
                </a:lnTo>
                <a:close/>
                <a:moveTo>
                  <a:pt x="1418" y="196"/>
                </a:moveTo>
                <a:lnTo>
                  <a:pt x="1474" y="98"/>
                </a:lnTo>
                <a:lnTo>
                  <a:pt x="1361" y="98"/>
                </a:lnTo>
                <a:lnTo>
                  <a:pt x="1418" y="196"/>
                </a:lnTo>
                <a:close/>
                <a:moveTo>
                  <a:pt x="1531" y="196"/>
                </a:moveTo>
                <a:lnTo>
                  <a:pt x="1587" y="98"/>
                </a:lnTo>
                <a:lnTo>
                  <a:pt x="1474" y="98"/>
                </a:lnTo>
                <a:lnTo>
                  <a:pt x="1531" y="196"/>
                </a:lnTo>
                <a:close/>
                <a:moveTo>
                  <a:pt x="1644" y="196"/>
                </a:moveTo>
                <a:lnTo>
                  <a:pt x="1701" y="98"/>
                </a:lnTo>
                <a:lnTo>
                  <a:pt x="1587" y="98"/>
                </a:lnTo>
                <a:lnTo>
                  <a:pt x="1644" y="196"/>
                </a:lnTo>
                <a:close/>
                <a:moveTo>
                  <a:pt x="1758" y="196"/>
                </a:moveTo>
                <a:lnTo>
                  <a:pt x="1814" y="98"/>
                </a:lnTo>
                <a:lnTo>
                  <a:pt x="1701" y="98"/>
                </a:lnTo>
                <a:lnTo>
                  <a:pt x="1758" y="196"/>
                </a:lnTo>
                <a:close/>
                <a:moveTo>
                  <a:pt x="1871" y="196"/>
                </a:moveTo>
                <a:lnTo>
                  <a:pt x="1928" y="98"/>
                </a:lnTo>
                <a:lnTo>
                  <a:pt x="1814" y="98"/>
                </a:lnTo>
                <a:lnTo>
                  <a:pt x="1871" y="196"/>
                </a:lnTo>
                <a:close/>
                <a:moveTo>
                  <a:pt x="1984" y="196"/>
                </a:moveTo>
                <a:lnTo>
                  <a:pt x="2041" y="98"/>
                </a:lnTo>
                <a:lnTo>
                  <a:pt x="1928" y="98"/>
                </a:lnTo>
                <a:lnTo>
                  <a:pt x="1984" y="196"/>
                </a:lnTo>
                <a:close/>
                <a:moveTo>
                  <a:pt x="2097" y="196"/>
                </a:moveTo>
                <a:lnTo>
                  <a:pt x="2154" y="98"/>
                </a:lnTo>
                <a:lnTo>
                  <a:pt x="2041" y="98"/>
                </a:lnTo>
                <a:lnTo>
                  <a:pt x="2097" y="196"/>
                </a:lnTo>
                <a:close/>
                <a:moveTo>
                  <a:pt x="2211" y="196"/>
                </a:moveTo>
                <a:lnTo>
                  <a:pt x="2268" y="98"/>
                </a:lnTo>
                <a:lnTo>
                  <a:pt x="2154" y="98"/>
                </a:lnTo>
                <a:lnTo>
                  <a:pt x="2211" y="196"/>
                </a:lnTo>
                <a:close/>
                <a:moveTo>
                  <a:pt x="2324" y="196"/>
                </a:moveTo>
                <a:lnTo>
                  <a:pt x="2381" y="98"/>
                </a:lnTo>
                <a:lnTo>
                  <a:pt x="2268" y="98"/>
                </a:lnTo>
                <a:lnTo>
                  <a:pt x="2324" y="196"/>
                </a:lnTo>
                <a:close/>
                <a:moveTo>
                  <a:pt x="2438" y="196"/>
                </a:moveTo>
                <a:lnTo>
                  <a:pt x="2495" y="98"/>
                </a:lnTo>
                <a:lnTo>
                  <a:pt x="2381" y="98"/>
                </a:lnTo>
                <a:lnTo>
                  <a:pt x="2438" y="196"/>
                </a:lnTo>
                <a:close/>
                <a:moveTo>
                  <a:pt x="2551" y="196"/>
                </a:moveTo>
                <a:lnTo>
                  <a:pt x="2607" y="98"/>
                </a:lnTo>
                <a:lnTo>
                  <a:pt x="2495" y="98"/>
                </a:lnTo>
                <a:lnTo>
                  <a:pt x="2551" y="196"/>
                </a:lnTo>
                <a:close/>
                <a:moveTo>
                  <a:pt x="2665" y="196"/>
                </a:moveTo>
                <a:lnTo>
                  <a:pt x="2721" y="98"/>
                </a:lnTo>
                <a:lnTo>
                  <a:pt x="2607" y="98"/>
                </a:lnTo>
                <a:lnTo>
                  <a:pt x="2665" y="196"/>
                </a:lnTo>
                <a:close/>
                <a:moveTo>
                  <a:pt x="2778" y="196"/>
                </a:moveTo>
                <a:lnTo>
                  <a:pt x="2834" y="98"/>
                </a:lnTo>
                <a:lnTo>
                  <a:pt x="2721" y="98"/>
                </a:lnTo>
                <a:lnTo>
                  <a:pt x="2778" y="196"/>
                </a:lnTo>
                <a:close/>
                <a:moveTo>
                  <a:pt x="0" y="196"/>
                </a:moveTo>
                <a:lnTo>
                  <a:pt x="114" y="196"/>
                </a:lnTo>
                <a:lnTo>
                  <a:pt x="57" y="294"/>
                </a:lnTo>
                <a:lnTo>
                  <a:pt x="0" y="196"/>
                </a:lnTo>
                <a:close/>
                <a:moveTo>
                  <a:pt x="171" y="294"/>
                </a:moveTo>
                <a:lnTo>
                  <a:pt x="227" y="196"/>
                </a:lnTo>
                <a:lnTo>
                  <a:pt x="114" y="196"/>
                </a:lnTo>
                <a:lnTo>
                  <a:pt x="171" y="294"/>
                </a:lnTo>
                <a:close/>
                <a:moveTo>
                  <a:pt x="284" y="294"/>
                </a:moveTo>
                <a:lnTo>
                  <a:pt x="340" y="196"/>
                </a:lnTo>
                <a:lnTo>
                  <a:pt x="227" y="196"/>
                </a:lnTo>
                <a:lnTo>
                  <a:pt x="284" y="294"/>
                </a:lnTo>
                <a:close/>
                <a:moveTo>
                  <a:pt x="397" y="294"/>
                </a:moveTo>
                <a:lnTo>
                  <a:pt x="454" y="196"/>
                </a:lnTo>
                <a:lnTo>
                  <a:pt x="340" y="196"/>
                </a:lnTo>
                <a:lnTo>
                  <a:pt x="397" y="294"/>
                </a:lnTo>
                <a:close/>
                <a:moveTo>
                  <a:pt x="510" y="294"/>
                </a:moveTo>
                <a:lnTo>
                  <a:pt x="567" y="196"/>
                </a:lnTo>
                <a:lnTo>
                  <a:pt x="454" y="196"/>
                </a:lnTo>
                <a:lnTo>
                  <a:pt x="510" y="294"/>
                </a:lnTo>
                <a:close/>
                <a:moveTo>
                  <a:pt x="624" y="294"/>
                </a:moveTo>
                <a:lnTo>
                  <a:pt x="681" y="196"/>
                </a:lnTo>
                <a:lnTo>
                  <a:pt x="567" y="196"/>
                </a:lnTo>
                <a:lnTo>
                  <a:pt x="624" y="294"/>
                </a:lnTo>
                <a:close/>
                <a:moveTo>
                  <a:pt x="737" y="294"/>
                </a:moveTo>
                <a:lnTo>
                  <a:pt x="794" y="196"/>
                </a:lnTo>
                <a:lnTo>
                  <a:pt x="681" y="196"/>
                </a:lnTo>
                <a:lnTo>
                  <a:pt x="737" y="294"/>
                </a:lnTo>
                <a:close/>
                <a:moveTo>
                  <a:pt x="851" y="294"/>
                </a:moveTo>
                <a:lnTo>
                  <a:pt x="908" y="196"/>
                </a:lnTo>
                <a:lnTo>
                  <a:pt x="794" y="196"/>
                </a:lnTo>
                <a:lnTo>
                  <a:pt x="851" y="294"/>
                </a:lnTo>
                <a:close/>
                <a:moveTo>
                  <a:pt x="964" y="294"/>
                </a:moveTo>
                <a:lnTo>
                  <a:pt x="1021" y="196"/>
                </a:lnTo>
                <a:lnTo>
                  <a:pt x="908" y="196"/>
                </a:lnTo>
                <a:lnTo>
                  <a:pt x="964" y="294"/>
                </a:lnTo>
                <a:close/>
                <a:moveTo>
                  <a:pt x="1077" y="294"/>
                </a:moveTo>
                <a:lnTo>
                  <a:pt x="1134" y="196"/>
                </a:lnTo>
                <a:lnTo>
                  <a:pt x="1021" y="196"/>
                </a:lnTo>
                <a:lnTo>
                  <a:pt x="1077" y="294"/>
                </a:lnTo>
                <a:close/>
                <a:moveTo>
                  <a:pt x="1191" y="294"/>
                </a:moveTo>
                <a:lnTo>
                  <a:pt x="1247" y="196"/>
                </a:lnTo>
                <a:lnTo>
                  <a:pt x="1134" y="196"/>
                </a:lnTo>
                <a:lnTo>
                  <a:pt x="1191" y="294"/>
                </a:lnTo>
                <a:close/>
                <a:moveTo>
                  <a:pt x="1304" y="294"/>
                </a:moveTo>
                <a:lnTo>
                  <a:pt x="1361" y="196"/>
                </a:lnTo>
                <a:lnTo>
                  <a:pt x="1247" y="196"/>
                </a:lnTo>
                <a:lnTo>
                  <a:pt x="1304" y="294"/>
                </a:lnTo>
                <a:close/>
                <a:moveTo>
                  <a:pt x="1418" y="294"/>
                </a:moveTo>
                <a:lnTo>
                  <a:pt x="1474" y="196"/>
                </a:lnTo>
                <a:lnTo>
                  <a:pt x="1361" y="196"/>
                </a:lnTo>
                <a:lnTo>
                  <a:pt x="1418" y="294"/>
                </a:lnTo>
                <a:close/>
                <a:moveTo>
                  <a:pt x="1531" y="294"/>
                </a:moveTo>
                <a:lnTo>
                  <a:pt x="1587" y="196"/>
                </a:lnTo>
                <a:lnTo>
                  <a:pt x="1474" y="196"/>
                </a:lnTo>
                <a:lnTo>
                  <a:pt x="1531" y="294"/>
                </a:lnTo>
                <a:close/>
                <a:moveTo>
                  <a:pt x="1644" y="294"/>
                </a:moveTo>
                <a:lnTo>
                  <a:pt x="1701" y="196"/>
                </a:lnTo>
                <a:lnTo>
                  <a:pt x="1587" y="196"/>
                </a:lnTo>
                <a:lnTo>
                  <a:pt x="1644" y="294"/>
                </a:lnTo>
                <a:close/>
                <a:moveTo>
                  <a:pt x="1758" y="294"/>
                </a:moveTo>
                <a:lnTo>
                  <a:pt x="1814" y="196"/>
                </a:lnTo>
                <a:lnTo>
                  <a:pt x="1701" y="196"/>
                </a:lnTo>
                <a:lnTo>
                  <a:pt x="1758" y="294"/>
                </a:lnTo>
                <a:close/>
                <a:moveTo>
                  <a:pt x="1871" y="294"/>
                </a:moveTo>
                <a:lnTo>
                  <a:pt x="1928" y="196"/>
                </a:lnTo>
                <a:lnTo>
                  <a:pt x="1814" y="196"/>
                </a:lnTo>
                <a:lnTo>
                  <a:pt x="1871" y="294"/>
                </a:lnTo>
                <a:close/>
                <a:moveTo>
                  <a:pt x="1984" y="294"/>
                </a:moveTo>
                <a:lnTo>
                  <a:pt x="2041" y="196"/>
                </a:lnTo>
                <a:lnTo>
                  <a:pt x="1928" y="196"/>
                </a:lnTo>
                <a:lnTo>
                  <a:pt x="1984" y="294"/>
                </a:lnTo>
                <a:close/>
                <a:moveTo>
                  <a:pt x="2097" y="294"/>
                </a:moveTo>
                <a:lnTo>
                  <a:pt x="2154" y="196"/>
                </a:lnTo>
                <a:lnTo>
                  <a:pt x="2041" y="196"/>
                </a:lnTo>
                <a:lnTo>
                  <a:pt x="2097" y="294"/>
                </a:lnTo>
                <a:close/>
                <a:moveTo>
                  <a:pt x="2211" y="294"/>
                </a:moveTo>
                <a:lnTo>
                  <a:pt x="2268" y="196"/>
                </a:lnTo>
                <a:lnTo>
                  <a:pt x="2154" y="196"/>
                </a:lnTo>
                <a:lnTo>
                  <a:pt x="2211" y="294"/>
                </a:lnTo>
                <a:close/>
                <a:moveTo>
                  <a:pt x="2324" y="294"/>
                </a:moveTo>
                <a:lnTo>
                  <a:pt x="2381" y="196"/>
                </a:lnTo>
                <a:lnTo>
                  <a:pt x="2268" y="196"/>
                </a:lnTo>
                <a:lnTo>
                  <a:pt x="2324" y="294"/>
                </a:lnTo>
                <a:close/>
                <a:moveTo>
                  <a:pt x="2438" y="294"/>
                </a:moveTo>
                <a:lnTo>
                  <a:pt x="2495" y="196"/>
                </a:lnTo>
                <a:lnTo>
                  <a:pt x="2381" y="196"/>
                </a:lnTo>
                <a:lnTo>
                  <a:pt x="2438" y="294"/>
                </a:lnTo>
                <a:close/>
                <a:moveTo>
                  <a:pt x="2551" y="294"/>
                </a:moveTo>
                <a:lnTo>
                  <a:pt x="2607" y="196"/>
                </a:lnTo>
                <a:lnTo>
                  <a:pt x="2495" y="196"/>
                </a:lnTo>
                <a:lnTo>
                  <a:pt x="2551" y="294"/>
                </a:lnTo>
                <a:close/>
                <a:moveTo>
                  <a:pt x="2665" y="294"/>
                </a:moveTo>
                <a:lnTo>
                  <a:pt x="2721" y="196"/>
                </a:lnTo>
                <a:lnTo>
                  <a:pt x="2607" y="196"/>
                </a:lnTo>
                <a:lnTo>
                  <a:pt x="2665" y="294"/>
                </a:lnTo>
                <a:close/>
                <a:moveTo>
                  <a:pt x="2778" y="294"/>
                </a:moveTo>
                <a:lnTo>
                  <a:pt x="2834" y="196"/>
                </a:lnTo>
                <a:lnTo>
                  <a:pt x="2721" y="196"/>
                </a:lnTo>
                <a:lnTo>
                  <a:pt x="2778" y="294"/>
                </a:lnTo>
                <a:close/>
                <a:moveTo>
                  <a:pt x="0" y="294"/>
                </a:moveTo>
                <a:lnTo>
                  <a:pt x="114" y="294"/>
                </a:lnTo>
                <a:lnTo>
                  <a:pt x="57" y="392"/>
                </a:lnTo>
                <a:lnTo>
                  <a:pt x="0" y="294"/>
                </a:lnTo>
                <a:close/>
                <a:moveTo>
                  <a:pt x="171" y="392"/>
                </a:moveTo>
                <a:lnTo>
                  <a:pt x="227" y="294"/>
                </a:lnTo>
                <a:lnTo>
                  <a:pt x="114" y="294"/>
                </a:lnTo>
                <a:lnTo>
                  <a:pt x="171" y="392"/>
                </a:lnTo>
                <a:close/>
                <a:moveTo>
                  <a:pt x="284" y="392"/>
                </a:moveTo>
                <a:lnTo>
                  <a:pt x="340" y="294"/>
                </a:lnTo>
                <a:lnTo>
                  <a:pt x="227" y="294"/>
                </a:lnTo>
                <a:lnTo>
                  <a:pt x="284" y="392"/>
                </a:lnTo>
                <a:close/>
                <a:moveTo>
                  <a:pt x="397" y="392"/>
                </a:moveTo>
                <a:lnTo>
                  <a:pt x="454" y="294"/>
                </a:lnTo>
                <a:lnTo>
                  <a:pt x="340" y="294"/>
                </a:lnTo>
                <a:lnTo>
                  <a:pt x="397" y="392"/>
                </a:lnTo>
                <a:close/>
                <a:moveTo>
                  <a:pt x="510" y="392"/>
                </a:moveTo>
                <a:lnTo>
                  <a:pt x="567" y="294"/>
                </a:lnTo>
                <a:lnTo>
                  <a:pt x="454" y="294"/>
                </a:lnTo>
                <a:lnTo>
                  <a:pt x="510" y="392"/>
                </a:lnTo>
                <a:close/>
                <a:moveTo>
                  <a:pt x="624" y="392"/>
                </a:moveTo>
                <a:lnTo>
                  <a:pt x="681" y="294"/>
                </a:lnTo>
                <a:lnTo>
                  <a:pt x="567" y="294"/>
                </a:lnTo>
                <a:lnTo>
                  <a:pt x="624" y="392"/>
                </a:lnTo>
                <a:close/>
                <a:moveTo>
                  <a:pt x="737" y="392"/>
                </a:moveTo>
                <a:lnTo>
                  <a:pt x="794" y="294"/>
                </a:lnTo>
                <a:lnTo>
                  <a:pt x="681" y="294"/>
                </a:lnTo>
                <a:lnTo>
                  <a:pt x="737" y="392"/>
                </a:lnTo>
                <a:close/>
                <a:moveTo>
                  <a:pt x="851" y="392"/>
                </a:moveTo>
                <a:lnTo>
                  <a:pt x="908" y="294"/>
                </a:lnTo>
                <a:lnTo>
                  <a:pt x="794" y="294"/>
                </a:lnTo>
                <a:lnTo>
                  <a:pt x="851" y="392"/>
                </a:lnTo>
                <a:close/>
                <a:moveTo>
                  <a:pt x="964" y="392"/>
                </a:moveTo>
                <a:lnTo>
                  <a:pt x="1021" y="294"/>
                </a:lnTo>
                <a:lnTo>
                  <a:pt x="908" y="294"/>
                </a:lnTo>
                <a:lnTo>
                  <a:pt x="964" y="392"/>
                </a:lnTo>
                <a:close/>
                <a:moveTo>
                  <a:pt x="1077" y="392"/>
                </a:moveTo>
                <a:lnTo>
                  <a:pt x="1134" y="294"/>
                </a:lnTo>
                <a:lnTo>
                  <a:pt x="1021" y="294"/>
                </a:lnTo>
                <a:lnTo>
                  <a:pt x="1077" y="392"/>
                </a:lnTo>
                <a:close/>
                <a:moveTo>
                  <a:pt x="1191" y="392"/>
                </a:moveTo>
                <a:lnTo>
                  <a:pt x="1247" y="294"/>
                </a:lnTo>
                <a:lnTo>
                  <a:pt x="1134" y="294"/>
                </a:lnTo>
                <a:lnTo>
                  <a:pt x="1191" y="392"/>
                </a:lnTo>
                <a:close/>
                <a:moveTo>
                  <a:pt x="1304" y="392"/>
                </a:moveTo>
                <a:lnTo>
                  <a:pt x="1361" y="294"/>
                </a:lnTo>
                <a:lnTo>
                  <a:pt x="1247" y="294"/>
                </a:lnTo>
                <a:lnTo>
                  <a:pt x="1304" y="392"/>
                </a:lnTo>
                <a:close/>
                <a:moveTo>
                  <a:pt x="1418" y="392"/>
                </a:moveTo>
                <a:lnTo>
                  <a:pt x="1474" y="294"/>
                </a:lnTo>
                <a:lnTo>
                  <a:pt x="1361" y="294"/>
                </a:lnTo>
                <a:lnTo>
                  <a:pt x="1418" y="392"/>
                </a:lnTo>
                <a:close/>
                <a:moveTo>
                  <a:pt x="1531" y="392"/>
                </a:moveTo>
                <a:lnTo>
                  <a:pt x="1587" y="294"/>
                </a:lnTo>
                <a:lnTo>
                  <a:pt x="1474" y="294"/>
                </a:lnTo>
                <a:lnTo>
                  <a:pt x="1531" y="392"/>
                </a:lnTo>
                <a:close/>
                <a:moveTo>
                  <a:pt x="1644" y="392"/>
                </a:moveTo>
                <a:lnTo>
                  <a:pt x="1701" y="294"/>
                </a:lnTo>
                <a:lnTo>
                  <a:pt x="1587" y="294"/>
                </a:lnTo>
                <a:lnTo>
                  <a:pt x="1644" y="392"/>
                </a:lnTo>
                <a:close/>
                <a:moveTo>
                  <a:pt x="1758" y="392"/>
                </a:moveTo>
                <a:lnTo>
                  <a:pt x="1814" y="294"/>
                </a:lnTo>
                <a:lnTo>
                  <a:pt x="1701" y="294"/>
                </a:lnTo>
                <a:lnTo>
                  <a:pt x="1758" y="392"/>
                </a:lnTo>
                <a:close/>
                <a:moveTo>
                  <a:pt x="1871" y="392"/>
                </a:moveTo>
                <a:lnTo>
                  <a:pt x="1928" y="294"/>
                </a:lnTo>
                <a:lnTo>
                  <a:pt x="1814" y="294"/>
                </a:lnTo>
                <a:lnTo>
                  <a:pt x="1871" y="392"/>
                </a:lnTo>
                <a:close/>
                <a:moveTo>
                  <a:pt x="1984" y="392"/>
                </a:moveTo>
                <a:lnTo>
                  <a:pt x="2041" y="294"/>
                </a:lnTo>
                <a:lnTo>
                  <a:pt x="1928" y="294"/>
                </a:lnTo>
                <a:lnTo>
                  <a:pt x="1984" y="392"/>
                </a:lnTo>
                <a:close/>
                <a:moveTo>
                  <a:pt x="2097" y="392"/>
                </a:moveTo>
                <a:lnTo>
                  <a:pt x="2154" y="294"/>
                </a:lnTo>
                <a:lnTo>
                  <a:pt x="2041" y="294"/>
                </a:lnTo>
                <a:lnTo>
                  <a:pt x="2097" y="392"/>
                </a:lnTo>
                <a:close/>
                <a:moveTo>
                  <a:pt x="2211" y="392"/>
                </a:moveTo>
                <a:lnTo>
                  <a:pt x="2268" y="294"/>
                </a:lnTo>
                <a:lnTo>
                  <a:pt x="2154" y="294"/>
                </a:lnTo>
                <a:lnTo>
                  <a:pt x="2211" y="392"/>
                </a:lnTo>
                <a:close/>
                <a:moveTo>
                  <a:pt x="2324" y="392"/>
                </a:moveTo>
                <a:lnTo>
                  <a:pt x="2381" y="294"/>
                </a:lnTo>
                <a:lnTo>
                  <a:pt x="2268" y="294"/>
                </a:lnTo>
                <a:lnTo>
                  <a:pt x="2324" y="392"/>
                </a:lnTo>
                <a:close/>
                <a:moveTo>
                  <a:pt x="2438" y="392"/>
                </a:moveTo>
                <a:lnTo>
                  <a:pt x="2495" y="294"/>
                </a:lnTo>
                <a:lnTo>
                  <a:pt x="2381" y="294"/>
                </a:lnTo>
                <a:lnTo>
                  <a:pt x="2438" y="392"/>
                </a:lnTo>
                <a:close/>
                <a:moveTo>
                  <a:pt x="2551" y="392"/>
                </a:moveTo>
                <a:lnTo>
                  <a:pt x="2607" y="294"/>
                </a:lnTo>
                <a:lnTo>
                  <a:pt x="2495" y="294"/>
                </a:lnTo>
                <a:lnTo>
                  <a:pt x="2551" y="392"/>
                </a:lnTo>
                <a:close/>
                <a:moveTo>
                  <a:pt x="2665" y="392"/>
                </a:moveTo>
                <a:lnTo>
                  <a:pt x="2721" y="294"/>
                </a:lnTo>
                <a:lnTo>
                  <a:pt x="2607" y="294"/>
                </a:lnTo>
                <a:lnTo>
                  <a:pt x="2665" y="392"/>
                </a:lnTo>
                <a:close/>
                <a:moveTo>
                  <a:pt x="2778" y="392"/>
                </a:moveTo>
                <a:lnTo>
                  <a:pt x="2834" y="294"/>
                </a:lnTo>
                <a:lnTo>
                  <a:pt x="2721" y="294"/>
                </a:lnTo>
                <a:lnTo>
                  <a:pt x="2778" y="392"/>
                </a:lnTo>
                <a:close/>
                <a:moveTo>
                  <a:pt x="0" y="392"/>
                </a:moveTo>
                <a:lnTo>
                  <a:pt x="114" y="392"/>
                </a:lnTo>
                <a:lnTo>
                  <a:pt x="57" y="490"/>
                </a:lnTo>
                <a:lnTo>
                  <a:pt x="0" y="392"/>
                </a:lnTo>
                <a:close/>
                <a:moveTo>
                  <a:pt x="171" y="490"/>
                </a:moveTo>
                <a:lnTo>
                  <a:pt x="227" y="392"/>
                </a:lnTo>
                <a:lnTo>
                  <a:pt x="114" y="392"/>
                </a:lnTo>
                <a:lnTo>
                  <a:pt x="171" y="490"/>
                </a:lnTo>
                <a:close/>
                <a:moveTo>
                  <a:pt x="284" y="490"/>
                </a:moveTo>
                <a:lnTo>
                  <a:pt x="340" y="392"/>
                </a:lnTo>
                <a:lnTo>
                  <a:pt x="227" y="392"/>
                </a:lnTo>
                <a:lnTo>
                  <a:pt x="284" y="490"/>
                </a:lnTo>
                <a:close/>
                <a:moveTo>
                  <a:pt x="397" y="490"/>
                </a:moveTo>
                <a:lnTo>
                  <a:pt x="454" y="392"/>
                </a:lnTo>
                <a:lnTo>
                  <a:pt x="340" y="392"/>
                </a:lnTo>
                <a:lnTo>
                  <a:pt x="397" y="490"/>
                </a:lnTo>
                <a:close/>
                <a:moveTo>
                  <a:pt x="510" y="490"/>
                </a:moveTo>
                <a:lnTo>
                  <a:pt x="567" y="392"/>
                </a:lnTo>
                <a:lnTo>
                  <a:pt x="454" y="392"/>
                </a:lnTo>
                <a:lnTo>
                  <a:pt x="510" y="490"/>
                </a:lnTo>
                <a:close/>
                <a:moveTo>
                  <a:pt x="624" y="490"/>
                </a:moveTo>
                <a:lnTo>
                  <a:pt x="681" y="392"/>
                </a:lnTo>
                <a:lnTo>
                  <a:pt x="567" y="392"/>
                </a:lnTo>
                <a:lnTo>
                  <a:pt x="624" y="490"/>
                </a:lnTo>
                <a:close/>
                <a:moveTo>
                  <a:pt x="737" y="490"/>
                </a:moveTo>
                <a:lnTo>
                  <a:pt x="794" y="392"/>
                </a:lnTo>
                <a:lnTo>
                  <a:pt x="681" y="392"/>
                </a:lnTo>
                <a:lnTo>
                  <a:pt x="737" y="490"/>
                </a:lnTo>
                <a:close/>
                <a:moveTo>
                  <a:pt x="851" y="490"/>
                </a:moveTo>
                <a:lnTo>
                  <a:pt x="908" y="392"/>
                </a:lnTo>
                <a:lnTo>
                  <a:pt x="794" y="392"/>
                </a:lnTo>
                <a:lnTo>
                  <a:pt x="851" y="490"/>
                </a:lnTo>
                <a:close/>
                <a:moveTo>
                  <a:pt x="964" y="490"/>
                </a:moveTo>
                <a:lnTo>
                  <a:pt x="1021" y="392"/>
                </a:lnTo>
                <a:lnTo>
                  <a:pt x="908" y="392"/>
                </a:lnTo>
                <a:lnTo>
                  <a:pt x="964" y="490"/>
                </a:lnTo>
                <a:close/>
                <a:moveTo>
                  <a:pt x="1077" y="490"/>
                </a:moveTo>
                <a:lnTo>
                  <a:pt x="1134" y="392"/>
                </a:lnTo>
                <a:lnTo>
                  <a:pt x="1021" y="392"/>
                </a:lnTo>
                <a:lnTo>
                  <a:pt x="1077" y="490"/>
                </a:lnTo>
                <a:close/>
                <a:moveTo>
                  <a:pt x="1191" y="490"/>
                </a:moveTo>
                <a:lnTo>
                  <a:pt x="1247" y="392"/>
                </a:lnTo>
                <a:lnTo>
                  <a:pt x="1134" y="392"/>
                </a:lnTo>
                <a:lnTo>
                  <a:pt x="1191" y="490"/>
                </a:lnTo>
                <a:close/>
                <a:moveTo>
                  <a:pt x="1304" y="490"/>
                </a:moveTo>
                <a:lnTo>
                  <a:pt x="1361" y="392"/>
                </a:lnTo>
                <a:lnTo>
                  <a:pt x="1247" y="392"/>
                </a:lnTo>
                <a:lnTo>
                  <a:pt x="1304" y="490"/>
                </a:lnTo>
                <a:close/>
                <a:moveTo>
                  <a:pt x="1418" y="490"/>
                </a:moveTo>
                <a:lnTo>
                  <a:pt x="1474" y="392"/>
                </a:lnTo>
                <a:lnTo>
                  <a:pt x="1361" y="392"/>
                </a:lnTo>
                <a:lnTo>
                  <a:pt x="1418" y="490"/>
                </a:lnTo>
                <a:close/>
                <a:moveTo>
                  <a:pt x="1531" y="490"/>
                </a:moveTo>
                <a:lnTo>
                  <a:pt x="1587" y="392"/>
                </a:lnTo>
                <a:lnTo>
                  <a:pt x="1474" y="392"/>
                </a:lnTo>
                <a:lnTo>
                  <a:pt x="1531" y="490"/>
                </a:lnTo>
                <a:close/>
                <a:moveTo>
                  <a:pt x="1644" y="490"/>
                </a:moveTo>
                <a:lnTo>
                  <a:pt x="1701" y="392"/>
                </a:lnTo>
                <a:lnTo>
                  <a:pt x="1587" y="392"/>
                </a:lnTo>
                <a:lnTo>
                  <a:pt x="1644" y="490"/>
                </a:lnTo>
                <a:close/>
                <a:moveTo>
                  <a:pt x="1758" y="490"/>
                </a:moveTo>
                <a:lnTo>
                  <a:pt x="1814" y="392"/>
                </a:lnTo>
                <a:lnTo>
                  <a:pt x="1701" y="392"/>
                </a:lnTo>
                <a:lnTo>
                  <a:pt x="1758" y="490"/>
                </a:lnTo>
                <a:close/>
                <a:moveTo>
                  <a:pt x="1871" y="490"/>
                </a:moveTo>
                <a:lnTo>
                  <a:pt x="1928" y="392"/>
                </a:lnTo>
                <a:lnTo>
                  <a:pt x="1814" y="392"/>
                </a:lnTo>
                <a:lnTo>
                  <a:pt x="1871" y="490"/>
                </a:lnTo>
                <a:close/>
                <a:moveTo>
                  <a:pt x="1984" y="490"/>
                </a:moveTo>
                <a:lnTo>
                  <a:pt x="2041" y="392"/>
                </a:lnTo>
                <a:lnTo>
                  <a:pt x="1928" y="392"/>
                </a:lnTo>
                <a:lnTo>
                  <a:pt x="1984" y="490"/>
                </a:lnTo>
                <a:close/>
                <a:moveTo>
                  <a:pt x="2097" y="490"/>
                </a:moveTo>
                <a:lnTo>
                  <a:pt x="2154" y="392"/>
                </a:lnTo>
                <a:lnTo>
                  <a:pt x="2041" y="392"/>
                </a:lnTo>
                <a:lnTo>
                  <a:pt x="2097" y="490"/>
                </a:lnTo>
                <a:close/>
                <a:moveTo>
                  <a:pt x="2211" y="490"/>
                </a:moveTo>
                <a:lnTo>
                  <a:pt x="2268" y="392"/>
                </a:lnTo>
                <a:lnTo>
                  <a:pt x="2154" y="392"/>
                </a:lnTo>
                <a:lnTo>
                  <a:pt x="2211" y="490"/>
                </a:lnTo>
                <a:close/>
                <a:moveTo>
                  <a:pt x="2324" y="490"/>
                </a:moveTo>
                <a:lnTo>
                  <a:pt x="2381" y="392"/>
                </a:lnTo>
                <a:lnTo>
                  <a:pt x="2268" y="392"/>
                </a:lnTo>
                <a:lnTo>
                  <a:pt x="2324" y="490"/>
                </a:lnTo>
                <a:close/>
                <a:moveTo>
                  <a:pt x="2438" y="490"/>
                </a:moveTo>
                <a:lnTo>
                  <a:pt x="2495" y="392"/>
                </a:lnTo>
                <a:lnTo>
                  <a:pt x="2381" y="392"/>
                </a:lnTo>
                <a:lnTo>
                  <a:pt x="2438" y="490"/>
                </a:lnTo>
                <a:close/>
                <a:moveTo>
                  <a:pt x="2551" y="490"/>
                </a:moveTo>
                <a:lnTo>
                  <a:pt x="2607" y="392"/>
                </a:lnTo>
                <a:lnTo>
                  <a:pt x="2495" y="392"/>
                </a:lnTo>
                <a:lnTo>
                  <a:pt x="2551" y="490"/>
                </a:lnTo>
                <a:close/>
                <a:moveTo>
                  <a:pt x="2665" y="490"/>
                </a:moveTo>
                <a:lnTo>
                  <a:pt x="2721" y="392"/>
                </a:lnTo>
                <a:lnTo>
                  <a:pt x="2607" y="392"/>
                </a:lnTo>
                <a:lnTo>
                  <a:pt x="2665" y="490"/>
                </a:lnTo>
                <a:close/>
                <a:moveTo>
                  <a:pt x="2778" y="490"/>
                </a:moveTo>
                <a:lnTo>
                  <a:pt x="2834" y="392"/>
                </a:lnTo>
                <a:lnTo>
                  <a:pt x="2721" y="392"/>
                </a:lnTo>
                <a:lnTo>
                  <a:pt x="2778" y="490"/>
                </a:lnTo>
                <a:close/>
                <a:moveTo>
                  <a:pt x="0" y="490"/>
                </a:moveTo>
                <a:lnTo>
                  <a:pt x="114" y="490"/>
                </a:lnTo>
                <a:lnTo>
                  <a:pt x="57" y="589"/>
                </a:lnTo>
                <a:lnTo>
                  <a:pt x="0" y="490"/>
                </a:lnTo>
                <a:close/>
                <a:moveTo>
                  <a:pt x="171" y="589"/>
                </a:moveTo>
                <a:lnTo>
                  <a:pt x="227" y="490"/>
                </a:lnTo>
                <a:lnTo>
                  <a:pt x="114" y="490"/>
                </a:lnTo>
                <a:lnTo>
                  <a:pt x="171" y="589"/>
                </a:lnTo>
                <a:close/>
                <a:moveTo>
                  <a:pt x="284" y="589"/>
                </a:moveTo>
                <a:lnTo>
                  <a:pt x="340" y="490"/>
                </a:lnTo>
                <a:lnTo>
                  <a:pt x="227" y="490"/>
                </a:lnTo>
                <a:lnTo>
                  <a:pt x="284" y="589"/>
                </a:lnTo>
                <a:close/>
                <a:moveTo>
                  <a:pt x="397" y="589"/>
                </a:moveTo>
                <a:lnTo>
                  <a:pt x="454" y="490"/>
                </a:lnTo>
                <a:lnTo>
                  <a:pt x="340" y="490"/>
                </a:lnTo>
                <a:lnTo>
                  <a:pt x="397" y="589"/>
                </a:lnTo>
                <a:close/>
                <a:moveTo>
                  <a:pt x="510" y="589"/>
                </a:moveTo>
                <a:lnTo>
                  <a:pt x="567" y="490"/>
                </a:lnTo>
                <a:lnTo>
                  <a:pt x="454" y="490"/>
                </a:lnTo>
                <a:lnTo>
                  <a:pt x="510" y="589"/>
                </a:lnTo>
                <a:close/>
                <a:moveTo>
                  <a:pt x="624" y="589"/>
                </a:moveTo>
                <a:lnTo>
                  <a:pt x="681" y="490"/>
                </a:lnTo>
                <a:lnTo>
                  <a:pt x="567" y="490"/>
                </a:lnTo>
                <a:lnTo>
                  <a:pt x="624" y="589"/>
                </a:lnTo>
                <a:close/>
                <a:moveTo>
                  <a:pt x="737" y="589"/>
                </a:moveTo>
                <a:lnTo>
                  <a:pt x="794" y="490"/>
                </a:lnTo>
                <a:lnTo>
                  <a:pt x="681" y="490"/>
                </a:lnTo>
                <a:lnTo>
                  <a:pt x="737" y="589"/>
                </a:lnTo>
                <a:close/>
                <a:moveTo>
                  <a:pt x="851" y="589"/>
                </a:moveTo>
                <a:lnTo>
                  <a:pt x="908" y="490"/>
                </a:lnTo>
                <a:lnTo>
                  <a:pt x="794" y="490"/>
                </a:lnTo>
                <a:lnTo>
                  <a:pt x="851" y="589"/>
                </a:lnTo>
                <a:close/>
                <a:moveTo>
                  <a:pt x="964" y="589"/>
                </a:moveTo>
                <a:lnTo>
                  <a:pt x="1021" y="490"/>
                </a:lnTo>
                <a:lnTo>
                  <a:pt x="908" y="490"/>
                </a:lnTo>
                <a:lnTo>
                  <a:pt x="964" y="589"/>
                </a:lnTo>
                <a:close/>
                <a:moveTo>
                  <a:pt x="1077" y="589"/>
                </a:moveTo>
                <a:lnTo>
                  <a:pt x="1134" y="490"/>
                </a:lnTo>
                <a:lnTo>
                  <a:pt x="1021" y="490"/>
                </a:lnTo>
                <a:lnTo>
                  <a:pt x="1077" y="589"/>
                </a:lnTo>
                <a:close/>
                <a:moveTo>
                  <a:pt x="1191" y="589"/>
                </a:moveTo>
                <a:lnTo>
                  <a:pt x="1247" y="490"/>
                </a:lnTo>
                <a:lnTo>
                  <a:pt x="1134" y="490"/>
                </a:lnTo>
                <a:lnTo>
                  <a:pt x="1191" y="589"/>
                </a:lnTo>
                <a:close/>
                <a:moveTo>
                  <a:pt x="1304" y="589"/>
                </a:moveTo>
                <a:lnTo>
                  <a:pt x="1361" y="490"/>
                </a:lnTo>
                <a:lnTo>
                  <a:pt x="1247" y="490"/>
                </a:lnTo>
                <a:lnTo>
                  <a:pt x="1304" y="589"/>
                </a:lnTo>
                <a:close/>
                <a:moveTo>
                  <a:pt x="1418" y="589"/>
                </a:moveTo>
                <a:lnTo>
                  <a:pt x="1474" y="490"/>
                </a:lnTo>
                <a:lnTo>
                  <a:pt x="1361" y="490"/>
                </a:lnTo>
                <a:lnTo>
                  <a:pt x="1418" y="589"/>
                </a:lnTo>
                <a:close/>
                <a:moveTo>
                  <a:pt x="1531" y="589"/>
                </a:moveTo>
                <a:lnTo>
                  <a:pt x="1587" y="490"/>
                </a:lnTo>
                <a:lnTo>
                  <a:pt x="1474" y="490"/>
                </a:lnTo>
                <a:lnTo>
                  <a:pt x="1531" y="589"/>
                </a:lnTo>
                <a:close/>
                <a:moveTo>
                  <a:pt x="1644" y="589"/>
                </a:moveTo>
                <a:lnTo>
                  <a:pt x="1701" y="490"/>
                </a:lnTo>
                <a:lnTo>
                  <a:pt x="1587" y="490"/>
                </a:lnTo>
                <a:lnTo>
                  <a:pt x="1644" y="589"/>
                </a:lnTo>
                <a:close/>
                <a:moveTo>
                  <a:pt x="1758" y="589"/>
                </a:moveTo>
                <a:lnTo>
                  <a:pt x="1814" y="490"/>
                </a:lnTo>
                <a:lnTo>
                  <a:pt x="1701" y="490"/>
                </a:lnTo>
                <a:lnTo>
                  <a:pt x="1758" y="589"/>
                </a:lnTo>
                <a:close/>
                <a:moveTo>
                  <a:pt x="1871" y="589"/>
                </a:moveTo>
                <a:lnTo>
                  <a:pt x="1928" y="490"/>
                </a:lnTo>
                <a:lnTo>
                  <a:pt x="1814" y="490"/>
                </a:lnTo>
                <a:lnTo>
                  <a:pt x="1871" y="589"/>
                </a:lnTo>
                <a:close/>
                <a:moveTo>
                  <a:pt x="1984" y="589"/>
                </a:moveTo>
                <a:lnTo>
                  <a:pt x="2041" y="490"/>
                </a:lnTo>
                <a:lnTo>
                  <a:pt x="1928" y="490"/>
                </a:lnTo>
                <a:lnTo>
                  <a:pt x="1984" y="589"/>
                </a:lnTo>
                <a:close/>
                <a:moveTo>
                  <a:pt x="2097" y="589"/>
                </a:moveTo>
                <a:lnTo>
                  <a:pt x="2154" y="490"/>
                </a:lnTo>
                <a:lnTo>
                  <a:pt x="2041" y="490"/>
                </a:lnTo>
                <a:lnTo>
                  <a:pt x="2097" y="589"/>
                </a:lnTo>
                <a:close/>
                <a:moveTo>
                  <a:pt x="2211" y="589"/>
                </a:moveTo>
                <a:lnTo>
                  <a:pt x="2268" y="490"/>
                </a:lnTo>
                <a:lnTo>
                  <a:pt x="2154" y="490"/>
                </a:lnTo>
                <a:lnTo>
                  <a:pt x="2211" y="589"/>
                </a:lnTo>
                <a:close/>
                <a:moveTo>
                  <a:pt x="2324" y="589"/>
                </a:moveTo>
                <a:lnTo>
                  <a:pt x="2381" y="490"/>
                </a:lnTo>
                <a:lnTo>
                  <a:pt x="2268" y="490"/>
                </a:lnTo>
                <a:lnTo>
                  <a:pt x="2324" y="589"/>
                </a:lnTo>
                <a:close/>
                <a:moveTo>
                  <a:pt x="2438" y="589"/>
                </a:moveTo>
                <a:lnTo>
                  <a:pt x="2495" y="490"/>
                </a:lnTo>
                <a:lnTo>
                  <a:pt x="2381" y="490"/>
                </a:lnTo>
                <a:lnTo>
                  <a:pt x="2438" y="589"/>
                </a:lnTo>
                <a:close/>
                <a:moveTo>
                  <a:pt x="2551" y="589"/>
                </a:moveTo>
                <a:lnTo>
                  <a:pt x="2607" y="490"/>
                </a:lnTo>
                <a:lnTo>
                  <a:pt x="2495" y="490"/>
                </a:lnTo>
                <a:lnTo>
                  <a:pt x="2551" y="589"/>
                </a:lnTo>
                <a:close/>
                <a:moveTo>
                  <a:pt x="2665" y="589"/>
                </a:moveTo>
                <a:lnTo>
                  <a:pt x="2721" y="490"/>
                </a:lnTo>
                <a:lnTo>
                  <a:pt x="2607" y="490"/>
                </a:lnTo>
                <a:lnTo>
                  <a:pt x="2665" y="589"/>
                </a:lnTo>
                <a:close/>
                <a:moveTo>
                  <a:pt x="2778" y="589"/>
                </a:moveTo>
                <a:lnTo>
                  <a:pt x="2834" y="490"/>
                </a:lnTo>
                <a:lnTo>
                  <a:pt x="2721" y="490"/>
                </a:lnTo>
                <a:lnTo>
                  <a:pt x="2778" y="589"/>
                </a:lnTo>
                <a:close/>
                <a:moveTo>
                  <a:pt x="0" y="589"/>
                </a:moveTo>
                <a:lnTo>
                  <a:pt x="114" y="589"/>
                </a:lnTo>
                <a:lnTo>
                  <a:pt x="57" y="687"/>
                </a:lnTo>
                <a:lnTo>
                  <a:pt x="0" y="589"/>
                </a:lnTo>
                <a:close/>
                <a:moveTo>
                  <a:pt x="171" y="687"/>
                </a:moveTo>
                <a:lnTo>
                  <a:pt x="227" y="589"/>
                </a:lnTo>
                <a:lnTo>
                  <a:pt x="114" y="589"/>
                </a:lnTo>
                <a:lnTo>
                  <a:pt x="171" y="687"/>
                </a:lnTo>
                <a:close/>
                <a:moveTo>
                  <a:pt x="284" y="687"/>
                </a:moveTo>
                <a:lnTo>
                  <a:pt x="340" y="589"/>
                </a:lnTo>
                <a:lnTo>
                  <a:pt x="227" y="589"/>
                </a:lnTo>
                <a:lnTo>
                  <a:pt x="284" y="687"/>
                </a:lnTo>
                <a:close/>
                <a:moveTo>
                  <a:pt x="397" y="687"/>
                </a:moveTo>
                <a:lnTo>
                  <a:pt x="454" y="589"/>
                </a:lnTo>
                <a:lnTo>
                  <a:pt x="340" y="589"/>
                </a:lnTo>
                <a:lnTo>
                  <a:pt x="397" y="687"/>
                </a:lnTo>
                <a:close/>
                <a:moveTo>
                  <a:pt x="510" y="687"/>
                </a:moveTo>
                <a:lnTo>
                  <a:pt x="567" y="589"/>
                </a:lnTo>
                <a:lnTo>
                  <a:pt x="454" y="589"/>
                </a:lnTo>
                <a:lnTo>
                  <a:pt x="510" y="687"/>
                </a:lnTo>
                <a:close/>
                <a:moveTo>
                  <a:pt x="624" y="687"/>
                </a:moveTo>
                <a:lnTo>
                  <a:pt x="681" y="589"/>
                </a:lnTo>
                <a:lnTo>
                  <a:pt x="567" y="589"/>
                </a:lnTo>
                <a:lnTo>
                  <a:pt x="624" y="687"/>
                </a:lnTo>
                <a:close/>
                <a:moveTo>
                  <a:pt x="737" y="687"/>
                </a:moveTo>
                <a:lnTo>
                  <a:pt x="794" y="589"/>
                </a:lnTo>
                <a:lnTo>
                  <a:pt x="681" y="589"/>
                </a:lnTo>
                <a:lnTo>
                  <a:pt x="737" y="687"/>
                </a:lnTo>
                <a:close/>
                <a:moveTo>
                  <a:pt x="851" y="687"/>
                </a:moveTo>
                <a:lnTo>
                  <a:pt x="908" y="589"/>
                </a:lnTo>
                <a:lnTo>
                  <a:pt x="794" y="589"/>
                </a:lnTo>
                <a:lnTo>
                  <a:pt x="851" y="687"/>
                </a:lnTo>
                <a:close/>
                <a:moveTo>
                  <a:pt x="964" y="687"/>
                </a:moveTo>
                <a:lnTo>
                  <a:pt x="1021" y="589"/>
                </a:lnTo>
                <a:lnTo>
                  <a:pt x="908" y="589"/>
                </a:lnTo>
                <a:lnTo>
                  <a:pt x="964" y="687"/>
                </a:lnTo>
                <a:close/>
                <a:moveTo>
                  <a:pt x="1077" y="687"/>
                </a:moveTo>
                <a:lnTo>
                  <a:pt x="1134" y="589"/>
                </a:lnTo>
                <a:lnTo>
                  <a:pt x="1021" y="589"/>
                </a:lnTo>
                <a:lnTo>
                  <a:pt x="1077" y="687"/>
                </a:lnTo>
                <a:close/>
                <a:moveTo>
                  <a:pt x="1191" y="687"/>
                </a:moveTo>
                <a:lnTo>
                  <a:pt x="1247" y="589"/>
                </a:lnTo>
                <a:lnTo>
                  <a:pt x="1134" y="589"/>
                </a:lnTo>
                <a:lnTo>
                  <a:pt x="1191" y="687"/>
                </a:lnTo>
                <a:close/>
                <a:moveTo>
                  <a:pt x="1304" y="687"/>
                </a:moveTo>
                <a:lnTo>
                  <a:pt x="1361" y="589"/>
                </a:lnTo>
                <a:lnTo>
                  <a:pt x="1247" y="589"/>
                </a:lnTo>
                <a:lnTo>
                  <a:pt x="1304" y="687"/>
                </a:lnTo>
                <a:close/>
                <a:moveTo>
                  <a:pt x="1418" y="687"/>
                </a:moveTo>
                <a:lnTo>
                  <a:pt x="1474" y="589"/>
                </a:lnTo>
                <a:lnTo>
                  <a:pt x="1361" y="589"/>
                </a:lnTo>
                <a:lnTo>
                  <a:pt x="1418" y="687"/>
                </a:lnTo>
                <a:close/>
                <a:moveTo>
                  <a:pt x="1531" y="687"/>
                </a:moveTo>
                <a:lnTo>
                  <a:pt x="1587" y="589"/>
                </a:lnTo>
                <a:lnTo>
                  <a:pt x="1474" y="589"/>
                </a:lnTo>
                <a:lnTo>
                  <a:pt x="1531" y="687"/>
                </a:lnTo>
                <a:close/>
                <a:moveTo>
                  <a:pt x="1644" y="687"/>
                </a:moveTo>
                <a:lnTo>
                  <a:pt x="1701" y="589"/>
                </a:lnTo>
                <a:lnTo>
                  <a:pt x="1587" y="589"/>
                </a:lnTo>
                <a:lnTo>
                  <a:pt x="1644" y="687"/>
                </a:lnTo>
                <a:close/>
                <a:moveTo>
                  <a:pt x="1758" y="687"/>
                </a:moveTo>
                <a:lnTo>
                  <a:pt x="1814" y="589"/>
                </a:lnTo>
                <a:lnTo>
                  <a:pt x="1701" y="589"/>
                </a:lnTo>
                <a:lnTo>
                  <a:pt x="1758" y="687"/>
                </a:lnTo>
                <a:close/>
                <a:moveTo>
                  <a:pt x="1871" y="687"/>
                </a:moveTo>
                <a:lnTo>
                  <a:pt x="1928" y="589"/>
                </a:lnTo>
                <a:lnTo>
                  <a:pt x="1814" y="589"/>
                </a:lnTo>
                <a:lnTo>
                  <a:pt x="1871" y="687"/>
                </a:lnTo>
                <a:close/>
                <a:moveTo>
                  <a:pt x="1984" y="687"/>
                </a:moveTo>
                <a:lnTo>
                  <a:pt x="2041" y="589"/>
                </a:lnTo>
                <a:lnTo>
                  <a:pt x="1928" y="589"/>
                </a:lnTo>
                <a:lnTo>
                  <a:pt x="1984" y="687"/>
                </a:lnTo>
                <a:close/>
                <a:moveTo>
                  <a:pt x="2097" y="687"/>
                </a:moveTo>
                <a:lnTo>
                  <a:pt x="2154" y="589"/>
                </a:lnTo>
                <a:lnTo>
                  <a:pt x="2041" y="589"/>
                </a:lnTo>
                <a:lnTo>
                  <a:pt x="2097" y="687"/>
                </a:lnTo>
                <a:close/>
                <a:moveTo>
                  <a:pt x="2211" y="687"/>
                </a:moveTo>
                <a:lnTo>
                  <a:pt x="2268" y="589"/>
                </a:lnTo>
                <a:lnTo>
                  <a:pt x="2154" y="589"/>
                </a:lnTo>
                <a:lnTo>
                  <a:pt x="2211" y="687"/>
                </a:lnTo>
                <a:close/>
                <a:moveTo>
                  <a:pt x="2324" y="687"/>
                </a:moveTo>
                <a:lnTo>
                  <a:pt x="2381" y="589"/>
                </a:lnTo>
                <a:lnTo>
                  <a:pt x="2268" y="589"/>
                </a:lnTo>
                <a:lnTo>
                  <a:pt x="2324" y="687"/>
                </a:lnTo>
                <a:close/>
                <a:moveTo>
                  <a:pt x="2438" y="687"/>
                </a:moveTo>
                <a:lnTo>
                  <a:pt x="2495" y="589"/>
                </a:lnTo>
                <a:lnTo>
                  <a:pt x="2381" y="589"/>
                </a:lnTo>
                <a:lnTo>
                  <a:pt x="2438" y="687"/>
                </a:lnTo>
                <a:close/>
                <a:moveTo>
                  <a:pt x="2551" y="687"/>
                </a:moveTo>
                <a:lnTo>
                  <a:pt x="2607" y="589"/>
                </a:lnTo>
                <a:lnTo>
                  <a:pt x="2495" y="589"/>
                </a:lnTo>
                <a:lnTo>
                  <a:pt x="2551" y="687"/>
                </a:lnTo>
                <a:close/>
                <a:moveTo>
                  <a:pt x="2665" y="687"/>
                </a:moveTo>
                <a:lnTo>
                  <a:pt x="2721" y="589"/>
                </a:lnTo>
                <a:lnTo>
                  <a:pt x="2607" y="589"/>
                </a:lnTo>
                <a:lnTo>
                  <a:pt x="2665" y="687"/>
                </a:lnTo>
                <a:close/>
                <a:moveTo>
                  <a:pt x="2778" y="687"/>
                </a:moveTo>
                <a:lnTo>
                  <a:pt x="2834" y="589"/>
                </a:lnTo>
                <a:lnTo>
                  <a:pt x="2721" y="589"/>
                </a:lnTo>
                <a:lnTo>
                  <a:pt x="2778" y="687"/>
                </a:lnTo>
                <a:close/>
                <a:moveTo>
                  <a:pt x="0" y="687"/>
                </a:moveTo>
                <a:lnTo>
                  <a:pt x="114" y="687"/>
                </a:lnTo>
                <a:lnTo>
                  <a:pt x="57" y="785"/>
                </a:lnTo>
                <a:lnTo>
                  <a:pt x="0" y="687"/>
                </a:lnTo>
                <a:close/>
                <a:moveTo>
                  <a:pt x="171" y="785"/>
                </a:moveTo>
                <a:lnTo>
                  <a:pt x="227" y="687"/>
                </a:lnTo>
                <a:lnTo>
                  <a:pt x="114" y="687"/>
                </a:lnTo>
                <a:lnTo>
                  <a:pt x="171" y="785"/>
                </a:lnTo>
                <a:close/>
                <a:moveTo>
                  <a:pt x="284" y="785"/>
                </a:moveTo>
                <a:lnTo>
                  <a:pt x="340" y="687"/>
                </a:lnTo>
                <a:lnTo>
                  <a:pt x="227" y="687"/>
                </a:lnTo>
                <a:lnTo>
                  <a:pt x="284" y="785"/>
                </a:lnTo>
                <a:close/>
                <a:moveTo>
                  <a:pt x="397" y="785"/>
                </a:moveTo>
                <a:lnTo>
                  <a:pt x="454" y="687"/>
                </a:lnTo>
                <a:lnTo>
                  <a:pt x="340" y="687"/>
                </a:lnTo>
                <a:lnTo>
                  <a:pt x="397" y="785"/>
                </a:lnTo>
                <a:close/>
                <a:moveTo>
                  <a:pt x="510" y="785"/>
                </a:moveTo>
                <a:lnTo>
                  <a:pt x="567" y="687"/>
                </a:lnTo>
                <a:lnTo>
                  <a:pt x="454" y="687"/>
                </a:lnTo>
                <a:lnTo>
                  <a:pt x="510" y="785"/>
                </a:lnTo>
                <a:close/>
                <a:moveTo>
                  <a:pt x="624" y="785"/>
                </a:moveTo>
                <a:lnTo>
                  <a:pt x="681" y="687"/>
                </a:lnTo>
                <a:lnTo>
                  <a:pt x="567" y="687"/>
                </a:lnTo>
                <a:lnTo>
                  <a:pt x="624" y="785"/>
                </a:lnTo>
                <a:close/>
                <a:moveTo>
                  <a:pt x="737" y="785"/>
                </a:moveTo>
                <a:lnTo>
                  <a:pt x="794" y="687"/>
                </a:lnTo>
                <a:lnTo>
                  <a:pt x="681" y="687"/>
                </a:lnTo>
                <a:lnTo>
                  <a:pt x="737" y="785"/>
                </a:lnTo>
                <a:close/>
                <a:moveTo>
                  <a:pt x="851" y="785"/>
                </a:moveTo>
                <a:lnTo>
                  <a:pt x="908" y="687"/>
                </a:lnTo>
                <a:lnTo>
                  <a:pt x="794" y="687"/>
                </a:lnTo>
                <a:lnTo>
                  <a:pt x="851" y="785"/>
                </a:lnTo>
                <a:close/>
                <a:moveTo>
                  <a:pt x="964" y="785"/>
                </a:moveTo>
                <a:lnTo>
                  <a:pt x="1021" y="687"/>
                </a:lnTo>
                <a:lnTo>
                  <a:pt x="908" y="687"/>
                </a:lnTo>
                <a:lnTo>
                  <a:pt x="964" y="785"/>
                </a:lnTo>
                <a:close/>
                <a:moveTo>
                  <a:pt x="1077" y="785"/>
                </a:moveTo>
                <a:lnTo>
                  <a:pt x="1134" y="687"/>
                </a:lnTo>
                <a:lnTo>
                  <a:pt x="1021" y="687"/>
                </a:lnTo>
                <a:lnTo>
                  <a:pt x="1077" y="785"/>
                </a:lnTo>
                <a:close/>
                <a:moveTo>
                  <a:pt x="1191" y="785"/>
                </a:moveTo>
                <a:lnTo>
                  <a:pt x="1247" y="687"/>
                </a:lnTo>
                <a:lnTo>
                  <a:pt x="1134" y="687"/>
                </a:lnTo>
                <a:lnTo>
                  <a:pt x="1191" y="785"/>
                </a:lnTo>
                <a:close/>
                <a:moveTo>
                  <a:pt x="1304" y="785"/>
                </a:moveTo>
                <a:lnTo>
                  <a:pt x="1361" y="687"/>
                </a:lnTo>
                <a:lnTo>
                  <a:pt x="1247" y="687"/>
                </a:lnTo>
                <a:lnTo>
                  <a:pt x="1304" y="785"/>
                </a:lnTo>
                <a:close/>
                <a:moveTo>
                  <a:pt x="1418" y="785"/>
                </a:moveTo>
                <a:lnTo>
                  <a:pt x="1474" y="687"/>
                </a:lnTo>
                <a:lnTo>
                  <a:pt x="1361" y="687"/>
                </a:lnTo>
                <a:lnTo>
                  <a:pt x="1418" y="785"/>
                </a:lnTo>
                <a:close/>
                <a:moveTo>
                  <a:pt x="1531" y="785"/>
                </a:moveTo>
                <a:lnTo>
                  <a:pt x="1587" y="687"/>
                </a:lnTo>
                <a:lnTo>
                  <a:pt x="1474" y="687"/>
                </a:lnTo>
                <a:lnTo>
                  <a:pt x="1531" y="785"/>
                </a:lnTo>
                <a:close/>
                <a:moveTo>
                  <a:pt x="1644" y="785"/>
                </a:moveTo>
                <a:lnTo>
                  <a:pt x="1701" y="687"/>
                </a:lnTo>
                <a:lnTo>
                  <a:pt x="1587" y="687"/>
                </a:lnTo>
                <a:lnTo>
                  <a:pt x="1644" y="785"/>
                </a:lnTo>
                <a:close/>
                <a:moveTo>
                  <a:pt x="1758" y="785"/>
                </a:moveTo>
                <a:lnTo>
                  <a:pt x="1814" y="687"/>
                </a:lnTo>
                <a:lnTo>
                  <a:pt x="1701" y="687"/>
                </a:lnTo>
                <a:lnTo>
                  <a:pt x="1758" y="785"/>
                </a:lnTo>
                <a:close/>
                <a:moveTo>
                  <a:pt x="1871" y="785"/>
                </a:moveTo>
                <a:lnTo>
                  <a:pt x="1928" y="687"/>
                </a:lnTo>
                <a:lnTo>
                  <a:pt x="1814" y="687"/>
                </a:lnTo>
                <a:lnTo>
                  <a:pt x="1871" y="785"/>
                </a:lnTo>
                <a:close/>
                <a:moveTo>
                  <a:pt x="1984" y="785"/>
                </a:moveTo>
                <a:lnTo>
                  <a:pt x="2041" y="687"/>
                </a:lnTo>
                <a:lnTo>
                  <a:pt x="1928" y="687"/>
                </a:lnTo>
                <a:lnTo>
                  <a:pt x="1984" y="785"/>
                </a:lnTo>
                <a:close/>
                <a:moveTo>
                  <a:pt x="2097" y="785"/>
                </a:moveTo>
                <a:lnTo>
                  <a:pt x="2154" y="687"/>
                </a:lnTo>
                <a:lnTo>
                  <a:pt x="2041" y="687"/>
                </a:lnTo>
                <a:lnTo>
                  <a:pt x="2097" y="785"/>
                </a:lnTo>
                <a:close/>
                <a:moveTo>
                  <a:pt x="2211" y="785"/>
                </a:moveTo>
                <a:lnTo>
                  <a:pt x="2268" y="687"/>
                </a:lnTo>
                <a:lnTo>
                  <a:pt x="2154" y="687"/>
                </a:lnTo>
                <a:lnTo>
                  <a:pt x="2211" y="785"/>
                </a:lnTo>
                <a:close/>
                <a:moveTo>
                  <a:pt x="2324" y="785"/>
                </a:moveTo>
                <a:lnTo>
                  <a:pt x="2381" y="687"/>
                </a:lnTo>
                <a:lnTo>
                  <a:pt x="2268" y="687"/>
                </a:lnTo>
                <a:lnTo>
                  <a:pt x="2324" y="785"/>
                </a:lnTo>
                <a:close/>
                <a:moveTo>
                  <a:pt x="2438" y="785"/>
                </a:moveTo>
                <a:lnTo>
                  <a:pt x="2495" y="687"/>
                </a:lnTo>
                <a:lnTo>
                  <a:pt x="2381" y="687"/>
                </a:lnTo>
                <a:lnTo>
                  <a:pt x="2438" y="785"/>
                </a:lnTo>
                <a:close/>
                <a:moveTo>
                  <a:pt x="2551" y="785"/>
                </a:moveTo>
                <a:lnTo>
                  <a:pt x="2607" y="687"/>
                </a:lnTo>
                <a:lnTo>
                  <a:pt x="2495" y="687"/>
                </a:lnTo>
                <a:lnTo>
                  <a:pt x="2551" y="785"/>
                </a:lnTo>
                <a:close/>
                <a:moveTo>
                  <a:pt x="2665" y="785"/>
                </a:moveTo>
                <a:lnTo>
                  <a:pt x="2721" y="687"/>
                </a:lnTo>
                <a:lnTo>
                  <a:pt x="2607" y="687"/>
                </a:lnTo>
                <a:lnTo>
                  <a:pt x="2665" y="785"/>
                </a:lnTo>
                <a:close/>
                <a:moveTo>
                  <a:pt x="2778" y="785"/>
                </a:moveTo>
                <a:lnTo>
                  <a:pt x="2834" y="687"/>
                </a:lnTo>
                <a:lnTo>
                  <a:pt x="2721" y="687"/>
                </a:lnTo>
                <a:lnTo>
                  <a:pt x="2778" y="785"/>
                </a:lnTo>
                <a:close/>
                <a:moveTo>
                  <a:pt x="0" y="785"/>
                </a:moveTo>
                <a:lnTo>
                  <a:pt x="114" y="785"/>
                </a:lnTo>
                <a:lnTo>
                  <a:pt x="57" y="883"/>
                </a:lnTo>
                <a:lnTo>
                  <a:pt x="0" y="785"/>
                </a:lnTo>
                <a:close/>
                <a:moveTo>
                  <a:pt x="171" y="883"/>
                </a:moveTo>
                <a:lnTo>
                  <a:pt x="227" y="785"/>
                </a:lnTo>
                <a:lnTo>
                  <a:pt x="114" y="785"/>
                </a:lnTo>
                <a:lnTo>
                  <a:pt x="171" y="883"/>
                </a:lnTo>
                <a:close/>
                <a:moveTo>
                  <a:pt x="284" y="883"/>
                </a:moveTo>
                <a:lnTo>
                  <a:pt x="340" y="785"/>
                </a:lnTo>
                <a:lnTo>
                  <a:pt x="227" y="785"/>
                </a:lnTo>
                <a:lnTo>
                  <a:pt x="284" y="883"/>
                </a:lnTo>
                <a:close/>
                <a:moveTo>
                  <a:pt x="397" y="883"/>
                </a:moveTo>
                <a:lnTo>
                  <a:pt x="454" y="785"/>
                </a:lnTo>
                <a:lnTo>
                  <a:pt x="340" y="785"/>
                </a:lnTo>
                <a:lnTo>
                  <a:pt x="397" y="883"/>
                </a:lnTo>
                <a:close/>
                <a:moveTo>
                  <a:pt x="510" y="883"/>
                </a:moveTo>
                <a:lnTo>
                  <a:pt x="567" y="785"/>
                </a:lnTo>
                <a:lnTo>
                  <a:pt x="454" y="785"/>
                </a:lnTo>
                <a:lnTo>
                  <a:pt x="510" y="883"/>
                </a:lnTo>
                <a:close/>
                <a:moveTo>
                  <a:pt x="624" y="883"/>
                </a:moveTo>
                <a:lnTo>
                  <a:pt x="681" y="785"/>
                </a:lnTo>
                <a:lnTo>
                  <a:pt x="567" y="785"/>
                </a:lnTo>
                <a:lnTo>
                  <a:pt x="624" y="883"/>
                </a:lnTo>
                <a:close/>
                <a:moveTo>
                  <a:pt x="737" y="883"/>
                </a:moveTo>
                <a:lnTo>
                  <a:pt x="794" y="785"/>
                </a:lnTo>
                <a:lnTo>
                  <a:pt x="681" y="785"/>
                </a:lnTo>
                <a:lnTo>
                  <a:pt x="737" y="883"/>
                </a:lnTo>
                <a:close/>
                <a:moveTo>
                  <a:pt x="851" y="883"/>
                </a:moveTo>
                <a:lnTo>
                  <a:pt x="908" y="785"/>
                </a:lnTo>
                <a:lnTo>
                  <a:pt x="794" y="785"/>
                </a:lnTo>
                <a:lnTo>
                  <a:pt x="851" y="883"/>
                </a:lnTo>
                <a:close/>
                <a:moveTo>
                  <a:pt x="964" y="883"/>
                </a:moveTo>
                <a:lnTo>
                  <a:pt x="1021" y="785"/>
                </a:lnTo>
                <a:lnTo>
                  <a:pt x="908" y="785"/>
                </a:lnTo>
                <a:lnTo>
                  <a:pt x="964" y="883"/>
                </a:lnTo>
                <a:close/>
                <a:moveTo>
                  <a:pt x="1077" y="883"/>
                </a:moveTo>
                <a:lnTo>
                  <a:pt x="1134" y="785"/>
                </a:lnTo>
                <a:lnTo>
                  <a:pt x="1021" y="785"/>
                </a:lnTo>
                <a:lnTo>
                  <a:pt x="1077" y="883"/>
                </a:lnTo>
                <a:close/>
                <a:moveTo>
                  <a:pt x="1191" y="883"/>
                </a:moveTo>
                <a:lnTo>
                  <a:pt x="1247" y="785"/>
                </a:lnTo>
                <a:lnTo>
                  <a:pt x="1134" y="785"/>
                </a:lnTo>
                <a:lnTo>
                  <a:pt x="1191" y="883"/>
                </a:lnTo>
                <a:close/>
                <a:moveTo>
                  <a:pt x="1304" y="883"/>
                </a:moveTo>
                <a:lnTo>
                  <a:pt x="1361" y="785"/>
                </a:lnTo>
                <a:lnTo>
                  <a:pt x="1247" y="785"/>
                </a:lnTo>
                <a:lnTo>
                  <a:pt x="1304" y="883"/>
                </a:lnTo>
                <a:close/>
                <a:moveTo>
                  <a:pt x="1418" y="883"/>
                </a:moveTo>
                <a:lnTo>
                  <a:pt x="1474" y="785"/>
                </a:lnTo>
                <a:lnTo>
                  <a:pt x="1361" y="785"/>
                </a:lnTo>
                <a:lnTo>
                  <a:pt x="1418" y="883"/>
                </a:lnTo>
                <a:close/>
                <a:moveTo>
                  <a:pt x="1531" y="883"/>
                </a:moveTo>
                <a:lnTo>
                  <a:pt x="1587" y="785"/>
                </a:lnTo>
                <a:lnTo>
                  <a:pt x="1474" y="785"/>
                </a:lnTo>
                <a:lnTo>
                  <a:pt x="1531" y="883"/>
                </a:lnTo>
                <a:close/>
                <a:moveTo>
                  <a:pt x="1644" y="883"/>
                </a:moveTo>
                <a:lnTo>
                  <a:pt x="1701" y="785"/>
                </a:lnTo>
                <a:lnTo>
                  <a:pt x="1587" y="785"/>
                </a:lnTo>
                <a:lnTo>
                  <a:pt x="1644" y="883"/>
                </a:lnTo>
                <a:close/>
                <a:moveTo>
                  <a:pt x="1758" y="883"/>
                </a:moveTo>
                <a:lnTo>
                  <a:pt x="1814" y="785"/>
                </a:lnTo>
                <a:lnTo>
                  <a:pt x="1701" y="785"/>
                </a:lnTo>
                <a:lnTo>
                  <a:pt x="1758" y="883"/>
                </a:lnTo>
                <a:close/>
                <a:moveTo>
                  <a:pt x="1871" y="883"/>
                </a:moveTo>
                <a:lnTo>
                  <a:pt x="1928" y="785"/>
                </a:lnTo>
                <a:lnTo>
                  <a:pt x="1814" y="785"/>
                </a:lnTo>
                <a:lnTo>
                  <a:pt x="1871" y="883"/>
                </a:lnTo>
                <a:close/>
                <a:moveTo>
                  <a:pt x="1984" y="883"/>
                </a:moveTo>
                <a:lnTo>
                  <a:pt x="2041" y="785"/>
                </a:lnTo>
                <a:lnTo>
                  <a:pt x="1928" y="785"/>
                </a:lnTo>
                <a:lnTo>
                  <a:pt x="1984" y="883"/>
                </a:lnTo>
                <a:close/>
                <a:moveTo>
                  <a:pt x="2097" y="883"/>
                </a:moveTo>
                <a:lnTo>
                  <a:pt x="2154" y="785"/>
                </a:lnTo>
                <a:lnTo>
                  <a:pt x="2041" y="785"/>
                </a:lnTo>
                <a:lnTo>
                  <a:pt x="2097" y="883"/>
                </a:lnTo>
                <a:close/>
                <a:moveTo>
                  <a:pt x="2211" y="883"/>
                </a:moveTo>
                <a:lnTo>
                  <a:pt x="2268" y="785"/>
                </a:lnTo>
                <a:lnTo>
                  <a:pt x="2154" y="785"/>
                </a:lnTo>
                <a:lnTo>
                  <a:pt x="2211" y="883"/>
                </a:lnTo>
                <a:close/>
                <a:moveTo>
                  <a:pt x="2324" y="883"/>
                </a:moveTo>
                <a:lnTo>
                  <a:pt x="2381" y="785"/>
                </a:lnTo>
                <a:lnTo>
                  <a:pt x="2268" y="785"/>
                </a:lnTo>
                <a:lnTo>
                  <a:pt x="2324" y="883"/>
                </a:lnTo>
                <a:close/>
                <a:moveTo>
                  <a:pt x="2438" y="883"/>
                </a:moveTo>
                <a:lnTo>
                  <a:pt x="2495" y="785"/>
                </a:lnTo>
                <a:lnTo>
                  <a:pt x="2381" y="785"/>
                </a:lnTo>
                <a:lnTo>
                  <a:pt x="2438" y="883"/>
                </a:lnTo>
                <a:close/>
                <a:moveTo>
                  <a:pt x="2551" y="883"/>
                </a:moveTo>
                <a:lnTo>
                  <a:pt x="2607" y="785"/>
                </a:lnTo>
                <a:lnTo>
                  <a:pt x="2495" y="785"/>
                </a:lnTo>
                <a:lnTo>
                  <a:pt x="2551" y="883"/>
                </a:lnTo>
                <a:close/>
                <a:moveTo>
                  <a:pt x="2665" y="883"/>
                </a:moveTo>
                <a:lnTo>
                  <a:pt x="2721" y="785"/>
                </a:lnTo>
                <a:lnTo>
                  <a:pt x="2607" y="785"/>
                </a:lnTo>
                <a:lnTo>
                  <a:pt x="2665" y="883"/>
                </a:lnTo>
                <a:close/>
                <a:moveTo>
                  <a:pt x="2778" y="883"/>
                </a:moveTo>
                <a:lnTo>
                  <a:pt x="2834" y="785"/>
                </a:lnTo>
                <a:lnTo>
                  <a:pt x="2721" y="785"/>
                </a:lnTo>
                <a:lnTo>
                  <a:pt x="2778" y="883"/>
                </a:lnTo>
                <a:close/>
                <a:moveTo>
                  <a:pt x="0" y="883"/>
                </a:moveTo>
                <a:lnTo>
                  <a:pt x="114" y="883"/>
                </a:lnTo>
                <a:lnTo>
                  <a:pt x="57" y="981"/>
                </a:lnTo>
                <a:lnTo>
                  <a:pt x="0" y="883"/>
                </a:lnTo>
                <a:close/>
                <a:moveTo>
                  <a:pt x="171" y="981"/>
                </a:moveTo>
                <a:lnTo>
                  <a:pt x="227" y="883"/>
                </a:lnTo>
                <a:lnTo>
                  <a:pt x="114" y="883"/>
                </a:lnTo>
                <a:lnTo>
                  <a:pt x="171" y="981"/>
                </a:lnTo>
                <a:close/>
                <a:moveTo>
                  <a:pt x="284" y="981"/>
                </a:moveTo>
                <a:lnTo>
                  <a:pt x="340" y="883"/>
                </a:lnTo>
                <a:lnTo>
                  <a:pt x="227" y="883"/>
                </a:lnTo>
                <a:lnTo>
                  <a:pt x="284" y="981"/>
                </a:lnTo>
                <a:close/>
                <a:moveTo>
                  <a:pt x="397" y="981"/>
                </a:moveTo>
                <a:lnTo>
                  <a:pt x="454" y="883"/>
                </a:lnTo>
                <a:lnTo>
                  <a:pt x="340" y="883"/>
                </a:lnTo>
                <a:lnTo>
                  <a:pt x="397" y="981"/>
                </a:lnTo>
                <a:close/>
                <a:moveTo>
                  <a:pt x="510" y="981"/>
                </a:moveTo>
                <a:lnTo>
                  <a:pt x="567" y="883"/>
                </a:lnTo>
                <a:lnTo>
                  <a:pt x="454" y="883"/>
                </a:lnTo>
                <a:lnTo>
                  <a:pt x="510" y="981"/>
                </a:lnTo>
                <a:close/>
                <a:moveTo>
                  <a:pt x="624" y="981"/>
                </a:moveTo>
                <a:lnTo>
                  <a:pt x="681" y="883"/>
                </a:lnTo>
                <a:lnTo>
                  <a:pt x="567" y="883"/>
                </a:lnTo>
                <a:lnTo>
                  <a:pt x="624" y="981"/>
                </a:lnTo>
                <a:close/>
                <a:moveTo>
                  <a:pt x="737" y="981"/>
                </a:moveTo>
                <a:lnTo>
                  <a:pt x="794" y="883"/>
                </a:lnTo>
                <a:lnTo>
                  <a:pt x="681" y="883"/>
                </a:lnTo>
                <a:lnTo>
                  <a:pt x="737" y="981"/>
                </a:lnTo>
                <a:close/>
                <a:moveTo>
                  <a:pt x="851" y="981"/>
                </a:moveTo>
                <a:lnTo>
                  <a:pt x="908" y="883"/>
                </a:lnTo>
                <a:lnTo>
                  <a:pt x="794" y="883"/>
                </a:lnTo>
                <a:lnTo>
                  <a:pt x="851" y="981"/>
                </a:lnTo>
                <a:close/>
                <a:moveTo>
                  <a:pt x="964" y="981"/>
                </a:moveTo>
                <a:lnTo>
                  <a:pt x="1021" y="883"/>
                </a:lnTo>
                <a:lnTo>
                  <a:pt x="908" y="883"/>
                </a:lnTo>
                <a:lnTo>
                  <a:pt x="964" y="981"/>
                </a:lnTo>
                <a:close/>
                <a:moveTo>
                  <a:pt x="1077" y="981"/>
                </a:moveTo>
                <a:lnTo>
                  <a:pt x="1134" y="883"/>
                </a:lnTo>
                <a:lnTo>
                  <a:pt x="1021" y="883"/>
                </a:lnTo>
                <a:lnTo>
                  <a:pt x="1077" y="981"/>
                </a:lnTo>
                <a:close/>
                <a:moveTo>
                  <a:pt x="1191" y="981"/>
                </a:moveTo>
                <a:lnTo>
                  <a:pt x="1247" y="883"/>
                </a:lnTo>
                <a:lnTo>
                  <a:pt x="1134" y="883"/>
                </a:lnTo>
                <a:lnTo>
                  <a:pt x="1191" y="981"/>
                </a:lnTo>
                <a:close/>
                <a:moveTo>
                  <a:pt x="1304" y="981"/>
                </a:moveTo>
                <a:lnTo>
                  <a:pt x="1361" y="883"/>
                </a:lnTo>
                <a:lnTo>
                  <a:pt x="1247" y="883"/>
                </a:lnTo>
                <a:lnTo>
                  <a:pt x="1304" y="981"/>
                </a:lnTo>
                <a:close/>
                <a:moveTo>
                  <a:pt x="1418" y="981"/>
                </a:moveTo>
                <a:lnTo>
                  <a:pt x="1474" y="883"/>
                </a:lnTo>
                <a:lnTo>
                  <a:pt x="1361" y="883"/>
                </a:lnTo>
                <a:lnTo>
                  <a:pt x="1418" y="981"/>
                </a:lnTo>
                <a:close/>
                <a:moveTo>
                  <a:pt x="1531" y="981"/>
                </a:moveTo>
                <a:lnTo>
                  <a:pt x="1587" y="883"/>
                </a:lnTo>
                <a:lnTo>
                  <a:pt x="1474" y="883"/>
                </a:lnTo>
                <a:lnTo>
                  <a:pt x="1531" y="981"/>
                </a:lnTo>
                <a:close/>
                <a:moveTo>
                  <a:pt x="1644" y="981"/>
                </a:moveTo>
                <a:lnTo>
                  <a:pt x="1701" y="883"/>
                </a:lnTo>
                <a:lnTo>
                  <a:pt x="1587" y="883"/>
                </a:lnTo>
                <a:lnTo>
                  <a:pt x="1644" y="981"/>
                </a:lnTo>
                <a:close/>
                <a:moveTo>
                  <a:pt x="1758" y="981"/>
                </a:moveTo>
                <a:lnTo>
                  <a:pt x="1814" y="883"/>
                </a:lnTo>
                <a:lnTo>
                  <a:pt x="1701" y="883"/>
                </a:lnTo>
                <a:lnTo>
                  <a:pt x="1758" y="981"/>
                </a:lnTo>
                <a:close/>
                <a:moveTo>
                  <a:pt x="1871" y="981"/>
                </a:moveTo>
                <a:lnTo>
                  <a:pt x="1928" y="883"/>
                </a:lnTo>
                <a:lnTo>
                  <a:pt x="1814" y="883"/>
                </a:lnTo>
                <a:lnTo>
                  <a:pt x="1871" y="981"/>
                </a:lnTo>
                <a:close/>
                <a:moveTo>
                  <a:pt x="1984" y="981"/>
                </a:moveTo>
                <a:lnTo>
                  <a:pt x="2041" y="883"/>
                </a:lnTo>
                <a:lnTo>
                  <a:pt x="1928" y="883"/>
                </a:lnTo>
                <a:lnTo>
                  <a:pt x="1984" y="981"/>
                </a:lnTo>
                <a:close/>
                <a:moveTo>
                  <a:pt x="2097" y="981"/>
                </a:moveTo>
                <a:lnTo>
                  <a:pt x="2154" y="883"/>
                </a:lnTo>
                <a:lnTo>
                  <a:pt x="2041" y="883"/>
                </a:lnTo>
                <a:lnTo>
                  <a:pt x="2097" y="981"/>
                </a:lnTo>
                <a:close/>
                <a:moveTo>
                  <a:pt x="2211" y="981"/>
                </a:moveTo>
                <a:lnTo>
                  <a:pt x="2268" y="883"/>
                </a:lnTo>
                <a:lnTo>
                  <a:pt x="2154" y="883"/>
                </a:lnTo>
                <a:lnTo>
                  <a:pt x="2211" y="981"/>
                </a:lnTo>
                <a:close/>
                <a:moveTo>
                  <a:pt x="2324" y="981"/>
                </a:moveTo>
                <a:lnTo>
                  <a:pt x="2381" y="883"/>
                </a:lnTo>
                <a:lnTo>
                  <a:pt x="2268" y="883"/>
                </a:lnTo>
                <a:lnTo>
                  <a:pt x="2324" y="981"/>
                </a:lnTo>
                <a:close/>
                <a:moveTo>
                  <a:pt x="2438" y="981"/>
                </a:moveTo>
                <a:lnTo>
                  <a:pt x="2495" y="883"/>
                </a:lnTo>
                <a:lnTo>
                  <a:pt x="2381" y="883"/>
                </a:lnTo>
                <a:lnTo>
                  <a:pt x="2438" y="981"/>
                </a:lnTo>
                <a:close/>
                <a:moveTo>
                  <a:pt x="2551" y="981"/>
                </a:moveTo>
                <a:lnTo>
                  <a:pt x="2607" y="883"/>
                </a:lnTo>
                <a:lnTo>
                  <a:pt x="2495" y="883"/>
                </a:lnTo>
                <a:lnTo>
                  <a:pt x="2551" y="981"/>
                </a:lnTo>
                <a:close/>
                <a:moveTo>
                  <a:pt x="2665" y="981"/>
                </a:moveTo>
                <a:lnTo>
                  <a:pt x="2721" y="883"/>
                </a:lnTo>
                <a:lnTo>
                  <a:pt x="2607" y="883"/>
                </a:lnTo>
                <a:lnTo>
                  <a:pt x="2665" y="981"/>
                </a:lnTo>
                <a:close/>
                <a:moveTo>
                  <a:pt x="2778" y="981"/>
                </a:moveTo>
                <a:lnTo>
                  <a:pt x="2834" y="883"/>
                </a:lnTo>
                <a:lnTo>
                  <a:pt x="2721" y="883"/>
                </a:lnTo>
                <a:lnTo>
                  <a:pt x="2778" y="981"/>
                </a:lnTo>
                <a:close/>
                <a:moveTo>
                  <a:pt x="0" y="981"/>
                </a:moveTo>
                <a:lnTo>
                  <a:pt x="114" y="981"/>
                </a:lnTo>
                <a:lnTo>
                  <a:pt x="57" y="1079"/>
                </a:lnTo>
                <a:lnTo>
                  <a:pt x="0" y="981"/>
                </a:lnTo>
                <a:close/>
                <a:moveTo>
                  <a:pt x="171" y="1079"/>
                </a:moveTo>
                <a:lnTo>
                  <a:pt x="227" y="981"/>
                </a:lnTo>
                <a:lnTo>
                  <a:pt x="114" y="981"/>
                </a:lnTo>
                <a:lnTo>
                  <a:pt x="171" y="1079"/>
                </a:lnTo>
                <a:close/>
                <a:moveTo>
                  <a:pt x="284" y="1079"/>
                </a:moveTo>
                <a:lnTo>
                  <a:pt x="340" y="981"/>
                </a:lnTo>
                <a:lnTo>
                  <a:pt x="227" y="981"/>
                </a:lnTo>
                <a:lnTo>
                  <a:pt x="284" y="1079"/>
                </a:lnTo>
                <a:close/>
                <a:moveTo>
                  <a:pt x="397" y="1079"/>
                </a:moveTo>
                <a:lnTo>
                  <a:pt x="454" y="981"/>
                </a:lnTo>
                <a:lnTo>
                  <a:pt x="340" y="981"/>
                </a:lnTo>
                <a:lnTo>
                  <a:pt x="397" y="1079"/>
                </a:lnTo>
                <a:close/>
                <a:moveTo>
                  <a:pt x="510" y="1079"/>
                </a:moveTo>
                <a:lnTo>
                  <a:pt x="567" y="981"/>
                </a:lnTo>
                <a:lnTo>
                  <a:pt x="454" y="981"/>
                </a:lnTo>
                <a:lnTo>
                  <a:pt x="510" y="1079"/>
                </a:lnTo>
                <a:close/>
                <a:moveTo>
                  <a:pt x="624" y="1079"/>
                </a:moveTo>
                <a:lnTo>
                  <a:pt x="681" y="981"/>
                </a:lnTo>
                <a:lnTo>
                  <a:pt x="567" y="981"/>
                </a:lnTo>
                <a:lnTo>
                  <a:pt x="624" y="1079"/>
                </a:lnTo>
                <a:close/>
                <a:moveTo>
                  <a:pt x="737" y="1079"/>
                </a:moveTo>
                <a:lnTo>
                  <a:pt x="794" y="981"/>
                </a:lnTo>
                <a:lnTo>
                  <a:pt x="681" y="981"/>
                </a:lnTo>
                <a:lnTo>
                  <a:pt x="737" y="1079"/>
                </a:lnTo>
                <a:close/>
                <a:moveTo>
                  <a:pt x="851" y="1079"/>
                </a:moveTo>
                <a:lnTo>
                  <a:pt x="908" y="981"/>
                </a:lnTo>
                <a:lnTo>
                  <a:pt x="794" y="981"/>
                </a:lnTo>
                <a:lnTo>
                  <a:pt x="851" y="1079"/>
                </a:lnTo>
                <a:close/>
                <a:moveTo>
                  <a:pt x="964" y="1079"/>
                </a:moveTo>
                <a:lnTo>
                  <a:pt x="1021" y="981"/>
                </a:lnTo>
                <a:lnTo>
                  <a:pt x="908" y="981"/>
                </a:lnTo>
                <a:lnTo>
                  <a:pt x="964" y="1079"/>
                </a:lnTo>
                <a:close/>
                <a:moveTo>
                  <a:pt x="1077" y="1079"/>
                </a:moveTo>
                <a:lnTo>
                  <a:pt x="1134" y="981"/>
                </a:lnTo>
                <a:lnTo>
                  <a:pt x="1021" y="981"/>
                </a:lnTo>
                <a:lnTo>
                  <a:pt x="1077" y="1079"/>
                </a:lnTo>
                <a:close/>
                <a:moveTo>
                  <a:pt x="1191" y="1079"/>
                </a:moveTo>
                <a:lnTo>
                  <a:pt x="1247" y="981"/>
                </a:lnTo>
                <a:lnTo>
                  <a:pt x="1134" y="981"/>
                </a:lnTo>
                <a:lnTo>
                  <a:pt x="1191" y="1079"/>
                </a:lnTo>
                <a:close/>
                <a:moveTo>
                  <a:pt x="1304" y="1079"/>
                </a:moveTo>
                <a:lnTo>
                  <a:pt x="1361" y="981"/>
                </a:lnTo>
                <a:lnTo>
                  <a:pt x="1247" y="981"/>
                </a:lnTo>
                <a:lnTo>
                  <a:pt x="1304" y="1079"/>
                </a:lnTo>
                <a:close/>
                <a:moveTo>
                  <a:pt x="1418" y="1079"/>
                </a:moveTo>
                <a:lnTo>
                  <a:pt x="1474" y="981"/>
                </a:lnTo>
                <a:lnTo>
                  <a:pt x="1361" y="981"/>
                </a:lnTo>
                <a:lnTo>
                  <a:pt x="1418" y="1079"/>
                </a:lnTo>
                <a:close/>
                <a:moveTo>
                  <a:pt x="1531" y="1079"/>
                </a:moveTo>
                <a:lnTo>
                  <a:pt x="1587" y="981"/>
                </a:lnTo>
                <a:lnTo>
                  <a:pt x="1474" y="981"/>
                </a:lnTo>
                <a:lnTo>
                  <a:pt x="1531" y="1079"/>
                </a:lnTo>
                <a:close/>
                <a:moveTo>
                  <a:pt x="1644" y="1079"/>
                </a:moveTo>
                <a:lnTo>
                  <a:pt x="1701" y="981"/>
                </a:lnTo>
                <a:lnTo>
                  <a:pt x="1587" y="981"/>
                </a:lnTo>
                <a:lnTo>
                  <a:pt x="1644" y="1079"/>
                </a:lnTo>
                <a:close/>
                <a:moveTo>
                  <a:pt x="1758" y="1079"/>
                </a:moveTo>
                <a:lnTo>
                  <a:pt x="1814" y="981"/>
                </a:lnTo>
                <a:lnTo>
                  <a:pt x="1701" y="981"/>
                </a:lnTo>
                <a:lnTo>
                  <a:pt x="1758" y="1079"/>
                </a:lnTo>
                <a:close/>
                <a:moveTo>
                  <a:pt x="1871" y="1079"/>
                </a:moveTo>
                <a:lnTo>
                  <a:pt x="1928" y="981"/>
                </a:lnTo>
                <a:lnTo>
                  <a:pt x="1814" y="981"/>
                </a:lnTo>
                <a:lnTo>
                  <a:pt x="1871" y="1079"/>
                </a:lnTo>
                <a:close/>
                <a:moveTo>
                  <a:pt x="1984" y="1079"/>
                </a:moveTo>
                <a:lnTo>
                  <a:pt x="2041" y="981"/>
                </a:lnTo>
                <a:lnTo>
                  <a:pt x="1928" y="981"/>
                </a:lnTo>
                <a:lnTo>
                  <a:pt x="1984" y="1079"/>
                </a:lnTo>
                <a:close/>
                <a:moveTo>
                  <a:pt x="2097" y="1079"/>
                </a:moveTo>
                <a:lnTo>
                  <a:pt x="2154" y="981"/>
                </a:lnTo>
                <a:lnTo>
                  <a:pt x="2041" y="981"/>
                </a:lnTo>
                <a:lnTo>
                  <a:pt x="2097" y="1079"/>
                </a:lnTo>
                <a:close/>
                <a:moveTo>
                  <a:pt x="2211" y="1079"/>
                </a:moveTo>
                <a:lnTo>
                  <a:pt x="2268" y="981"/>
                </a:lnTo>
                <a:lnTo>
                  <a:pt x="2154" y="981"/>
                </a:lnTo>
                <a:lnTo>
                  <a:pt x="2211" y="1079"/>
                </a:lnTo>
                <a:close/>
                <a:moveTo>
                  <a:pt x="2324" y="1079"/>
                </a:moveTo>
                <a:lnTo>
                  <a:pt x="2381" y="981"/>
                </a:lnTo>
                <a:lnTo>
                  <a:pt x="2268" y="981"/>
                </a:lnTo>
                <a:lnTo>
                  <a:pt x="2324" y="1079"/>
                </a:lnTo>
                <a:close/>
                <a:moveTo>
                  <a:pt x="2438" y="1079"/>
                </a:moveTo>
                <a:lnTo>
                  <a:pt x="2495" y="981"/>
                </a:lnTo>
                <a:lnTo>
                  <a:pt x="2381" y="981"/>
                </a:lnTo>
                <a:lnTo>
                  <a:pt x="2438" y="1079"/>
                </a:lnTo>
                <a:close/>
                <a:moveTo>
                  <a:pt x="2551" y="1079"/>
                </a:moveTo>
                <a:lnTo>
                  <a:pt x="2607" y="981"/>
                </a:lnTo>
                <a:lnTo>
                  <a:pt x="2495" y="981"/>
                </a:lnTo>
                <a:lnTo>
                  <a:pt x="2551" y="1079"/>
                </a:lnTo>
                <a:close/>
                <a:moveTo>
                  <a:pt x="2665" y="1079"/>
                </a:moveTo>
                <a:lnTo>
                  <a:pt x="2721" y="981"/>
                </a:lnTo>
                <a:lnTo>
                  <a:pt x="2607" y="981"/>
                </a:lnTo>
                <a:lnTo>
                  <a:pt x="2665" y="1079"/>
                </a:lnTo>
                <a:close/>
                <a:moveTo>
                  <a:pt x="2778" y="1079"/>
                </a:moveTo>
                <a:lnTo>
                  <a:pt x="2834" y="981"/>
                </a:lnTo>
                <a:lnTo>
                  <a:pt x="2721" y="981"/>
                </a:lnTo>
                <a:lnTo>
                  <a:pt x="2778" y="1079"/>
                </a:lnTo>
                <a:close/>
                <a:moveTo>
                  <a:pt x="0" y="1079"/>
                </a:moveTo>
                <a:lnTo>
                  <a:pt x="114" y="1079"/>
                </a:lnTo>
                <a:lnTo>
                  <a:pt x="57" y="1178"/>
                </a:lnTo>
                <a:lnTo>
                  <a:pt x="0" y="1079"/>
                </a:lnTo>
                <a:close/>
                <a:moveTo>
                  <a:pt x="171" y="1178"/>
                </a:moveTo>
                <a:lnTo>
                  <a:pt x="227" y="1079"/>
                </a:lnTo>
                <a:lnTo>
                  <a:pt x="114" y="1079"/>
                </a:lnTo>
                <a:lnTo>
                  <a:pt x="171" y="1178"/>
                </a:lnTo>
                <a:close/>
                <a:moveTo>
                  <a:pt x="284" y="1178"/>
                </a:moveTo>
                <a:lnTo>
                  <a:pt x="340" y="1079"/>
                </a:lnTo>
                <a:lnTo>
                  <a:pt x="227" y="1079"/>
                </a:lnTo>
                <a:lnTo>
                  <a:pt x="284" y="1178"/>
                </a:lnTo>
                <a:close/>
                <a:moveTo>
                  <a:pt x="397" y="1178"/>
                </a:moveTo>
                <a:lnTo>
                  <a:pt x="454" y="1079"/>
                </a:lnTo>
                <a:lnTo>
                  <a:pt x="340" y="1079"/>
                </a:lnTo>
                <a:lnTo>
                  <a:pt x="397" y="1178"/>
                </a:lnTo>
                <a:close/>
                <a:moveTo>
                  <a:pt x="510" y="1178"/>
                </a:moveTo>
                <a:lnTo>
                  <a:pt x="567" y="1079"/>
                </a:lnTo>
                <a:lnTo>
                  <a:pt x="454" y="1079"/>
                </a:lnTo>
                <a:lnTo>
                  <a:pt x="510" y="1178"/>
                </a:lnTo>
                <a:close/>
                <a:moveTo>
                  <a:pt x="624" y="1178"/>
                </a:moveTo>
                <a:lnTo>
                  <a:pt x="681" y="1079"/>
                </a:lnTo>
                <a:lnTo>
                  <a:pt x="567" y="1079"/>
                </a:lnTo>
                <a:lnTo>
                  <a:pt x="624" y="1178"/>
                </a:lnTo>
                <a:close/>
                <a:moveTo>
                  <a:pt x="737" y="1178"/>
                </a:moveTo>
                <a:lnTo>
                  <a:pt x="794" y="1079"/>
                </a:lnTo>
                <a:lnTo>
                  <a:pt x="681" y="1079"/>
                </a:lnTo>
                <a:lnTo>
                  <a:pt x="737" y="1178"/>
                </a:lnTo>
                <a:close/>
                <a:moveTo>
                  <a:pt x="851" y="1178"/>
                </a:moveTo>
                <a:lnTo>
                  <a:pt x="908" y="1079"/>
                </a:lnTo>
                <a:lnTo>
                  <a:pt x="794" y="1079"/>
                </a:lnTo>
                <a:lnTo>
                  <a:pt x="851" y="1178"/>
                </a:lnTo>
                <a:close/>
                <a:moveTo>
                  <a:pt x="964" y="1178"/>
                </a:moveTo>
                <a:lnTo>
                  <a:pt x="1021" y="1079"/>
                </a:lnTo>
                <a:lnTo>
                  <a:pt x="908" y="1079"/>
                </a:lnTo>
                <a:lnTo>
                  <a:pt x="964" y="1178"/>
                </a:lnTo>
                <a:close/>
                <a:moveTo>
                  <a:pt x="1077" y="1178"/>
                </a:moveTo>
                <a:lnTo>
                  <a:pt x="1134" y="1079"/>
                </a:lnTo>
                <a:lnTo>
                  <a:pt x="1021" y="1079"/>
                </a:lnTo>
                <a:lnTo>
                  <a:pt x="1077" y="1178"/>
                </a:lnTo>
                <a:close/>
                <a:moveTo>
                  <a:pt x="1191" y="1178"/>
                </a:moveTo>
                <a:lnTo>
                  <a:pt x="1247" y="1079"/>
                </a:lnTo>
                <a:lnTo>
                  <a:pt x="1134" y="1079"/>
                </a:lnTo>
                <a:lnTo>
                  <a:pt x="1191" y="1178"/>
                </a:lnTo>
                <a:close/>
                <a:moveTo>
                  <a:pt x="1304" y="1178"/>
                </a:moveTo>
                <a:lnTo>
                  <a:pt x="1361" y="1079"/>
                </a:lnTo>
                <a:lnTo>
                  <a:pt x="1247" y="1079"/>
                </a:lnTo>
                <a:lnTo>
                  <a:pt x="1304" y="1178"/>
                </a:lnTo>
                <a:close/>
                <a:moveTo>
                  <a:pt x="1418" y="1178"/>
                </a:moveTo>
                <a:lnTo>
                  <a:pt x="1474" y="1079"/>
                </a:lnTo>
                <a:lnTo>
                  <a:pt x="1361" y="1079"/>
                </a:lnTo>
                <a:lnTo>
                  <a:pt x="1418" y="1178"/>
                </a:lnTo>
                <a:close/>
                <a:moveTo>
                  <a:pt x="1531" y="1178"/>
                </a:moveTo>
                <a:lnTo>
                  <a:pt x="1587" y="1079"/>
                </a:lnTo>
                <a:lnTo>
                  <a:pt x="1474" y="1079"/>
                </a:lnTo>
                <a:lnTo>
                  <a:pt x="1531" y="1178"/>
                </a:lnTo>
                <a:close/>
                <a:moveTo>
                  <a:pt x="1644" y="1178"/>
                </a:moveTo>
                <a:lnTo>
                  <a:pt x="1701" y="1079"/>
                </a:lnTo>
                <a:lnTo>
                  <a:pt x="1587" y="1079"/>
                </a:lnTo>
                <a:lnTo>
                  <a:pt x="1644" y="1178"/>
                </a:lnTo>
                <a:close/>
                <a:moveTo>
                  <a:pt x="1758" y="1178"/>
                </a:moveTo>
                <a:lnTo>
                  <a:pt x="1814" y="1079"/>
                </a:lnTo>
                <a:lnTo>
                  <a:pt x="1701" y="1079"/>
                </a:lnTo>
                <a:lnTo>
                  <a:pt x="1758" y="1178"/>
                </a:lnTo>
                <a:close/>
                <a:moveTo>
                  <a:pt x="1871" y="1178"/>
                </a:moveTo>
                <a:lnTo>
                  <a:pt x="1928" y="1079"/>
                </a:lnTo>
                <a:lnTo>
                  <a:pt x="1814" y="1079"/>
                </a:lnTo>
                <a:lnTo>
                  <a:pt x="1871" y="1178"/>
                </a:lnTo>
                <a:close/>
                <a:moveTo>
                  <a:pt x="1984" y="1178"/>
                </a:moveTo>
                <a:lnTo>
                  <a:pt x="2041" y="1079"/>
                </a:lnTo>
                <a:lnTo>
                  <a:pt x="1928" y="1079"/>
                </a:lnTo>
                <a:lnTo>
                  <a:pt x="1984" y="1178"/>
                </a:lnTo>
                <a:close/>
                <a:moveTo>
                  <a:pt x="2097" y="1178"/>
                </a:moveTo>
                <a:lnTo>
                  <a:pt x="2154" y="1079"/>
                </a:lnTo>
                <a:lnTo>
                  <a:pt x="2041" y="1079"/>
                </a:lnTo>
                <a:lnTo>
                  <a:pt x="2097" y="1178"/>
                </a:lnTo>
                <a:close/>
                <a:moveTo>
                  <a:pt x="2211" y="1178"/>
                </a:moveTo>
                <a:lnTo>
                  <a:pt x="2268" y="1079"/>
                </a:lnTo>
                <a:lnTo>
                  <a:pt x="2154" y="1079"/>
                </a:lnTo>
                <a:lnTo>
                  <a:pt x="2211" y="1178"/>
                </a:lnTo>
                <a:close/>
                <a:moveTo>
                  <a:pt x="2324" y="1178"/>
                </a:moveTo>
                <a:lnTo>
                  <a:pt x="2381" y="1079"/>
                </a:lnTo>
                <a:lnTo>
                  <a:pt x="2268" y="1079"/>
                </a:lnTo>
                <a:lnTo>
                  <a:pt x="2324" y="1178"/>
                </a:lnTo>
                <a:close/>
                <a:moveTo>
                  <a:pt x="2438" y="1178"/>
                </a:moveTo>
                <a:lnTo>
                  <a:pt x="2495" y="1079"/>
                </a:lnTo>
                <a:lnTo>
                  <a:pt x="2381" y="1079"/>
                </a:lnTo>
                <a:lnTo>
                  <a:pt x="2438" y="1178"/>
                </a:lnTo>
                <a:close/>
                <a:moveTo>
                  <a:pt x="2551" y="1178"/>
                </a:moveTo>
                <a:lnTo>
                  <a:pt x="2607" y="1079"/>
                </a:lnTo>
                <a:lnTo>
                  <a:pt x="2495" y="1079"/>
                </a:lnTo>
                <a:lnTo>
                  <a:pt x="2551" y="1178"/>
                </a:lnTo>
                <a:close/>
                <a:moveTo>
                  <a:pt x="2665" y="1178"/>
                </a:moveTo>
                <a:lnTo>
                  <a:pt x="2721" y="1079"/>
                </a:lnTo>
                <a:lnTo>
                  <a:pt x="2607" y="1079"/>
                </a:lnTo>
                <a:lnTo>
                  <a:pt x="2665" y="1178"/>
                </a:lnTo>
                <a:close/>
                <a:moveTo>
                  <a:pt x="2778" y="1178"/>
                </a:moveTo>
                <a:lnTo>
                  <a:pt x="2834" y="1079"/>
                </a:lnTo>
                <a:lnTo>
                  <a:pt x="2721" y="1079"/>
                </a:lnTo>
                <a:lnTo>
                  <a:pt x="2778" y="1178"/>
                </a:lnTo>
                <a:close/>
                <a:moveTo>
                  <a:pt x="0" y="1178"/>
                </a:moveTo>
                <a:lnTo>
                  <a:pt x="114" y="1178"/>
                </a:lnTo>
                <a:lnTo>
                  <a:pt x="57" y="1276"/>
                </a:lnTo>
                <a:lnTo>
                  <a:pt x="0" y="1178"/>
                </a:lnTo>
                <a:close/>
                <a:moveTo>
                  <a:pt x="171" y="1276"/>
                </a:moveTo>
                <a:lnTo>
                  <a:pt x="227" y="1178"/>
                </a:lnTo>
                <a:lnTo>
                  <a:pt x="114" y="1178"/>
                </a:lnTo>
                <a:lnTo>
                  <a:pt x="171" y="1276"/>
                </a:lnTo>
                <a:close/>
                <a:moveTo>
                  <a:pt x="284" y="1276"/>
                </a:moveTo>
                <a:lnTo>
                  <a:pt x="340" y="1178"/>
                </a:lnTo>
                <a:lnTo>
                  <a:pt x="227" y="1178"/>
                </a:lnTo>
                <a:lnTo>
                  <a:pt x="284" y="1276"/>
                </a:lnTo>
                <a:close/>
                <a:moveTo>
                  <a:pt x="397" y="1276"/>
                </a:moveTo>
                <a:lnTo>
                  <a:pt x="454" y="1178"/>
                </a:lnTo>
                <a:lnTo>
                  <a:pt x="340" y="1178"/>
                </a:lnTo>
                <a:lnTo>
                  <a:pt x="397" y="1276"/>
                </a:lnTo>
                <a:close/>
                <a:moveTo>
                  <a:pt x="510" y="1276"/>
                </a:moveTo>
                <a:lnTo>
                  <a:pt x="567" y="1178"/>
                </a:lnTo>
                <a:lnTo>
                  <a:pt x="454" y="1178"/>
                </a:lnTo>
                <a:lnTo>
                  <a:pt x="510" y="1276"/>
                </a:lnTo>
                <a:close/>
                <a:moveTo>
                  <a:pt x="624" y="1276"/>
                </a:moveTo>
                <a:lnTo>
                  <a:pt x="681" y="1178"/>
                </a:lnTo>
                <a:lnTo>
                  <a:pt x="567" y="1178"/>
                </a:lnTo>
                <a:lnTo>
                  <a:pt x="624" y="1276"/>
                </a:lnTo>
                <a:close/>
                <a:moveTo>
                  <a:pt x="737" y="1276"/>
                </a:moveTo>
                <a:lnTo>
                  <a:pt x="794" y="1178"/>
                </a:lnTo>
                <a:lnTo>
                  <a:pt x="681" y="1178"/>
                </a:lnTo>
                <a:lnTo>
                  <a:pt x="737" y="1276"/>
                </a:lnTo>
                <a:close/>
                <a:moveTo>
                  <a:pt x="851" y="1276"/>
                </a:moveTo>
                <a:lnTo>
                  <a:pt x="908" y="1178"/>
                </a:lnTo>
                <a:lnTo>
                  <a:pt x="794" y="1178"/>
                </a:lnTo>
                <a:lnTo>
                  <a:pt x="851" y="1276"/>
                </a:lnTo>
                <a:close/>
                <a:moveTo>
                  <a:pt x="964" y="1276"/>
                </a:moveTo>
                <a:lnTo>
                  <a:pt x="1021" y="1178"/>
                </a:lnTo>
                <a:lnTo>
                  <a:pt x="908" y="1178"/>
                </a:lnTo>
                <a:lnTo>
                  <a:pt x="964" y="1276"/>
                </a:lnTo>
                <a:close/>
                <a:moveTo>
                  <a:pt x="1077" y="1276"/>
                </a:moveTo>
                <a:lnTo>
                  <a:pt x="1134" y="1178"/>
                </a:lnTo>
                <a:lnTo>
                  <a:pt x="1021" y="1178"/>
                </a:lnTo>
                <a:lnTo>
                  <a:pt x="1077" y="1276"/>
                </a:lnTo>
                <a:close/>
                <a:moveTo>
                  <a:pt x="1191" y="1276"/>
                </a:moveTo>
                <a:lnTo>
                  <a:pt x="1247" y="1178"/>
                </a:lnTo>
                <a:lnTo>
                  <a:pt x="1134" y="1178"/>
                </a:lnTo>
                <a:lnTo>
                  <a:pt x="1191" y="1276"/>
                </a:lnTo>
                <a:close/>
                <a:moveTo>
                  <a:pt x="1304" y="1276"/>
                </a:moveTo>
                <a:lnTo>
                  <a:pt x="1361" y="1178"/>
                </a:lnTo>
                <a:lnTo>
                  <a:pt x="1247" y="1178"/>
                </a:lnTo>
                <a:lnTo>
                  <a:pt x="1304" y="1276"/>
                </a:lnTo>
                <a:close/>
                <a:moveTo>
                  <a:pt x="1418" y="1276"/>
                </a:moveTo>
                <a:lnTo>
                  <a:pt x="1474" y="1178"/>
                </a:lnTo>
                <a:lnTo>
                  <a:pt x="1361" y="1178"/>
                </a:lnTo>
                <a:lnTo>
                  <a:pt x="1418" y="1276"/>
                </a:lnTo>
                <a:close/>
                <a:moveTo>
                  <a:pt x="1531" y="1276"/>
                </a:moveTo>
                <a:lnTo>
                  <a:pt x="1587" y="1178"/>
                </a:lnTo>
                <a:lnTo>
                  <a:pt x="1474" y="1178"/>
                </a:lnTo>
                <a:lnTo>
                  <a:pt x="1531" y="1276"/>
                </a:lnTo>
                <a:close/>
                <a:moveTo>
                  <a:pt x="1644" y="1276"/>
                </a:moveTo>
                <a:lnTo>
                  <a:pt x="1701" y="1178"/>
                </a:lnTo>
                <a:lnTo>
                  <a:pt x="1587" y="1178"/>
                </a:lnTo>
                <a:lnTo>
                  <a:pt x="1644" y="1276"/>
                </a:lnTo>
                <a:close/>
                <a:moveTo>
                  <a:pt x="1758" y="1276"/>
                </a:moveTo>
                <a:lnTo>
                  <a:pt x="1814" y="1178"/>
                </a:lnTo>
                <a:lnTo>
                  <a:pt x="1701" y="1178"/>
                </a:lnTo>
                <a:lnTo>
                  <a:pt x="1758" y="1276"/>
                </a:lnTo>
                <a:close/>
                <a:moveTo>
                  <a:pt x="1871" y="1276"/>
                </a:moveTo>
                <a:lnTo>
                  <a:pt x="1928" y="1178"/>
                </a:lnTo>
                <a:lnTo>
                  <a:pt x="1814" y="1178"/>
                </a:lnTo>
                <a:lnTo>
                  <a:pt x="1871" y="1276"/>
                </a:lnTo>
                <a:close/>
                <a:moveTo>
                  <a:pt x="1984" y="1276"/>
                </a:moveTo>
                <a:lnTo>
                  <a:pt x="2041" y="1178"/>
                </a:lnTo>
                <a:lnTo>
                  <a:pt x="1928" y="1178"/>
                </a:lnTo>
                <a:lnTo>
                  <a:pt x="1984" y="1276"/>
                </a:lnTo>
                <a:close/>
                <a:moveTo>
                  <a:pt x="2097" y="1276"/>
                </a:moveTo>
                <a:lnTo>
                  <a:pt x="2154" y="1178"/>
                </a:lnTo>
                <a:lnTo>
                  <a:pt x="2041" y="1178"/>
                </a:lnTo>
                <a:lnTo>
                  <a:pt x="2097" y="1276"/>
                </a:lnTo>
                <a:close/>
                <a:moveTo>
                  <a:pt x="2211" y="1276"/>
                </a:moveTo>
                <a:lnTo>
                  <a:pt x="2268" y="1178"/>
                </a:lnTo>
                <a:lnTo>
                  <a:pt x="2154" y="1178"/>
                </a:lnTo>
                <a:lnTo>
                  <a:pt x="2211" y="1276"/>
                </a:lnTo>
                <a:close/>
                <a:moveTo>
                  <a:pt x="2324" y="1276"/>
                </a:moveTo>
                <a:lnTo>
                  <a:pt x="2381" y="1178"/>
                </a:lnTo>
                <a:lnTo>
                  <a:pt x="2268" y="1178"/>
                </a:lnTo>
                <a:lnTo>
                  <a:pt x="2324" y="1276"/>
                </a:lnTo>
                <a:close/>
                <a:moveTo>
                  <a:pt x="2438" y="1276"/>
                </a:moveTo>
                <a:lnTo>
                  <a:pt x="2495" y="1178"/>
                </a:lnTo>
                <a:lnTo>
                  <a:pt x="2381" y="1178"/>
                </a:lnTo>
                <a:lnTo>
                  <a:pt x="2438" y="1276"/>
                </a:lnTo>
                <a:close/>
                <a:moveTo>
                  <a:pt x="2551" y="1276"/>
                </a:moveTo>
                <a:lnTo>
                  <a:pt x="2607" y="1178"/>
                </a:lnTo>
                <a:lnTo>
                  <a:pt x="2495" y="1178"/>
                </a:lnTo>
                <a:lnTo>
                  <a:pt x="2551" y="1276"/>
                </a:lnTo>
                <a:close/>
                <a:moveTo>
                  <a:pt x="2665" y="1276"/>
                </a:moveTo>
                <a:lnTo>
                  <a:pt x="2721" y="1178"/>
                </a:lnTo>
                <a:lnTo>
                  <a:pt x="2607" y="1178"/>
                </a:lnTo>
                <a:lnTo>
                  <a:pt x="2665" y="1276"/>
                </a:lnTo>
                <a:close/>
                <a:moveTo>
                  <a:pt x="2778" y="1276"/>
                </a:moveTo>
                <a:lnTo>
                  <a:pt x="2834" y="1178"/>
                </a:lnTo>
                <a:lnTo>
                  <a:pt x="2721" y="1178"/>
                </a:lnTo>
                <a:lnTo>
                  <a:pt x="2778" y="1276"/>
                </a:lnTo>
                <a:close/>
                <a:moveTo>
                  <a:pt x="0" y="1276"/>
                </a:moveTo>
                <a:lnTo>
                  <a:pt x="114" y="1276"/>
                </a:lnTo>
                <a:lnTo>
                  <a:pt x="57" y="1374"/>
                </a:lnTo>
                <a:lnTo>
                  <a:pt x="0" y="1276"/>
                </a:lnTo>
                <a:close/>
                <a:moveTo>
                  <a:pt x="171" y="1374"/>
                </a:moveTo>
                <a:lnTo>
                  <a:pt x="227" y="1276"/>
                </a:lnTo>
                <a:lnTo>
                  <a:pt x="114" y="1276"/>
                </a:lnTo>
                <a:lnTo>
                  <a:pt x="171" y="1374"/>
                </a:lnTo>
                <a:close/>
                <a:moveTo>
                  <a:pt x="284" y="1374"/>
                </a:moveTo>
                <a:lnTo>
                  <a:pt x="340" y="1276"/>
                </a:lnTo>
                <a:lnTo>
                  <a:pt x="227" y="1276"/>
                </a:lnTo>
                <a:lnTo>
                  <a:pt x="284" y="1374"/>
                </a:lnTo>
                <a:close/>
                <a:moveTo>
                  <a:pt x="397" y="1374"/>
                </a:moveTo>
                <a:lnTo>
                  <a:pt x="454" y="1276"/>
                </a:lnTo>
                <a:lnTo>
                  <a:pt x="340" y="1276"/>
                </a:lnTo>
                <a:lnTo>
                  <a:pt x="397" y="1374"/>
                </a:lnTo>
                <a:close/>
                <a:moveTo>
                  <a:pt x="510" y="1374"/>
                </a:moveTo>
                <a:lnTo>
                  <a:pt x="567" y="1276"/>
                </a:lnTo>
                <a:lnTo>
                  <a:pt x="454" y="1276"/>
                </a:lnTo>
                <a:lnTo>
                  <a:pt x="510" y="1374"/>
                </a:lnTo>
                <a:close/>
                <a:moveTo>
                  <a:pt x="624" y="1374"/>
                </a:moveTo>
                <a:lnTo>
                  <a:pt x="681" y="1276"/>
                </a:lnTo>
                <a:lnTo>
                  <a:pt x="567" y="1276"/>
                </a:lnTo>
                <a:lnTo>
                  <a:pt x="624" y="1374"/>
                </a:lnTo>
                <a:close/>
                <a:moveTo>
                  <a:pt x="737" y="1374"/>
                </a:moveTo>
                <a:lnTo>
                  <a:pt x="794" y="1276"/>
                </a:lnTo>
                <a:lnTo>
                  <a:pt x="681" y="1276"/>
                </a:lnTo>
                <a:lnTo>
                  <a:pt x="737" y="1374"/>
                </a:lnTo>
                <a:close/>
                <a:moveTo>
                  <a:pt x="851" y="1374"/>
                </a:moveTo>
                <a:lnTo>
                  <a:pt x="908" y="1276"/>
                </a:lnTo>
                <a:lnTo>
                  <a:pt x="794" y="1276"/>
                </a:lnTo>
                <a:lnTo>
                  <a:pt x="851" y="1374"/>
                </a:lnTo>
                <a:close/>
                <a:moveTo>
                  <a:pt x="964" y="1374"/>
                </a:moveTo>
                <a:lnTo>
                  <a:pt x="1021" y="1276"/>
                </a:lnTo>
                <a:lnTo>
                  <a:pt x="908" y="1276"/>
                </a:lnTo>
                <a:lnTo>
                  <a:pt x="964" y="1374"/>
                </a:lnTo>
                <a:close/>
                <a:moveTo>
                  <a:pt x="1077" y="1374"/>
                </a:moveTo>
                <a:lnTo>
                  <a:pt x="1134" y="1276"/>
                </a:lnTo>
                <a:lnTo>
                  <a:pt x="1021" y="1276"/>
                </a:lnTo>
                <a:lnTo>
                  <a:pt x="1077" y="1374"/>
                </a:lnTo>
                <a:close/>
                <a:moveTo>
                  <a:pt x="1191" y="1374"/>
                </a:moveTo>
                <a:lnTo>
                  <a:pt x="1247" y="1276"/>
                </a:lnTo>
                <a:lnTo>
                  <a:pt x="1134" y="1276"/>
                </a:lnTo>
                <a:lnTo>
                  <a:pt x="1191" y="1374"/>
                </a:lnTo>
                <a:close/>
                <a:moveTo>
                  <a:pt x="1304" y="1374"/>
                </a:moveTo>
                <a:lnTo>
                  <a:pt x="1361" y="1276"/>
                </a:lnTo>
                <a:lnTo>
                  <a:pt x="1247" y="1276"/>
                </a:lnTo>
                <a:lnTo>
                  <a:pt x="1304" y="1374"/>
                </a:lnTo>
                <a:close/>
                <a:moveTo>
                  <a:pt x="1418" y="1374"/>
                </a:moveTo>
                <a:lnTo>
                  <a:pt x="1474" y="1276"/>
                </a:lnTo>
                <a:lnTo>
                  <a:pt x="1361" y="1276"/>
                </a:lnTo>
                <a:lnTo>
                  <a:pt x="1418" y="1374"/>
                </a:lnTo>
                <a:close/>
                <a:moveTo>
                  <a:pt x="1531" y="1374"/>
                </a:moveTo>
                <a:lnTo>
                  <a:pt x="1587" y="1276"/>
                </a:lnTo>
                <a:lnTo>
                  <a:pt x="1474" y="1276"/>
                </a:lnTo>
                <a:lnTo>
                  <a:pt x="1531" y="1374"/>
                </a:lnTo>
                <a:close/>
                <a:moveTo>
                  <a:pt x="1644" y="1374"/>
                </a:moveTo>
                <a:lnTo>
                  <a:pt x="1701" y="1276"/>
                </a:lnTo>
                <a:lnTo>
                  <a:pt x="1587" y="1276"/>
                </a:lnTo>
                <a:lnTo>
                  <a:pt x="1644" y="1374"/>
                </a:lnTo>
                <a:close/>
                <a:moveTo>
                  <a:pt x="1758" y="1374"/>
                </a:moveTo>
                <a:lnTo>
                  <a:pt x="1814" y="1276"/>
                </a:lnTo>
                <a:lnTo>
                  <a:pt x="1701" y="1276"/>
                </a:lnTo>
                <a:lnTo>
                  <a:pt x="1758" y="1374"/>
                </a:lnTo>
                <a:close/>
                <a:moveTo>
                  <a:pt x="1871" y="1374"/>
                </a:moveTo>
                <a:lnTo>
                  <a:pt x="1928" y="1276"/>
                </a:lnTo>
                <a:lnTo>
                  <a:pt x="1814" y="1276"/>
                </a:lnTo>
                <a:lnTo>
                  <a:pt x="1871" y="1374"/>
                </a:lnTo>
                <a:close/>
                <a:moveTo>
                  <a:pt x="1984" y="1374"/>
                </a:moveTo>
                <a:lnTo>
                  <a:pt x="2041" y="1276"/>
                </a:lnTo>
                <a:lnTo>
                  <a:pt x="1928" y="1276"/>
                </a:lnTo>
                <a:lnTo>
                  <a:pt x="1984" y="1374"/>
                </a:lnTo>
                <a:close/>
                <a:moveTo>
                  <a:pt x="2097" y="1374"/>
                </a:moveTo>
                <a:lnTo>
                  <a:pt x="2154" y="1276"/>
                </a:lnTo>
                <a:lnTo>
                  <a:pt x="2041" y="1276"/>
                </a:lnTo>
                <a:lnTo>
                  <a:pt x="2097" y="1374"/>
                </a:lnTo>
                <a:close/>
                <a:moveTo>
                  <a:pt x="2211" y="1374"/>
                </a:moveTo>
                <a:lnTo>
                  <a:pt x="2268" y="1276"/>
                </a:lnTo>
                <a:lnTo>
                  <a:pt x="2154" y="1276"/>
                </a:lnTo>
                <a:lnTo>
                  <a:pt x="2211" y="1374"/>
                </a:lnTo>
                <a:close/>
                <a:moveTo>
                  <a:pt x="2324" y="1374"/>
                </a:moveTo>
                <a:lnTo>
                  <a:pt x="2381" y="1276"/>
                </a:lnTo>
                <a:lnTo>
                  <a:pt x="2268" y="1276"/>
                </a:lnTo>
                <a:lnTo>
                  <a:pt x="2324" y="1374"/>
                </a:lnTo>
                <a:close/>
                <a:moveTo>
                  <a:pt x="2438" y="1374"/>
                </a:moveTo>
                <a:lnTo>
                  <a:pt x="2495" y="1276"/>
                </a:lnTo>
                <a:lnTo>
                  <a:pt x="2381" y="1276"/>
                </a:lnTo>
                <a:lnTo>
                  <a:pt x="2438" y="1374"/>
                </a:lnTo>
                <a:close/>
                <a:moveTo>
                  <a:pt x="2551" y="1374"/>
                </a:moveTo>
                <a:lnTo>
                  <a:pt x="2607" y="1276"/>
                </a:lnTo>
                <a:lnTo>
                  <a:pt x="2495" y="1276"/>
                </a:lnTo>
                <a:lnTo>
                  <a:pt x="2551" y="1374"/>
                </a:lnTo>
                <a:close/>
                <a:moveTo>
                  <a:pt x="2665" y="1374"/>
                </a:moveTo>
                <a:lnTo>
                  <a:pt x="2721" y="1276"/>
                </a:lnTo>
                <a:lnTo>
                  <a:pt x="2607" y="1276"/>
                </a:lnTo>
                <a:lnTo>
                  <a:pt x="2665" y="1374"/>
                </a:lnTo>
                <a:close/>
                <a:moveTo>
                  <a:pt x="2778" y="1374"/>
                </a:moveTo>
                <a:lnTo>
                  <a:pt x="2834" y="1276"/>
                </a:lnTo>
                <a:lnTo>
                  <a:pt x="2721" y="1276"/>
                </a:lnTo>
                <a:lnTo>
                  <a:pt x="2778" y="1374"/>
                </a:lnTo>
                <a:close/>
                <a:moveTo>
                  <a:pt x="0" y="1374"/>
                </a:moveTo>
                <a:lnTo>
                  <a:pt x="114" y="1374"/>
                </a:lnTo>
                <a:lnTo>
                  <a:pt x="57" y="1472"/>
                </a:lnTo>
                <a:lnTo>
                  <a:pt x="0" y="1374"/>
                </a:lnTo>
                <a:close/>
                <a:moveTo>
                  <a:pt x="171" y="1472"/>
                </a:moveTo>
                <a:lnTo>
                  <a:pt x="227" y="1374"/>
                </a:lnTo>
                <a:lnTo>
                  <a:pt x="114" y="1374"/>
                </a:lnTo>
                <a:lnTo>
                  <a:pt x="171" y="1472"/>
                </a:lnTo>
                <a:close/>
                <a:moveTo>
                  <a:pt x="284" y="1472"/>
                </a:moveTo>
                <a:lnTo>
                  <a:pt x="340" y="1374"/>
                </a:lnTo>
                <a:lnTo>
                  <a:pt x="227" y="1374"/>
                </a:lnTo>
                <a:lnTo>
                  <a:pt x="284" y="1472"/>
                </a:lnTo>
                <a:close/>
                <a:moveTo>
                  <a:pt x="397" y="1472"/>
                </a:moveTo>
                <a:lnTo>
                  <a:pt x="454" y="1374"/>
                </a:lnTo>
                <a:lnTo>
                  <a:pt x="340" y="1374"/>
                </a:lnTo>
                <a:lnTo>
                  <a:pt x="397" y="1472"/>
                </a:lnTo>
                <a:close/>
                <a:moveTo>
                  <a:pt x="510" y="1472"/>
                </a:moveTo>
                <a:lnTo>
                  <a:pt x="567" y="1374"/>
                </a:lnTo>
                <a:lnTo>
                  <a:pt x="454" y="1374"/>
                </a:lnTo>
                <a:lnTo>
                  <a:pt x="510" y="1472"/>
                </a:lnTo>
                <a:close/>
                <a:moveTo>
                  <a:pt x="624" y="1472"/>
                </a:moveTo>
                <a:lnTo>
                  <a:pt x="681" y="1374"/>
                </a:lnTo>
                <a:lnTo>
                  <a:pt x="567" y="1374"/>
                </a:lnTo>
                <a:lnTo>
                  <a:pt x="624" y="1472"/>
                </a:lnTo>
                <a:close/>
                <a:moveTo>
                  <a:pt x="737" y="1472"/>
                </a:moveTo>
                <a:lnTo>
                  <a:pt x="794" y="1374"/>
                </a:lnTo>
                <a:lnTo>
                  <a:pt x="681" y="1374"/>
                </a:lnTo>
                <a:lnTo>
                  <a:pt x="737" y="1472"/>
                </a:lnTo>
                <a:close/>
                <a:moveTo>
                  <a:pt x="851" y="1472"/>
                </a:moveTo>
                <a:lnTo>
                  <a:pt x="908" y="1374"/>
                </a:lnTo>
                <a:lnTo>
                  <a:pt x="794" y="1374"/>
                </a:lnTo>
                <a:lnTo>
                  <a:pt x="851" y="1472"/>
                </a:lnTo>
                <a:close/>
                <a:moveTo>
                  <a:pt x="964" y="1472"/>
                </a:moveTo>
                <a:lnTo>
                  <a:pt x="1021" y="1374"/>
                </a:lnTo>
                <a:lnTo>
                  <a:pt x="908" y="1374"/>
                </a:lnTo>
                <a:lnTo>
                  <a:pt x="964" y="1472"/>
                </a:lnTo>
                <a:close/>
                <a:moveTo>
                  <a:pt x="1077" y="1472"/>
                </a:moveTo>
                <a:lnTo>
                  <a:pt x="1134" y="1374"/>
                </a:lnTo>
                <a:lnTo>
                  <a:pt x="1021" y="1374"/>
                </a:lnTo>
                <a:lnTo>
                  <a:pt x="1077" y="1472"/>
                </a:lnTo>
                <a:close/>
                <a:moveTo>
                  <a:pt x="1191" y="1472"/>
                </a:moveTo>
                <a:lnTo>
                  <a:pt x="1247" y="1374"/>
                </a:lnTo>
                <a:lnTo>
                  <a:pt x="1134" y="1374"/>
                </a:lnTo>
                <a:lnTo>
                  <a:pt x="1191" y="1472"/>
                </a:lnTo>
                <a:close/>
                <a:moveTo>
                  <a:pt x="1304" y="1472"/>
                </a:moveTo>
                <a:lnTo>
                  <a:pt x="1361" y="1374"/>
                </a:lnTo>
                <a:lnTo>
                  <a:pt x="1247" y="1374"/>
                </a:lnTo>
                <a:lnTo>
                  <a:pt x="1304" y="1472"/>
                </a:lnTo>
                <a:close/>
                <a:moveTo>
                  <a:pt x="1418" y="1472"/>
                </a:moveTo>
                <a:lnTo>
                  <a:pt x="1474" y="1374"/>
                </a:lnTo>
                <a:lnTo>
                  <a:pt x="1361" y="1374"/>
                </a:lnTo>
                <a:lnTo>
                  <a:pt x="1418" y="1472"/>
                </a:lnTo>
                <a:close/>
                <a:moveTo>
                  <a:pt x="1531" y="1472"/>
                </a:moveTo>
                <a:lnTo>
                  <a:pt x="1587" y="1374"/>
                </a:lnTo>
                <a:lnTo>
                  <a:pt x="1474" y="1374"/>
                </a:lnTo>
                <a:lnTo>
                  <a:pt x="1531" y="1472"/>
                </a:lnTo>
                <a:close/>
                <a:moveTo>
                  <a:pt x="1644" y="1472"/>
                </a:moveTo>
                <a:lnTo>
                  <a:pt x="1701" y="1374"/>
                </a:lnTo>
                <a:lnTo>
                  <a:pt x="1587" y="1374"/>
                </a:lnTo>
                <a:lnTo>
                  <a:pt x="1644" y="1472"/>
                </a:lnTo>
                <a:close/>
                <a:moveTo>
                  <a:pt x="1758" y="1472"/>
                </a:moveTo>
                <a:lnTo>
                  <a:pt x="1814" y="1374"/>
                </a:lnTo>
                <a:lnTo>
                  <a:pt x="1701" y="1374"/>
                </a:lnTo>
                <a:lnTo>
                  <a:pt x="1758" y="1472"/>
                </a:lnTo>
                <a:close/>
                <a:moveTo>
                  <a:pt x="1871" y="1472"/>
                </a:moveTo>
                <a:lnTo>
                  <a:pt x="1928" y="1374"/>
                </a:lnTo>
                <a:lnTo>
                  <a:pt x="1814" y="1374"/>
                </a:lnTo>
                <a:lnTo>
                  <a:pt x="1871" y="1472"/>
                </a:lnTo>
                <a:close/>
                <a:moveTo>
                  <a:pt x="1984" y="1472"/>
                </a:moveTo>
                <a:lnTo>
                  <a:pt x="2041" y="1374"/>
                </a:lnTo>
                <a:lnTo>
                  <a:pt x="1928" y="1374"/>
                </a:lnTo>
                <a:lnTo>
                  <a:pt x="1984" y="1472"/>
                </a:lnTo>
                <a:close/>
                <a:moveTo>
                  <a:pt x="2097" y="1472"/>
                </a:moveTo>
                <a:lnTo>
                  <a:pt x="2154" y="1374"/>
                </a:lnTo>
                <a:lnTo>
                  <a:pt x="2041" y="1374"/>
                </a:lnTo>
                <a:lnTo>
                  <a:pt x="2097" y="1472"/>
                </a:lnTo>
                <a:close/>
                <a:moveTo>
                  <a:pt x="2211" y="1472"/>
                </a:moveTo>
                <a:lnTo>
                  <a:pt x="2268" y="1374"/>
                </a:lnTo>
                <a:lnTo>
                  <a:pt x="2154" y="1374"/>
                </a:lnTo>
                <a:lnTo>
                  <a:pt x="2211" y="1472"/>
                </a:lnTo>
                <a:close/>
                <a:moveTo>
                  <a:pt x="2324" y="1472"/>
                </a:moveTo>
                <a:lnTo>
                  <a:pt x="2381" y="1374"/>
                </a:lnTo>
                <a:lnTo>
                  <a:pt x="2268" y="1374"/>
                </a:lnTo>
                <a:lnTo>
                  <a:pt x="2324" y="1472"/>
                </a:lnTo>
                <a:close/>
                <a:moveTo>
                  <a:pt x="2438" y="1472"/>
                </a:moveTo>
                <a:lnTo>
                  <a:pt x="2495" y="1374"/>
                </a:lnTo>
                <a:lnTo>
                  <a:pt x="2381" y="1374"/>
                </a:lnTo>
                <a:lnTo>
                  <a:pt x="2438" y="1472"/>
                </a:lnTo>
                <a:close/>
                <a:moveTo>
                  <a:pt x="2551" y="1472"/>
                </a:moveTo>
                <a:lnTo>
                  <a:pt x="2607" y="1374"/>
                </a:lnTo>
                <a:lnTo>
                  <a:pt x="2495" y="1374"/>
                </a:lnTo>
                <a:lnTo>
                  <a:pt x="2551" y="1472"/>
                </a:lnTo>
                <a:close/>
                <a:moveTo>
                  <a:pt x="2665" y="1472"/>
                </a:moveTo>
                <a:lnTo>
                  <a:pt x="2721" y="1374"/>
                </a:lnTo>
                <a:lnTo>
                  <a:pt x="2607" y="1374"/>
                </a:lnTo>
                <a:lnTo>
                  <a:pt x="2665" y="1472"/>
                </a:lnTo>
                <a:close/>
                <a:moveTo>
                  <a:pt x="2778" y="1472"/>
                </a:moveTo>
                <a:lnTo>
                  <a:pt x="2834" y="1374"/>
                </a:lnTo>
                <a:lnTo>
                  <a:pt x="2721" y="1374"/>
                </a:lnTo>
                <a:lnTo>
                  <a:pt x="2778" y="1472"/>
                </a:lnTo>
                <a:close/>
                <a:moveTo>
                  <a:pt x="0" y="1472"/>
                </a:moveTo>
                <a:lnTo>
                  <a:pt x="114" y="1472"/>
                </a:lnTo>
                <a:lnTo>
                  <a:pt x="57" y="1570"/>
                </a:lnTo>
                <a:lnTo>
                  <a:pt x="0" y="1472"/>
                </a:lnTo>
                <a:close/>
                <a:moveTo>
                  <a:pt x="171" y="1570"/>
                </a:moveTo>
                <a:lnTo>
                  <a:pt x="227" y="1472"/>
                </a:lnTo>
                <a:lnTo>
                  <a:pt x="114" y="1472"/>
                </a:lnTo>
                <a:lnTo>
                  <a:pt x="171" y="1570"/>
                </a:lnTo>
                <a:close/>
                <a:moveTo>
                  <a:pt x="284" y="1570"/>
                </a:moveTo>
                <a:lnTo>
                  <a:pt x="340" y="1472"/>
                </a:lnTo>
                <a:lnTo>
                  <a:pt x="227" y="1472"/>
                </a:lnTo>
                <a:lnTo>
                  <a:pt x="284" y="1570"/>
                </a:lnTo>
                <a:close/>
                <a:moveTo>
                  <a:pt x="397" y="1570"/>
                </a:moveTo>
                <a:lnTo>
                  <a:pt x="454" y="1472"/>
                </a:lnTo>
                <a:lnTo>
                  <a:pt x="340" y="1472"/>
                </a:lnTo>
                <a:lnTo>
                  <a:pt x="397" y="1570"/>
                </a:lnTo>
                <a:close/>
                <a:moveTo>
                  <a:pt x="510" y="1570"/>
                </a:moveTo>
                <a:lnTo>
                  <a:pt x="567" y="1472"/>
                </a:lnTo>
                <a:lnTo>
                  <a:pt x="454" y="1472"/>
                </a:lnTo>
                <a:lnTo>
                  <a:pt x="510" y="1570"/>
                </a:lnTo>
                <a:close/>
                <a:moveTo>
                  <a:pt x="624" y="1570"/>
                </a:moveTo>
                <a:lnTo>
                  <a:pt x="681" y="1472"/>
                </a:lnTo>
                <a:lnTo>
                  <a:pt x="567" y="1472"/>
                </a:lnTo>
                <a:lnTo>
                  <a:pt x="624" y="1570"/>
                </a:lnTo>
                <a:close/>
                <a:moveTo>
                  <a:pt x="737" y="1570"/>
                </a:moveTo>
                <a:lnTo>
                  <a:pt x="794" y="1472"/>
                </a:lnTo>
                <a:lnTo>
                  <a:pt x="681" y="1472"/>
                </a:lnTo>
                <a:lnTo>
                  <a:pt x="737" y="1570"/>
                </a:lnTo>
                <a:close/>
                <a:moveTo>
                  <a:pt x="851" y="1570"/>
                </a:moveTo>
                <a:lnTo>
                  <a:pt x="908" y="1472"/>
                </a:lnTo>
                <a:lnTo>
                  <a:pt x="794" y="1472"/>
                </a:lnTo>
                <a:lnTo>
                  <a:pt x="851" y="1570"/>
                </a:lnTo>
                <a:close/>
                <a:moveTo>
                  <a:pt x="964" y="1570"/>
                </a:moveTo>
                <a:lnTo>
                  <a:pt x="1021" y="1472"/>
                </a:lnTo>
                <a:lnTo>
                  <a:pt x="908" y="1472"/>
                </a:lnTo>
                <a:lnTo>
                  <a:pt x="964" y="1570"/>
                </a:lnTo>
                <a:close/>
                <a:moveTo>
                  <a:pt x="1077" y="1570"/>
                </a:moveTo>
                <a:lnTo>
                  <a:pt x="1134" y="1472"/>
                </a:lnTo>
                <a:lnTo>
                  <a:pt x="1021" y="1472"/>
                </a:lnTo>
                <a:lnTo>
                  <a:pt x="1077" y="1570"/>
                </a:lnTo>
                <a:close/>
                <a:moveTo>
                  <a:pt x="1191" y="1570"/>
                </a:moveTo>
                <a:lnTo>
                  <a:pt x="1247" y="1472"/>
                </a:lnTo>
                <a:lnTo>
                  <a:pt x="1134" y="1472"/>
                </a:lnTo>
                <a:lnTo>
                  <a:pt x="1191" y="1570"/>
                </a:lnTo>
                <a:close/>
                <a:moveTo>
                  <a:pt x="1304" y="1570"/>
                </a:moveTo>
                <a:lnTo>
                  <a:pt x="1361" y="1472"/>
                </a:lnTo>
                <a:lnTo>
                  <a:pt x="1247" y="1472"/>
                </a:lnTo>
                <a:lnTo>
                  <a:pt x="1304" y="1570"/>
                </a:lnTo>
                <a:close/>
                <a:moveTo>
                  <a:pt x="1418" y="1570"/>
                </a:moveTo>
                <a:lnTo>
                  <a:pt x="1474" y="1472"/>
                </a:lnTo>
                <a:lnTo>
                  <a:pt x="1361" y="1472"/>
                </a:lnTo>
                <a:lnTo>
                  <a:pt x="1418" y="1570"/>
                </a:lnTo>
                <a:close/>
                <a:moveTo>
                  <a:pt x="1531" y="1570"/>
                </a:moveTo>
                <a:lnTo>
                  <a:pt x="1587" y="1472"/>
                </a:lnTo>
                <a:lnTo>
                  <a:pt x="1474" y="1472"/>
                </a:lnTo>
                <a:lnTo>
                  <a:pt x="1531" y="1570"/>
                </a:lnTo>
                <a:close/>
                <a:moveTo>
                  <a:pt x="1644" y="1570"/>
                </a:moveTo>
                <a:lnTo>
                  <a:pt x="1701" y="1472"/>
                </a:lnTo>
                <a:lnTo>
                  <a:pt x="1587" y="1472"/>
                </a:lnTo>
                <a:lnTo>
                  <a:pt x="1644" y="1570"/>
                </a:lnTo>
                <a:close/>
                <a:moveTo>
                  <a:pt x="1758" y="1570"/>
                </a:moveTo>
                <a:lnTo>
                  <a:pt x="1814" y="1472"/>
                </a:lnTo>
                <a:lnTo>
                  <a:pt x="1701" y="1472"/>
                </a:lnTo>
                <a:lnTo>
                  <a:pt x="1758" y="1570"/>
                </a:lnTo>
                <a:close/>
                <a:moveTo>
                  <a:pt x="1871" y="1570"/>
                </a:moveTo>
                <a:lnTo>
                  <a:pt x="1928" y="1472"/>
                </a:lnTo>
                <a:lnTo>
                  <a:pt x="1814" y="1472"/>
                </a:lnTo>
                <a:lnTo>
                  <a:pt x="1871" y="1570"/>
                </a:lnTo>
                <a:close/>
                <a:moveTo>
                  <a:pt x="1984" y="1570"/>
                </a:moveTo>
                <a:lnTo>
                  <a:pt x="2041" y="1472"/>
                </a:lnTo>
                <a:lnTo>
                  <a:pt x="1928" y="1472"/>
                </a:lnTo>
                <a:lnTo>
                  <a:pt x="1984" y="1570"/>
                </a:lnTo>
                <a:close/>
                <a:moveTo>
                  <a:pt x="2097" y="1570"/>
                </a:moveTo>
                <a:lnTo>
                  <a:pt x="2154" y="1472"/>
                </a:lnTo>
                <a:lnTo>
                  <a:pt x="2041" y="1472"/>
                </a:lnTo>
                <a:lnTo>
                  <a:pt x="2097" y="1570"/>
                </a:lnTo>
                <a:close/>
                <a:moveTo>
                  <a:pt x="2211" y="1570"/>
                </a:moveTo>
                <a:lnTo>
                  <a:pt x="2268" y="1472"/>
                </a:lnTo>
                <a:lnTo>
                  <a:pt x="2154" y="1472"/>
                </a:lnTo>
                <a:lnTo>
                  <a:pt x="2211" y="1570"/>
                </a:lnTo>
                <a:close/>
                <a:moveTo>
                  <a:pt x="2324" y="1570"/>
                </a:moveTo>
                <a:lnTo>
                  <a:pt x="2381" y="1472"/>
                </a:lnTo>
                <a:lnTo>
                  <a:pt x="2268" y="1472"/>
                </a:lnTo>
                <a:lnTo>
                  <a:pt x="2324" y="1570"/>
                </a:lnTo>
                <a:close/>
                <a:moveTo>
                  <a:pt x="2438" y="1570"/>
                </a:moveTo>
                <a:lnTo>
                  <a:pt x="2495" y="1472"/>
                </a:lnTo>
                <a:lnTo>
                  <a:pt x="2381" y="1472"/>
                </a:lnTo>
                <a:lnTo>
                  <a:pt x="2438" y="1570"/>
                </a:lnTo>
                <a:close/>
                <a:moveTo>
                  <a:pt x="2551" y="1570"/>
                </a:moveTo>
                <a:lnTo>
                  <a:pt x="2607" y="1472"/>
                </a:lnTo>
                <a:lnTo>
                  <a:pt x="2495" y="1472"/>
                </a:lnTo>
                <a:lnTo>
                  <a:pt x="2551" y="1570"/>
                </a:lnTo>
                <a:close/>
                <a:moveTo>
                  <a:pt x="2665" y="1570"/>
                </a:moveTo>
                <a:lnTo>
                  <a:pt x="2721" y="1472"/>
                </a:lnTo>
                <a:lnTo>
                  <a:pt x="2607" y="1472"/>
                </a:lnTo>
                <a:lnTo>
                  <a:pt x="2665" y="1570"/>
                </a:lnTo>
                <a:close/>
                <a:moveTo>
                  <a:pt x="2778" y="1570"/>
                </a:moveTo>
                <a:lnTo>
                  <a:pt x="2834" y="1472"/>
                </a:lnTo>
                <a:lnTo>
                  <a:pt x="2721" y="1472"/>
                </a:lnTo>
                <a:lnTo>
                  <a:pt x="2778" y="1570"/>
                </a:lnTo>
                <a:close/>
                <a:moveTo>
                  <a:pt x="0" y="1570"/>
                </a:moveTo>
                <a:lnTo>
                  <a:pt x="114" y="1570"/>
                </a:lnTo>
                <a:lnTo>
                  <a:pt x="57" y="1668"/>
                </a:lnTo>
                <a:lnTo>
                  <a:pt x="0" y="1570"/>
                </a:lnTo>
                <a:close/>
                <a:moveTo>
                  <a:pt x="171" y="1668"/>
                </a:moveTo>
                <a:lnTo>
                  <a:pt x="227" y="1570"/>
                </a:lnTo>
                <a:lnTo>
                  <a:pt x="114" y="1570"/>
                </a:lnTo>
                <a:lnTo>
                  <a:pt x="171" y="1668"/>
                </a:lnTo>
                <a:close/>
                <a:moveTo>
                  <a:pt x="284" y="1668"/>
                </a:moveTo>
                <a:lnTo>
                  <a:pt x="340" y="1570"/>
                </a:lnTo>
                <a:lnTo>
                  <a:pt x="227" y="1570"/>
                </a:lnTo>
                <a:lnTo>
                  <a:pt x="284" y="1668"/>
                </a:lnTo>
                <a:close/>
                <a:moveTo>
                  <a:pt x="397" y="1668"/>
                </a:moveTo>
                <a:lnTo>
                  <a:pt x="454" y="1570"/>
                </a:lnTo>
                <a:lnTo>
                  <a:pt x="340" y="1570"/>
                </a:lnTo>
                <a:lnTo>
                  <a:pt x="397" y="1668"/>
                </a:lnTo>
                <a:close/>
                <a:moveTo>
                  <a:pt x="510" y="1668"/>
                </a:moveTo>
                <a:lnTo>
                  <a:pt x="567" y="1570"/>
                </a:lnTo>
                <a:lnTo>
                  <a:pt x="454" y="1570"/>
                </a:lnTo>
                <a:lnTo>
                  <a:pt x="510" y="1668"/>
                </a:lnTo>
                <a:close/>
                <a:moveTo>
                  <a:pt x="624" y="1668"/>
                </a:moveTo>
                <a:lnTo>
                  <a:pt x="681" y="1570"/>
                </a:lnTo>
                <a:lnTo>
                  <a:pt x="567" y="1570"/>
                </a:lnTo>
                <a:lnTo>
                  <a:pt x="624" y="1668"/>
                </a:lnTo>
                <a:close/>
                <a:moveTo>
                  <a:pt x="737" y="1668"/>
                </a:moveTo>
                <a:lnTo>
                  <a:pt x="794" y="1570"/>
                </a:lnTo>
                <a:lnTo>
                  <a:pt x="681" y="1570"/>
                </a:lnTo>
                <a:lnTo>
                  <a:pt x="737" y="1668"/>
                </a:lnTo>
                <a:close/>
                <a:moveTo>
                  <a:pt x="851" y="1668"/>
                </a:moveTo>
                <a:lnTo>
                  <a:pt x="908" y="1570"/>
                </a:lnTo>
                <a:lnTo>
                  <a:pt x="794" y="1570"/>
                </a:lnTo>
                <a:lnTo>
                  <a:pt x="851" y="1668"/>
                </a:lnTo>
                <a:close/>
                <a:moveTo>
                  <a:pt x="964" y="1668"/>
                </a:moveTo>
                <a:lnTo>
                  <a:pt x="1021" y="1570"/>
                </a:lnTo>
                <a:lnTo>
                  <a:pt x="908" y="1570"/>
                </a:lnTo>
                <a:lnTo>
                  <a:pt x="964" y="1668"/>
                </a:lnTo>
                <a:close/>
                <a:moveTo>
                  <a:pt x="1077" y="1668"/>
                </a:moveTo>
                <a:lnTo>
                  <a:pt x="1134" y="1570"/>
                </a:lnTo>
                <a:lnTo>
                  <a:pt x="1021" y="1570"/>
                </a:lnTo>
                <a:lnTo>
                  <a:pt x="1077" y="1668"/>
                </a:lnTo>
                <a:close/>
                <a:moveTo>
                  <a:pt x="1191" y="1668"/>
                </a:moveTo>
                <a:lnTo>
                  <a:pt x="1247" y="1570"/>
                </a:lnTo>
                <a:lnTo>
                  <a:pt x="1134" y="1570"/>
                </a:lnTo>
                <a:lnTo>
                  <a:pt x="1191" y="1668"/>
                </a:lnTo>
                <a:close/>
                <a:moveTo>
                  <a:pt x="1304" y="1668"/>
                </a:moveTo>
                <a:lnTo>
                  <a:pt x="1361" y="1570"/>
                </a:lnTo>
                <a:lnTo>
                  <a:pt x="1247" y="1570"/>
                </a:lnTo>
                <a:lnTo>
                  <a:pt x="1304" y="1668"/>
                </a:lnTo>
                <a:close/>
                <a:moveTo>
                  <a:pt x="1418" y="1668"/>
                </a:moveTo>
                <a:lnTo>
                  <a:pt x="1474" y="1570"/>
                </a:lnTo>
                <a:lnTo>
                  <a:pt x="1361" y="1570"/>
                </a:lnTo>
                <a:lnTo>
                  <a:pt x="1418" y="1668"/>
                </a:lnTo>
                <a:close/>
                <a:moveTo>
                  <a:pt x="1531" y="1668"/>
                </a:moveTo>
                <a:lnTo>
                  <a:pt x="1587" y="1570"/>
                </a:lnTo>
                <a:lnTo>
                  <a:pt x="1474" y="1570"/>
                </a:lnTo>
                <a:lnTo>
                  <a:pt x="1531" y="1668"/>
                </a:lnTo>
                <a:close/>
                <a:moveTo>
                  <a:pt x="1644" y="1668"/>
                </a:moveTo>
                <a:lnTo>
                  <a:pt x="1701" y="1570"/>
                </a:lnTo>
                <a:lnTo>
                  <a:pt x="1587" y="1570"/>
                </a:lnTo>
                <a:lnTo>
                  <a:pt x="1644" y="1668"/>
                </a:lnTo>
                <a:close/>
                <a:moveTo>
                  <a:pt x="1758" y="1668"/>
                </a:moveTo>
                <a:lnTo>
                  <a:pt x="1814" y="1570"/>
                </a:lnTo>
                <a:lnTo>
                  <a:pt x="1701" y="1570"/>
                </a:lnTo>
                <a:lnTo>
                  <a:pt x="1758" y="1668"/>
                </a:lnTo>
                <a:close/>
                <a:moveTo>
                  <a:pt x="1871" y="1668"/>
                </a:moveTo>
                <a:lnTo>
                  <a:pt x="1928" y="1570"/>
                </a:lnTo>
                <a:lnTo>
                  <a:pt x="1814" y="1570"/>
                </a:lnTo>
                <a:lnTo>
                  <a:pt x="1871" y="1668"/>
                </a:lnTo>
                <a:close/>
                <a:moveTo>
                  <a:pt x="1984" y="1668"/>
                </a:moveTo>
                <a:lnTo>
                  <a:pt x="2041" y="1570"/>
                </a:lnTo>
                <a:lnTo>
                  <a:pt x="1928" y="1570"/>
                </a:lnTo>
                <a:lnTo>
                  <a:pt x="1984" y="1668"/>
                </a:lnTo>
                <a:close/>
                <a:moveTo>
                  <a:pt x="2097" y="1668"/>
                </a:moveTo>
                <a:lnTo>
                  <a:pt x="2154" y="1570"/>
                </a:lnTo>
                <a:lnTo>
                  <a:pt x="2041" y="1570"/>
                </a:lnTo>
                <a:lnTo>
                  <a:pt x="2097" y="1668"/>
                </a:lnTo>
                <a:close/>
                <a:moveTo>
                  <a:pt x="2211" y="1668"/>
                </a:moveTo>
                <a:lnTo>
                  <a:pt x="2268" y="1570"/>
                </a:lnTo>
                <a:lnTo>
                  <a:pt x="2154" y="1570"/>
                </a:lnTo>
                <a:lnTo>
                  <a:pt x="2211" y="1668"/>
                </a:lnTo>
                <a:close/>
                <a:moveTo>
                  <a:pt x="2324" y="1668"/>
                </a:moveTo>
                <a:lnTo>
                  <a:pt x="2381" y="1570"/>
                </a:lnTo>
                <a:lnTo>
                  <a:pt x="2268" y="1570"/>
                </a:lnTo>
                <a:lnTo>
                  <a:pt x="2324" y="1668"/>
                </a:lnTo>
                <a:close/>
                <a:moveTo>
                  <a:pt x="2438" y="1668"/>
                </a:moveTo>
                <a:lnTo>
                  <a:pt x="2495" y="1570"/>
                </a:lnTo>
                <a:lnTo>
                  <a:pt x="2381" y="1570"/>
                </a:lnTo>
                <a:lnTo>
                  <a:pt x="2438" y="1668"/>
                </a:lnTo>
                <a:close/>
                <a:moveTo>
                  <a:pt x="2551" y="1668"/>
                </a:moveTo>
                <a:lnTo>
                  <a:pt x="2607" y="1570"/>
                </a:lnTo>
                <a:lnTo>
                  <a:pt x="2495" y="1570"/>
                </a:lnTo>
                <a:lnTo>
                  <a:pt x="2551" y="1668"/>
                </a:lnTo>
                <a:close/>
                <a:moveTo>
                  <a:pt x="2665" y="1668"/>
                </a:moveTo>
                <a:lnTo>
                  <a:pt x="2721" y="1570"/>
                </a:lnTo>
                <a:lnTo>
                  <a:pt x="2607" y="1570"/>
                </a:lnTo>
                <a:lnTo>
                  <a:pt x="2665" y="1668"/>
                </a:lnTo>
                <a:close/>
                <a:moveTo>
                  <a:pt x="2778" y="1668"/>
                </a:moveTo>
                <a:lnTo>
                  <a:pt x="2834" y="1570"/>
                </a:lnTo>
                <a:lnTo>
                  <a:pt x="2721" y="1570"/>
                </a:lnTo>
                <a:lnTo>
                  <a:pt x="2778" y="1668"/>
                </a:lnTo>
                <a:close/>
                <a:moveTo>
                  <a:pt x="0" y="1668"/>
                </a:moveTo>
                <a:lnTo>
                  <a:pt x="114" y="1668"/>
                </a:lnTo>
                <a:lnTo>
                  <a:pt x="57" y="1767"/>
                </a:lnTo>
                <a:lnTo>
                  <a:pt x="0" y="1668"/>
                </a:lnTo>
                <a:close/>
                <a:moveTo>
                  <a:pt x="171" y="1767"/>
                </a:moveTo>
                <a:lnTo>
                  <a:pt x="227" y="1668"/>
                </a:lnTo>
                <a:lnTo>
                  <a:pt x="114" y="1668"/>
                </a:lnTo>
                <a:lnTo>
                  <a:pt x="171" y="1767"/>
                </a:lnTo>
                <a:close/>
                <a:moveTo>
                  <a:pt x="284" y="1767"/>
                </a:moveTo>
                <a:lnTo>
                  <a:pt x="340" y="1668"/>
                </a:lnTo>
                <a:lnTo>
                  <a:pt x="227" y="1668"/>
                </a:lnTo>
                <a:lnTo>
                  <a:pt x="284" y="1767"/>
                </a:lnTo>
                <a:close/>
                <a:moveTo>
                  <a:pt x="397" y="1767"/>
                </a:moveTo>
                <a:lnTo>
                  <a:pt x="454" y="1668"/>
                </a:lnTo>
                <a:lnTo>
                  <a:pt x="340" y="1668"/>
                </a:lnTo>
                <a:lnTo>
                  <a:pt x="397" y="1767"/>
                </a:lnTo>
                <a:close/>
                <a:moveTo>
                  <a:pt x="510" y="1767"/>
                </a:moveTo>
                <a:lnTo>
                  <a:pt x="567" y="1668"/>
                </a:lnTo>
                <a:lnTo>
                  <a:pt x="454" y="1668"/>
                </a:lnTo>
                <a:lnTo>
                  <a:pt x="510" y="1767"/>
                </a:lnTo>
                <a:close/>
                <a:moveTo>
                  <a:pt x="624" y="1767"/>
                </a:moveTo>
                <a:lnTo>
                  <a:pt x="681" y="1668"/>
                </a:lnTo>
                <a:lnTo>
                  <a:pt x="567" y="1668"/>
                </a:lnTo>
                <a:lnTo>
                  <a:pt x="624" y="1767"/>
                </a:lnTo>
                <a:close/>
                <a:moveTo>
                  <a:pt x="737" y="1767"/>
                </a:moveTo>
                <a:lnTo>
                  <a:pt x="794" y="1668"/>
                </a:lnTo>
                <a:lnTo>
                  <a:pt x="681" y="1668"/>
                </a:lnTo>
                <a:lnTo>
                  <a:pt x="737" y="1767"/>
                </a:lnTo>
                <a:close/>
                <a:moveTo>
                  <a:pt x="851" y="1767"/>
                </a:moveTo>
                <a:lnTo>
                  <a:pt x="908" y="1668"/>
                </a:lnTo>
                <a:lnTo>
                  <a:pt x="794" y="1668"/>
                </a:lnTo>
                <a:lnTo>
                  <a:pt x="851" y="1767"/>
                </a:lnTo>
                <a:close/>
                <a:moveTo>
                  <a:pt x="964" y="1767"/>
                </a:moveTo>
                <a:lnTo>
                  <a:pt x="1021" y="1668"/>
                </a:lnTo>
                <a:lnTo>
                  <a:pt x="908" y="1668"/>
                </a:lnTo>
                <a:lnTo>
                  <a:pt x="964" y="1767"/>
                </a:lnTo>
                <a:close/>
                <a:moveTo>
                  <a:pt x="1077" y="1767"/>
                </a:moveTo>
                <a:lnTo>
                  <a:pt x="1134" y="1668"/>
                </a:lnTo>
                <a:lnTo>
                  <a:pt x="1021" y="1668"/>
                </a:lnTo>
                <a:lnTo>
                  <a:pt x="1077" y="1767"/>
                </a:lnTo>
                <a:close/>
                <a:moveTo>
                  <a:pt x="1191" y="1767"/>
                </a:moveTo>
                <a:lnTo>
                  <a:pt x="1247" y="1668"/>
                </a:lnTo>
                <a:lnTo>
                  <a:pt x="1134" y="1668"/>
                </a:lnTo>
                <a:lnTo>
                  <a:pt x="1191" y="1767"/>
                </a:lnTo>
                <a:close/>
                <a:moveTo>
                  <a:pt x="1304" y="1767"/>
                </a:moveTo>
                <a:lnTo>
                  <a:pt x="1361" y="1668"/>
                </a:lnTo>
                <a:lnTo>
                  <a:pt x="1247" y="1668"/>
                </a:lnTo>
                <a:lnTo>
                  <a:pt x="1304" y="1767"/>
                </a:lnTo>
                <a:close/>
                <a:moveTo>
                  <a:pt x="1418" y="1767"/>
                </a:moveTo>
                <a:lnTo>
                  <a:pt x="1474" y="1668"/>
                </a:lnTo>
                <a:lnTo>
                  <a:pt x="1361" y="1668"/>
                </a:lnTo>
                <a:lnTo>
                  <a:pt x="1418" y="1767"/>
                </a:lnTo>
                <a:close/>
                <a:moveTo>
                  <a:pt x="1531" y="1767"/>
                </a:moveTo>
                <a:lnTo>
                  <a:pt x="1587" y="1668"/>
                </a:lnTo>
                <a:lnTo>
                  <a:pt x="1474" y="1668"/>
                </a:lnTo>
                <a:lnTo>
                  <a:pt x="1531" y="1767"/>
                </a:lnTo>
                <a:close/>
                <a:moveTo>
                  <a:pt x="1644" y="1767"/>
                </a:moveTo>
                <a:lnTo>
                  <a:pt x="1701" y="1668"/>
                </a:lnTo>
                <a:lnTo>
                  <a:pt x="1587" y="1668"/>
                </a:lnTo>
                <a:lnTo>
                  <a:pt x="1644" y="1767"/>
                </a:lnTo>
                <a:close/>
                <a:moveTo>
                  <a:pt x="1758" y="1767"/>
                </a:moveTo>
                <a:lnTo>
                  <a:pt x="1814" y="1668"/>
                </a:lnTo>
                <a:lnTo>
                  <a:pt x="1701" y="1668"/>
                </a:lnTo>
                <a:lnTo>
                  <a:pt x="1758" y="1767"/>
                </a:lnTo>
                <a:close/>
                <a:moveTo>
                  <a:pt x="1871" y="1767"/>
                </a:moveTo>
                <a:lnTo>
                  <a:pt x="1928" y="1668"/>
                </a:lnTo>
                <a:lnTo>
                  <a:pt x="1814" y="1668"/>
                </a:lnTo>
                <a:lnTo>
                  <a:pt x="1871" y="1767"/>
                </a:lnTo>
                <a:close/>
                <a:moveTo>
                  <a:pt x="1984" y="1767"/>
                </a:moveTo>
                <a:lnTo>
                  <a:pt x="2041" y="1668"/>
                </a:lnTo>
                <a:lnTo>
                  <a:pt x="1928" y="1668"/>
                </a:lnTo>
                <a:lnTo>
                  <a:pt x="1984" y="1767"/>
                </a:lnTo>
                <a:close/>
                <a:moveTo>
                  <a:pt x="2097" y="1767"/>
                </a:moveTo>
                <a:lnTo>
                  <a:pt x="2154" y="1668"/>
                </a:lnTo>
                <a:lnTo>
                  <a:pt x="2041" y="1668"/>
                </a:lnTo>
                <a:lnTo>
                  <a:pt x="2097" y="1767"/>
                </a:lnTo>
                <a:close/>
                <a:moveTo>
                  <a:pt x="2211" y="1767"/>
                </a:moveTo>
                <a:lnTo>
                  <a:pt x="2268" y="1668"/>
                </a:lnTo>
                <a:lnTo>
                  <a:pt x="2154" y="1668"/>
                </a:lnTo>
                <a:lnTo>
                  <a:pt x="2211" y="1767"/>
                </a:lnTo>
                <a:close/>
                <a:moveTo>
                  <a:pt x="2324" y="1767"/>
                </a:moveTo>
                <a:lnTo>
                  <a:pt x="2381" y="1668"/>
                </a:lnTo>
                <a:lnTo>
                  <a:pt x="2268" y="1668"/>
                </a:lnTo>
                <a:lnTo>
                  <a:pt x="2324" y="1767"/>
                </a:lnTo>
                <a:close/>
                <a:moveTo>
                  <a:pt x="2438" y="1767"/>
                </a:moveTo>
                <a:lnTo>
                  <a:pt x="2495" y="1668"/>
                </a:lnTo>
                <a:lnTo>
                  <a:pt x="2381" y="1668"/>
                </a:lnTo>
                <a:lnTo>
                  <a:pt x="2438" y="1767"/>
                </a:lnTo>
                <a:close/>
                <a:moveTo>
                  <a:pt x="2551" y="1767"/>
                </a:moveTo>
                <a:lnTo>
                  <a:pt x="2607" y="1668"/>
                </a:lnTo>
                <a:lnTo>
                  <a:pt x="2495" y="1668"/>
                </a:lnTo>
                <a:lnTo>
                  <a:pt x="2551" y="1767"/>
                </a:lnTo>
                <a:close/>
                <a:moveTo>
                  <a:pt x="2665" y="1767"/>
                </a:moveTo>
                <a:lnTo>
                  <a:pt x="2721" y="1668"/>
                </a:lnTo>
                <a:lnTo>
                  <a:pt x="2607" y="1668"/>
                </a:lnTo>
                <a:lnTo>
                  <a:pt x="2665" y="1767"/>
                </a:lnTo>
                <a:close/>
                <a:moveTo>
                  <a:pt x="2778" y="1767"/>
                </a:moveTo>
                <a:lnTo>
                  <a:pt x="2834" y="1668"/>
                </a:lnTo>
                <a:lnTo>
                  <a:pt x="2721" y="1668"/>
                </a:lnTo>
                <a:lnTo>
                  <a:pt x="2778" y="1767"/>
                </a:lnTo>
                <a:close/>
                <a:moveTo>
                  <a:pt x="0" y="1767"/>
                </a:moveTo>
                <a:lnTo>
                  <a:pt x="114" y="1767"/>
                </a:lnTo>
                <a:lnTo>
                  <a:pt x="57" y="1865"/>
                </a:lnTo>
                <a:lnTo>
                  <a:pt x="0" y="1767"/>
                </a:lnTo>
                <a:close/>
                <a:moveTo>
                  <a:pt x="171" y="1865"/>
                </a:moveTo>
                <a:lnTo>
                  <a:pt x="227" y="1767"/>
                </a:lnTo>
                <a:lnTo>
                  <a:pt x="114" y="1767"/>
                </a:lnTo>
                <a:lnTo>
                  <a:pt x="171" y="1865"/>
                </a:lnTo>
                <a:close/>
                <a:moveTo>
                  <a:pt x="284" y="1865"/>
                </a:moveTo>
                <a:lnTo>
                  <a:pt x="340" y="1767"/>
                </a:lnTo>
                <a:lnTo>
                  <a:pt x="227" y="1767"/>
                </a:lnTo>
                <a:lnTo>
                  <a:pt x="284" y="1865"/>
                </a:lnTo>
                <a:close/>
                <a:moveTo>
                  <a:pt x="397" y="1865"/>
                </a:moveTo>
                <a:lnTo>
                  <a:pt x="454" y="1767"/>
                </a:lnTo>
                <a:lnTo>
                  <a:pt x="340" y="1767"/>
                </a:lnTo>
                <a:lnTo>
                  <a:pt x="397" y="1865"/>
                </a:lnTo>
                <a:close/>
                <a:moveTo>
                  <a:pt x="510" y="1865"/>
                </a:moveTo>
                <a:lnTo>
                  <a:pt x="567" y="1767"/>
                </a:lnTo>
                <a:lnTo>
                  <a:pt x="454" y="1767"/>
                </a:lnTo>
                <a:lnTo>
                  <a:pt x="510" y="1865"/>
                </a:lnTo>
                <a:close/>
                <a:moveTo>
                  <a:pt x="624" y="1865"/>
                </a:moveTo>
                <a:lnTo>
                  <a:pt x="681" y="1767"/>
                </a:lnTo>
                <a:lnTo>
                  <a:pt x="567" y="1767"/>
                </a:lnTo>
                <a:lnTo>
                  <a:pt x="624" y="1865"/>
                </a:lnTo>
                <a:close/>
                <a:moveTo>
                  <a:pt x="737" y="1865"/>
                </a:moveTo>
                <a:lnTo>
                  <a:pt x="794" y="1767"/>
                </a:lnTo>
                <a:lnTo>
                  <a:pt x="681" y="1767"/>
                </a:lnTo>
                <a:lnTo>
                  <a:pt x="737" y="1865"/>
                </a:lnTo>
                <a:close/>
                <a:moveTo>
                  <a:pt x="851" y="1865"/>
                </a:moveTo>
                <a:lnTo>
                  <a:pt x="908" y="1767"/>
                </a:lnTo>
                <a:lnTo>
                  <a:pt x="794" y="1767"/>
                </a:lnTo>
                <a:lnTo>
                  <a:pt x="851" y="1865"/>
                </a:lnTo>
                <a:close/>
                <a:moveTo>
                  <a:pt x="964" y="1865"/>
                </a:moveTo>
                <a:lnTo>
                  <a:pt x="1021" y="1767"/>
                </a:lnTo>
                <a:lnTo>
                  <a:pt x="908" y="1767"/>
                </a:lnTo>
                <a:lnTo>
                  <a:pt x="964" y="1865"/>
                </a:lnTo>
                <a:close/>
                <a:moveTo>
                  <a:pt x="1077" y="1865"/>
                </a:moveTo>
                <a:lnTo>
                  <a:pt x="1134" y="1767"/>
                </a:lnTo>
                <a:lnTo>
                  <a:pt x="1021" y="1767"/>
                </a:lnTo>
                <a:lnTo>
                  <a:pt x="1077" y="1865"/>
                </a:lnTo>
                <a:close/>
                <a:moveTo>
                  <a:pt x="1191" y="1865"/>
                </a:moveTo>
                <a:lnTo>
                  <a:pt x="1247" y="1767"/>
                </a:lnTo>
                <a:lnTo>
                  <a:pt x="1134" y="1767"/>
                </a:lnTo>
                <a:lnTo>
                  <a:pt x="1191" y="1865"/>
                </a:lnTo>
                <a:close/>
                <a:moveTo>
                  <a:pt x="1304" y="1865"/>
                </a:moveTo>
                <a:lnTo>
                  <a:pt x="1361" y="1767"/>
                </a:lnTo>
                <a:lnTo>
                  <a:pt x="1247" y="1767"/>
                </a:lnTo>
                <a:lnTo>
                  <a:pt x="1304" y="1865"/>
                </a:lnTo>
                <a:close/>
                <a:moveTo>
                  <a:pt x="1418" y="1865"/>
                </a:moveTo>
                <a:lnTo>
                  <a:pt x="1474" y="1767"/>
                </a:lnTo>
                <a:lnTo>
                  <a:pt x="1361" y="1767"/>
                </a:lnTo>
                <a:lnTo>
                  <a:pt x="1418" y="1865"/>
                </a:lnTo>
                <a:close/>
                <a:moveTo>
                  <a:pt x="1531" y="1865"/>
                </a:moveTo>
                <a:lnTo>
                  <a:pt x="1587" y="1767"/>
                </a:lnTo>
                <a:lnTo>
                  <a:pt x="1474" y="1767"/>
                </a:lnTo>
                <a:lnTo>
                  <a:pt x="1531" y="1865"/>
                </a:lnTo>
                <a:close/>
                <a:moveTo>
                  <a:pt x="1644" y="1865"/>
                </a:moveTo>
                <a:lnTo>
                  <a:pt x="1701" y="1767"/>
                </a:lnTo>
                <a:lnTo>
                  <a:pt x="1587" y="1767"/>
                </a:lnTo>
                <a:lnTo>
                  <a:pt x="1644" y="1865"/>
                </a:lnTo>
                <a:close/>
                <a:moveTo>
                  <a:pt x="1758" y="1865"/>
                </a:moveTo>
                <a:lnTo>
                  <a:pt x="1814" y="1767"/>
                </a:lnTo>
                <a:lnTo>
                  <a:pt x="1701" y="1767"/>
                </a:lnTo>
                <a:lnTo>
                  <a:pt x="1758" y="1865"/>
                </a:lnTo>
                <a:close/>
                <a:moveTo>
                  <a:pt x="1871" y="1865"/>
                </a:moveTo>
                <a:lnTo>
                  <a:pt x="1928" y="1767"/>
                </a:lnTo>
                <a:lnTo>
                  <a:pt x="1814" y="1767"/>
                </a:lnTo>
                <a:lnTo>
                  <a:pt x="1871" y="1865"/>
                </a:lnTo>
                <a:close/>
                <a:moveTo>
                  <a:pt x="1984" y="1865"/>
                </a:moveTo>
                <a:lnTo>
                  <a:pt x="2041" y="1767"/>
                </a:lnTo>
                <a:lnTo>
                  <a:pt x="1928" y="1767"/>
                </a:lnTo>
                <a:lnTo>
                  <a:pt x="1984" y="1865"/>
                </a:lnTo>
                <a:close/>
                <a:moveTo>
                  <a:pt x="2097" y="1865"/>
                </a:moveTo>
                <a:lnTo>
                  <a:pt x="2154" y="1767"/>
                </a:lnTo>
                <a:lnTo>
                  <a:pt x="2041" y="1767"/>
                </a:lnTo>
                <a:lnTo>
                  <a:pt x="2097" y="1865"/>
                </a:lnTo>
                <a:close/>
                <a:moveTo>
                  <a:pt x="2211" y="1865"/>
                </a:moveTo>
                <a:lnTo>
                  <a:pt x="2268" y="1767"/>
                </a:lnTo>
                <a:lnTo>
                  <a:pt x="2154" y="1767"/>
                </a:lnTo>
                <a:lnTo>
                  <a:pt x="2211" y="1865"/>
                </a:lnTo>
                <a:close/>
                <a:moveTo>
                  <a:pt x="2324" y="1865"/>
                </a:moveTo>
                <a:lnTo>
                  <a:pt x="2381" y="1767"/>
                </a:lnTo>
                <a:lnTo>
                  <a:pt x="2268" y="1767"/>
                </a:lnTo>
                <a:lnTo>
                  <a:pt x="2324" y="1865"/>
                </a:lnTo>
                <a:close/>
                <a:moveTo>
                  <a:pt x="2438" y="1865"/>
                </a:moveTo>
                <a:lnTo>
                  <a:pt x="2495" y="1767"/>
                </a:lnTo>
                <a:lnTo>
                  <a:pt x="2381" y="1767"/>
                </a:lnTo>
                <a:lnTo>
                  <a:pt x="2438" y="1865"/>
                </a:lnTo>
                <a:close/>
                <a:moveTo>
                  <a:pt x="2551" y="1865"/>
                </a:moveTo>
                <a:lnTo>
                  <a:pt x="2607" y="1767"/>
                </a:lnTo>
                <a:lnTo>
                  <a:pt x="2495" y="1767"/>
                </a:lnTo>
                <a:lnTo>
                  <a:pt x="2551" y="1865"/>
                </a:lnTo>
                <a:close/>
                <a:moveTo>
                  <a:pt x="2665" y="1865"/>
                </a:moveTo>
                <a:lnTo>
                  <a:pt x="2721" y="1767"/>
                </a:lnTo>
                <a:lnTo>
                  <a:pt x="2607" y="1767"/>
                </a:lnTo>
                <a:lnTo>
                  <a:pt x="2665" y="1865"/>
                </a:lnTo>
                <a:close/>
                <a:moveTo>
                  <a:pt x="2778" y="1865"/>
                </a:moveTo>
                <a:lnTo>
                  <a:pt x="2834" y="1767"/>
                </a:lnTo>
                <a:lnTo>
                  <a:pt x="2721" y="1767"/>
                </a:lnTo>
                <a:lnTo>
                  <a:pt x="2778" y="1865"/>
                </a:lnTo>
                <a:close/>
                <a:moveTo>
                  <a:pt x="0" y="1865"/>
                </a:moveTo>
                <a:lnTo>
                  <a:pt x="114" y="1865"/>
                </a:lnTo>
                <a:lnTo>
                  <a:pt x="57" y="1963"/>
                </a:lnTo>
                <a:lnTo>
                  <a:pt x="0" y="1865"/>
                </a:lnTo>
                <a:close/>
                <a:moveTo>
                  <a:pt x="171" y="1963"/>
                </a:moveTo>
                <a:lnTo>
                  <a:pt x="227" y="1865"/>
                </a:lnTo>
                <a:lnTo>
                  <a:pt x="114" y="1865"/>
                </a:lnTo>
                <a:lnTo>
                  <a:pt x="171" y="1963"/>
                </a:lnTo>
                <a:close/>
                <a:moveTo>
                  <a:pt x="284" y="1963"/>
                </a:moveTo>
                <a:lnTo>
                  <a:pt x="340" y="1865"/>
                </a:lnTo>
                <a:lnTo>
                  <a:pt x="227" y="1865"/>
                </a:lnTo>
                <a:lnTo>
                  <a:pt x="284" y="1963"/>
                </a:lnTo>
                <a:close/>
                <a:moveTo>
                  <a:pt x="397" y="1963"/>
                </a:moveTo>
                <a:lnTo>
                  <a:pt x="454" y="1865"/>
                </a:lnTo>
                <a:lnTo>
                  <a:pt x="340" y="1865"/>
                </a:lnTo>
                <a:lnTo>
                  <a:pt x="397" y="1963"/>
                </a:lnTo>
                <a:close/>
                <a:moveTo>
                  <a:pt x="510" y="1963"/>
                </a:moveTo>
                <a:lnTo>
                  <a:pt x="567" y="1865"/>
                </a:lnTo>
                <a:lnTo>
                  <a:pt x="454" y="1865"/>
                </a:lnTo>
                <a:lnTo>
                  <a:pt x="510" y="1963"/>
                </a:lnTo>
                <a:close/>
                <a:moveTo>
                  <a:pt x="624" y="1963"/>
                </a:moveTo>
                <a:lnTo>
                  <a:pt x="681" y="1865"/>
                </a:lnTo>
                <a:lnTo>
                  <a:pt x="567" y="1865"/>
                </a:lnTo>
                <a:lnTo>
                  <a:pt x="624" y="1963"/>
                </a:lnTo>
                <a:close/>
                <a:moveTo>
                  <a:pt x="737" y="1963"/>
                </a:moveTo>
                <a:lnTo>
                  <a:pt x="794" y="1865"/>
                </a:lnTo>
                <a:lnTo>
                  <a:pt x="681" y="1865"/>
                </a:lnTo>
                <a:lnTo>
                  <a:pt x="737" y="1963"/>
                </a:lnTo>
                <a:close/>
                <a:moveTo>
                  <a:pt x="851" y="1963"/>
                </a:moveTo>
                <a:lnTo>
                  <a:pt x="908" y="1865"/>
                </a:lnTo>
                <a:lnTo>
                  <a:pt x="794" y="1865"/>
                </a:lnTo>
                <a:lnTo>
                  <a:pt x="851" y="1963"/>
                </a:lnTo>
                <a:close/>
                <a:moveTo>
                  <a:pt x="964" y="1963"/>
                </a:moveTo>
                <a:lnTo>
                  <a:pt x="1021" y="1865"/>
                </a:lnTo>
                <a:lnTo>
                  <a:pt x="908" y="1865"/>
                </a:lnTo>
                <a:lnTo>
                  <a:pt x="964" y="1963"/>
                </a:lnTo>
                <a:close/>
                <a:moveTo>
                  <a:pt x="1077" y="1963"/>
                </a:moveTo>
                <a:lnTo>
                  <a:pt x="1134" y="1865"/>
                </a:lnTo>
                <a:lnTo>
                  <a:pt x="1021" y="1865"/>
                </a:lnTo>
                <a:lnTo>
                  <a:pt x="1077" y="1963"/>
                </a:lnTo>
                <a:close/>
                <a:moveTo>
                  <a:pt x="1191" y="1963"/>
                </a:moveTo>
                <a:lnTo>
                  <a:pt x="1247" y="1865"/>
                </a:lnTo>
                <a:lnTo>
                  <a:pt x="1134" y="1865"/>
                </a:lnTo>
                <a:lnTo>
                  <a:pt x="1191" y="1963"/>
                </a:lnTo>
                <a:close/>
                <a:moveTo>
                  <a:pt x="1304" y="1963"/>
                </a:moveTo>
                <a:lnTo>
                  <a:pt x="1361" y="1865"/>
                </a:lnTo>
                <a:lnTo>
                  <a:pt x="1247" y="1865"/>
                </a:lnTo>
                <a:lnTo>
                  <a:pt x="1304" y="1963"/>
                </a:lnTo>
                <a:close/>
                <a:moveTo>
                  <a:pt x="1418" y="1963"/>
                </a:moveTo>
                <a:lnTo>
                  <a:pt x="1474" y="1865"/>
                </a:lnTo>
                <a:lnTo>
                  <a:pt x="1361" y="1865"/>
                </a:lnTo>
                <a:lnTo>
                  <a:pt x="1418" y="1963"/>
                </a:lnTo>
                <a:close/>
                <a:moveTo>
                  <a:pt x="1531" y="1963"/>
                </a:moveTo>
                <a:lnTo>
                  <a:pt x="1587" y="1865"/>
                </a:lnTo>
                <a:lnTo>
                  <a:pt x="1474" y="1865"/>
                </a:lnTo>
                <a:lnTo>
                  <a:pt x="1531" y="1963"/>
                </a:lnTo>
                <a:close/>
                <a:moveTo>
                  <a:pt x="1644" y="1963"/>
                </a:moveTo>
                <a:lnTo>
                  <a:pt x="1701" y="1865"/>
                </a:lnTo>
                <a:lnTo>
                  <a:pt x="1587" y="1865"/>
                </a:lnTo>
                <a:lnTo>
                  <a:pt x="1644" y="1963"/>
                </a:lnTo>
                <a:close/>
                <a:moveTo>
                  <a:pt x="1758" y="1963"/>
                </a:moveTo>
                <a:lnTo>
                  <a:pt x="1814" y="1865"/>
                </a:lnTo>
                <a:lnTo>
                  <a:pt x="1701" y="1865"/>
                </a:lnTo>
                <a:lnTo>
                  <a:pt x="1758" y="1963"/>
                </a:lnTo>
                <a:close/>
                <a:moveTo>
                  <a:pt x="1871" y="1963"/>
                </a:moveTo>
                <a:lnTo>
                  <a:pt x="1928" y="1865"/>
                </a:lnTo>
                <a:lnTo>
                  <a:pt x="1814" y="1865"/>
                </a:lnTo>
                <a:lnTo>
                  <a:pt x="1871" y="1963"/>
                </a:lnTo>
                <a:close/>
                <a:moveTo>
                  <a:pt x="1984" y="1963"/>
                </a:moveTo>
                <a:lnTo>
                  <a:pt x="2041" y="1865"/>
                </a:lnTo>
                <a:lnTo>
                  <a:pt x="1928" y="1865"/>
                </a:lnTo>
                <a:lnTo>
                  <a:pt x="1984" y="1963"/>
                </a:lnTo>
                <a:close/>
                <a:moveTo>
                  <a:pt x="2097" y="1963"/>
                </a:moveTo>
                <a:lnTo>
                  <a:pt x="2154" y="1865"/>
                </a:lnTo>
                <a:lnTo>
                  <a:pt x="2041" y="1865"/>
                </a:lnTo>
                <a:lnTo>
                  <a:pt x="2097" y="1963"/>
                </a:lnTo>
                <a:close/>
                <a:moveTo>
                  <a:pt x="2211" y="1963"/>
                </a:moveTo>
                <a:lnTo>
                  <a:pt x="2268" y="1865"/>
                </a:lnTo>
                <a:lnTo>
                  <a:pt x="2154" y="1865"/>
                </a:lnTo>
                <a:lnTo>
                  <a:pt x="2211" y="1963"/>
                </a:lnTo>
                <a:close/>
                <a:moveTo>
                  <a:pt x="2324" y="1963"/>
                </a:moveTo>
                <a:lnTo>
                  <a:pt x="2381" y="1865"/>
                </a:lnTo>
                <a:lnTo>
                  <a:pt x="2268" y="1865"/>
                </a:lnTo>
                <a:lnTo>
                  <a:pt x="2324" y="1963"/>
                </a:lnTo>
                <a:close/>
                <a:moveTo>
                  <a:pt x="2438" y="1963"/>
                </a:moveTo>
                <a:lnTo>
                  <a:pt x="2495" y="1865"/>
                </a:lnTo>
                <a:lnTo>
                  <a:pt x="2381" y="1865"/>
                </a:lnTo>
                <a:lnTo>
                  <a:pt x="2438" y="1963"/>
                </a:lnTo>
                <a:close/>
                <a:moveTo>
                  <a:pt x="2551" y="1963"/>
                </a:moveTo>
                <a:lnTo>
                  <a:pt x="2607" y="1865"/>
                </a:lnTo>
                <a:lnTo>
                  <a:pt x="2495" y="1865"/>
                </a:lnTo>
                <a:lnTo>
                  <a:pt x="2551" y="1963"/>
                </a:lnTo>
                <a:close/>
                <a:moveTo>
                  <a:pt x="2665" y="1963"/>
                </a:moveTo>
                <a:lnTo>
                  <a:pt x="2721" y="1865"/>
                </a:lnTo>
                <a:lnTo>
                  <a:pt x="2607" y="1865"/>
                </a:lnTo>
                <a:lnTo>
                  <a:pt x="2665" y="1963"/>
                </a:lnTo>
                <a:close/>
                <a:moveTo>
                  <a:pt x="2778" y="1963"/>
                </a:moveTo>
                <a:lnTo>
                  <a:pt x="2834" y="1865"/>
                </a:lnTo>
                <a:lnTo>
                  <a:pt x="2721" y="1865"/>
                </a:lnTo>
                <a:lnTo>
                  <a:pt x="2778" y="1963"/>
                </a:lnTo>
                <a:close/>
                <a:moveTo>
                  <a:pt x="0" y="1963"/>
                </a:moveTo>
                <a:lnTo>
                  <a:pt x="114" y="1963"/>
                </a:lnTo>
                <a:lnTo>
                  <a:pt x="57" y="2061"/>
                </a:lnTo>
                <a:lnTo>
                  <a:pt x="0" y="1963"/>
                </a:lnTo>
                <a:close/>
                <a:moveTo>
                  <a:pt x="171" y="2061"/>
                </a:moveTo>
                <a:lnTo>
                  <a:pt x="227" y="1963"/>
                </a:lnTo>
                <a:lnTo>
                  <a:pt x="114" y="1963"/>
                </a:lnTo>
                <a:lnTo>
                  <a:pt x="171" y="2061"/>
                </a:lnTo>
                <a:close/>
                <a:moveTo>
                  <a:pt x="284" y="2061"/>
                </a:moveTo>
                <a:lnTo>
                  <a:pt x="340" y="1963"/>
                </a:lnTo>
                <a:lnTo>
                  <a:pt x="227" y="1963"/>
                </a:lnTo>
                <a:lnTo>
                  <a:pt x="284" y="2061"/>
                </a:lnTo>
                <a:close/>
                <a:moveTo>
                  <a:pt x="397" y="2061"/>
                </a:moveTo>
                <a:lnTo>
                  <a:pt x="454" y="1963"/>
                </a:lnTo>
                <a:lnTo>
                  <a:pt x="340" y="1963"/>
                </a:lnTo>
                <a:lnTo>
                  <a:pt x="397" y="2061"/>
                </a:lnTo>
                <a:close/>
                <a:moveTo>
                  <a:pt x="510" y="2061"/>
                </a:moveTo>
                <a:lnTo>
                  <a:pt x="567" y="1963"/>
                </a:lnTo>
                <a:lnTo>
                  <a:pt x="454" y="1963"/>
                </a:lnTo>
                <a:lnTo>
                  <a:pt x="510" y="2061"/>
                </a:lnTo>
                <a:close/>
                <a:moveTo>
                  <a:pt x="624" y="2061"/>
                </a:moveTo>
                <a:lnTo>
                  <a:pt x="681" y="1963"/>
                </a:lnTo>
                <a:lnTo>
                  <a:pt x="567" y="1963"/>
                </a:lnTo>
                <a:lnTo>
                  <a:pt x="624" y="2061"/>
                </a:lnTo>
                <a:close/>
                <a:moveTo>
                  <a:pt x="737" y="2061"/>
                </a:moveTo>
                <a:lnTo>
                  <a:pt x="794" y="1963"/>
                </a:lnTo>
                <a:lnTo>
                  <a:pt x="681" y="1963"/>
                </a:lnTo>
                <a:lnTo>
                  <a:pt x="737" y="2061"/>
                </a:lnTo>
                <a:close/>
                <a:moveTo>
                  <a:pt x="851" y="2061"/>
                </a:moveTo>
                <a:lnTo>
                  <a:pt x="908" y="1963"/>
                </a:lnTo>
                <a:lnTo>
                  <a:pt x="794" y="1963"/>
                </a:lnTo>
                <a:lnTo>
                  <a:pt x="851" y="2061"/>
                </a:lnTo>
                <a:close/>
                <a:moveTo>
                  <a:pt x="964" y="2061"/>
                </a:moveTo>
                <a:lnTo>
                  <a:pt x="1021" y="1963"/>
                </a:lnTo>
                <a:lnTo>
                  <a:pt x="908" y="1963"/>
                </a:lnTo>
                <a:lnTo>
                  <a:pt x="964" y="2061"/>
                </a:lnTo>
                <a:close/>
                <a:moveTo>
                  <a:pt x="1077" y="2061"/>
                </a:moveTo>
                <a:lnTo>
                  <a:pt x="1134" y="1963"/>
                </a:lnTo>
                <a:lnTo>
                  <a:pt x="1021" y="1963"/>
                </a:lnTo>
                <a:lnTo>
                  <a:pt x="1077" y="2061"/>
                </a:lnTo>
                <a:close/>
                <a:moveTo>
                  <a:pt x="1191" y="2061"/>
                </a:moveTo>
                <a:lnTo>
                  <a:pt x="1247" y="1963"/>
                </a:lnTo>
                <a:lnTo>
                  <a:pt x="1134" y="1963"/>
                </a:lnTo>
                <a:lnTo>
                  <a:pt x="1191" y="2061"/>
                </a:lnTo>
                <a:close/>
                <a:moveTo>
                  <a:pt x="1304" y="2061"/>
                </a:moveTo>
                <a:lnTo>
                  <a:pt x="1361" y="1963"/>
                </a:lnTo>
                <a:lnTo>
                  <a:pt x="1247" y="1963"/>
                </a:lnTo>
                <a:lnTo>
                  <a:pt x="1304" y="2061"/>
                </a:lnTo>
                <a:close/>
                <a:moveTo>
                  <a:pt x="1418" y="2061"/>
                </a:moveTo>
                <a:lnTo>
                  <a:pt x="1474" y="1963"/>
                </a:lnTo>
                <a:lnTo>
                  <a:pt x="1361" y="1963"/>
                </a:lnTo>
                <a:lnTo>
                  <a:pt x="1418" y="2061"/>
                </a:lnTo>
                <a:close/>
                <a:moveTo>
                  <a:pt x="1531" y="2061"/>
                </a:moveTo>
                <a:lnTo>
                  <a:pt x="1587" y="1963"/>
                </a:lnTo>
                <a:lnTo>
                  <a:pt x="1474" y="1963"/>
                </a:lnTo>
                <a:lnTo>
                  <a:pt x="1531" y="2061"/>
                </a:lnTo>
                <a:close/>
                <a:moveTo>
                  <a:pt x="1644" y="2061"/>
                </a:moveTo>
                <a:lnTo>
                  <a:pt x="1701" y="1963"/>
                </a:lnTo>
                <a:lnTo>
                  <a:pt x="1587" y="1963"/>
                </a:lnTo>
                <a:lnTo>
                  <a:pt x="1644" y="2061"/>
                </a:lnTo>
                <a:close/>
                <a:moveTo>
                  <a:pt x="1758" y="2061"/>
                </a:moveTo>
                <a:lnTo>
                  <a:pt x="1814" y="1963"/>
                </a:lnTo>
                <a:lnTo>
                  <a:pt x="1701" y="1963"/>
                </a:lnTo>
                <a:lnTo>
                  <a:pt x="1758" y="2061"/>
                </a:lnTo>
                <a:close/>
                <a:moveTo>
                  <a:pt x="1871" y="2061"/>
                </a:moveTo>
                <a:lnTo>
                  <a:pt x="1928" y="1963"/>
                </a:lnTo>
                <a:lnTo>
                  <a:pt x="1814" y="1963"/>
                </a:lnTo>
                <a:lnTo>
                  <a:pt x="1871" y="2061"/>
                </a:lnTo>
                <a:close/>
                <a:moveTo>
                  <a:pt x="1984" y="2061"/>
                </a:moveTo>
                <a:lnTo>
                  <a:pt x="2041" y="1963"/>
                </a:lnTo>
                <a:lnTo>
                  <a:pt x="1928" y="1963"/>
                </a:lnTo>
                <a:lnTo>
                  <a:pt x="1984" y="2061"/>
                </a:lnTo>
                <a:close/>
                <a:moveTo>
                  <a:pt x="2097" y="2061"/>
                </a:moveTo>
                <a:lnTo>
                  <a:pt x="2154" y="1963"/>
                </a:lnTo>
                <a:lnTo>
                  <a:pt x="2041" y="1963"/>
                </a:lnTo>
                <a:lnTo>
                  <a:pt x="2097" y="2061"/>
                </a:lnTo>
                <a:close/>
                <a:moveTo>
                  <a:pt x="2211" y="2061"/>
                </a:moveTo>
                <a:lnTo>
                  <a:pt x="2268" y="1963"/>
                </a:lnTo>
                <a:lnTo>
                  <a:pt x="2154" y="1963"/>
                </a:lnTo>
                <a:lnTo>
                  <a:pt x="2211" y="2061"/>
                </a:lnTo>
                <a:close/>
                <a:moveTo>
                  <a:pt x="2324" y="2061"/>
                </a:moveTo>
                <a:lnTo>
                  <a:pt x="2381" y="1963"/>
                </a:lnTo>
                <a:lnTo>
                  <a:pt x="2268" y="1963"/>
                </a:lnTo>
                <a:lnTo>
                  <a:pt x="2324" y="2061"/>
                </a:lnTo>
                <a:close/>
                <a:moveTo>
                  <a:pt x="2438" y="2061"/>
                </a:moveTo>
                <a:lnTo>
                  <a:pt x="2495" y="1963"/>
                </a:lnTo>
                <a:lnTo>
                  <a:pt x="2381" y="1963"/>
                </a:lnTo>
                <a:lnTo>
                  <a:pt x="2438" y="2061"/>
                </a:lnTo>
                <a:close/>
                <a:moveTo>
                  <a:pt x="2551" y="2061"/>
                </a:moveTo>
                <a:lnTo>
                  <a:pt x="2607" y="1963"/>
                </a:lnTo>
                <a:lnTo>
                  <a:pt x="2495" y="1963"/>
                </a:lnTo>
                <a:lnTo>
                  <a:pt x="2551" y="2061"/>
                </a:lnTo>
                <a:close/>
                <a:moveTo>
                  <a:pt x="2665" y="2061"/>
                </a:moveTo>
                <a:lnTo>
                  <a:pt x="2721" y="1963"/>
                </a:lnTo>
                <a:lnTo>
                  <a:pt x="2607" y="1963"/>
                </a:lnTo>
                <a:lnTo>
                  <a:pt x="2665" y="2061"/>
                </a:lnTo>
                <a:close/>
                <a:moveTo>
                  <a:pt x="2778" y="2061"/>
                </a:moveTo>
                <a:lnTo>
                  <a:pt x="2834" y="1963"/>
                </a:lnTo>
                <a:lnTo>
                  <a:pt x="2721" y="1963"/>
                </a:lnTo>
                <a:lnTo>
                  <a:pt x="2778" y="2061"/>
                </a:lnTo>
                <a:close/>
                <a:moveTo>
                  <a:pt x="0" y="2061"/>
                </a:moveTo>
                <a:lnTo>
                  <a:pt x="114" y="2061"/>
                </a:lnTo>
                <a:lnTo>
                  <a:pt x="57" y="2159"/>
                </a:lnTo>
                <a:lnTo>
                  <a:pt x="0" y="2061"/>
                </a:lnTo>
                <a:close/>
                <a:moveTo>
                  <a:pt x="171" y="2159"/>
                </a:moveTo>
                <a:lnTo>
                  <a:pt x="227" y="2061"/>
                </a:lnTo>
                <a:lnTo>
                  <a:pt x="114" y="2061"/>
                </a:lnTo>
                <a:lnTo>
                  <a:pt x="171" y="2159"/>
                </a:lnTo>
                <a:close/>
                <a:moveTo>
                  <a:pt x="284" y="2159"/>
                </a:moveTo>
                <a:lnTo>
                  <a:pt x="340" y="2061"/>
                </a:lnTo>
                <a:lnTo>
                  <a:pt x="227" y="2061"/>
                </a:lnTo>
                <a:lnTo>
                  <a:pt x="284" y="2159"/>
                </a:lnTo>
                <a:close/>
                <a:moveTo>
                  <a:pt x="397" y="2159"/>
                </a:moveTo>
                <a:lnTo>
                  <a:pt x="454" y="2061"/>
                </a:lnTo>
                <a:lnTo>
                  <a:pt x="340" y="2061"/>
                </a:lnTo>
                <a:lnTo>
                  <a:pt x="397" y="2159"/>
                </a:lnTo>
                <a:close/>
                <a:moveTo>
                  <a:pt x="510" y="2159"/>
                </a:moveTo>
                <a:lnTo>
                  <a:pt x="567" y="2061"/>
                </a:lnTo>
                <a:lnTo>
                  <a:pt x="454" y="2061"/>
                </a:lnTo>
                <a:lnTo>
                  <a:pt x="510" y="2159"/>
                </a:lnTo>
                <a:close/>
                <a:moveTo>
                  <a:pt x="624" y="2159"/>
                </a:moveTo>
                <a:lnTo>
                  <a:pt x="681" y="2061"/>
                </a:lnTo>
                <a:lnTo>
                  <a:pt x="567" y="2061"/>
                </a:lnTo>
                <a:lnTo>
                  <a:pt x="624" y="2159"/>
                </a:lnTo>
                <a:close/>
                <a:moveTo>
                  <a:pt x="737" y="2159"/>
                </a:moveTo>
                <a:lnTo>
                  <a:pt x="794" y="2061"/>
                </a:lnTo>
                <a:lnTo>
                  <a:pt x="681" y="2061"/>
                </a:lnTo>
                <a:lnTo>
                  <a:pt x="737" y="2159"/>
                </a:lnTo>
                <a:close/>
                <a:moveTo>
                  <a:pt x="851" y="2159"/>
                </a:moveTo>
                <a:lnTo>
                  <a:pt x="908" y="2061"/>
                </a:lnTo>
                <a:lnTo>
                  <a:pt x="794" y="2061"/>
                </a:lnTo>
                <a:lnTo>
                  <a:pt x="851" y="2159"/>
                </a:lnTo>
                <a:close/>
                <a:moveTo>
                  <a:pt x="964" y="2159"/>
                </a:moveTo>
                <a:lnTo>
                  <a:pt x="1021" y="2061"/>
                </a:lnTo>
                <a:lnTo>
                  <a:pt x="908" y="2061"/>
                </a:lnTo>
                <a:lnTo>
                  <a:pt x="964" y="2159"/>
                </a:lnTo>
                <a:close/>
                <a:moveTo>
                  <a:pt x="1077" y="2159"/>
                </a:moveTo>
                <a:lnTo>
                  <a:pt x="1134" y="2061"/>
                </a:lnTo>
                <a:lnTo>
                  <a:pt x="1021" y="2061"/>
                </a:lnTo>
                <a:lnTo>
                  <a:pt x="1077" y="2159"/>
                </a:lnTo>
                <a:close/>
                <a:moveTo>
                  <a:pt x="1191" y="2159"/>
                </a:moveTo>
                <a:lnTo>
                  <a:pt x="1247" y="2061"/>
                </a:lnTo>
                <a:lnTo>
                  <a:pt x="1134" y="2061"/>
                </a:lnTo>
                <a:lnTo>
                  <a:pt x="1191" y="2159"/>
                </a:lnTo>
                <a:close/>
                <a:moveTo>
                  <a:pt x="1304" y="2159"/>
                </a:moveTo>
                <a:lnTo>
                  <a:pt x="1361" y="2061"/>
                </a:lnTo>
                <a:lnTo>
                  <a:pt x="1247" y="2061"/>
                </a:lnTo>
                <a:lnTo>
                  <a:pt x="1304" y="2159"/>
                </a:lnTo>
                <a:close/>
                <a:moveTo>
                  <a:pt x="1418" y="2159"/>
                </a:moveTo>
                <a:lnTo>
                  <a:pt x="1474" y="2061"/>
                </a:lnTo>
                <a:lnTo>
                  <a:pt x="1361" y="2061"/>
                </a:lnTo>
                <a:lnTo>
                  <a:pt x="1418" y="2159"/>
                </a:lnTo>
                <a:close/>
                <a:moveTo>
                  <a:pt x="1531" y="2159"/>
                </a:moveTo>
                <a:lnTo>
                  <a:pt x="1587" y="2061"/>
                </a:lnTo>
                <a:lnTo>
                  <a:pt x="1474" y="2061"/>
                </a:lnTo>
                <a:lnTo>
                  <a:pt x="1531" y="2159"/>
                </a:lnTo>
                <a:close/>
                <a:moveTo>
                  <a:pt x="1644" y="2159"/>
                </a:moveTo>
                <a:lnTo>
                  <a:pt x="1701" y="2061"/>
                </a:lnTo>
                <a:lnTo>
                  <a:pt x="1587" y="2061"/>
                </a:lnTo>
                <a:lnTo>
                  <a:pt x="1644" y="2159"/>
                </a:lnTo>
                <a:close/>
                <a:moveTo>
                  <a:pt x="1758" y="2159"/>
                </a:moveTo>
                <a:lnTo>
                  <a:pt x="1814" y="2061"/>
                </a:lnTo>
                <a:lnTo>
                  <a:pt x="1701" y="2061"/>
                </a:lnTo>
                <a:lnTo>
                  <a:pt x="1758" y="2159"/>
                </a:lnTo>
                <a:close/>
                <a:moveTo>
                  <a:pt x="1871" y="2159"/>
                </a:moveTo>
                <a:lnTo>
                  <a:pt x="1928" y="2061"/>
                </a:lnTo>
                <a:lnTo>
                  <a:pt x="1814" y="2061"/>
                </a:lnTo>
                <a:lnTo>
                  <a:pt x="1871" y="2159"/>
                </a:lnTo>
                <a:close/>
                <a:moveTo>
                  <a:pt x="1984" y="2159"/>
                </a:moveTo>
                <a:lnTo>
                  <a:pt x="2041" y="2061"/>
                </a:lnTo>
                <a:lnTo>
                  <a:pt x="1928" y="2061"/>
                </a:lnTo>
                <a:lnTo>
                  <a:pt x="1984" y="2159"/>
                </a:lnTo>
                <a:close/>
                <a:moveTo>
                  <a:pt x="2097" y="2159"/>
                </a:moveTo>
                <a:lnTo>
                  <a:pt x="2154" y="2061"/>
                </a:lnTo>
                <a:lnTo>
                  <a:pt x="2041" y="2061"/>
                </a:lnTo>
                <a:lnTo>
                  <a:pt x="2097" y="2159"/>
                </a:lnTo>
                <a:close/>
                <a:moveTo>
                  <a:pt x="2211" y="2159"/>
                </a:moveTo>
                <a:lnTo>
                  <a:pt x="2268" y="2061"/>
                </a:lnTo>
                <a:lnTo>
                  <a:pt x="2154" y="2061"/>
                </a:lnTo>
                <a:lnTo>
                  <a:pt x="2211" y="2159"/>
                </a:lnTo>
                <a:close/>
                <a:moveTo>
                  <a:pt x="2324" y="2159"/>
                </a:moveTo>
                <a:lnTo>
                  <a:pt x="2381" y="2061"/>
                </a:lnTo>
                <a:lnTo>
                  <a:pt x="2268" y="2061"/>
                </a:lnTo>
                <a:lnTo>
                  <a:pt x="2324" y="2159"/>
                </a:lnTo>
                <a:close/>
                <a:moveTo>
                  <a:pt x="2438" y="2159"/>
                </a:moveTo>
                <a:lnTo>
                  <a:pt x="2495" y="2061"/>
                </a:lnTo>
                <a:lnTo>
                  <a:pt x="2381" y="2061"/>
                </a:lnTo>
                <a:lnTo>
                  <a:pt x="2438" y="2159"/>
                </a:lnTo>
                <a:close/>
                <a:moveTo>
                  <a:pt x="2551" y="2159"/>
                </a:moveTo>
                <a:lnTo>
                  <a:pt x="2607" y="2061"/>
                </a:lnTo>
                <a:lnTo>
                  <a:pt x="2495" y="2061"/>
                </a:lnTo>
                <a:lnTo>
                  <a:pt x="2551" y="2159"/>
                </a:lnTo>
                <a:close/>
                <a:moveTo>
                  <a:pt x="2665" y="2159"/>
                </a:moveTo>
                <a:lnTo>
                  <a:pt x="2721" y="2061"/>
                </a:lnTo>
                <a:lnTo>
                  <a:pt x="2607" y="2061"/>
                </a:lnTo>
                <a:lnTo>
                  <a:pt x="2665" y="2159"/>
                </a:lnTo>
                <a:close/>
                <a:moveTo>
                  <a:pt x="2778" y="2159"/>
                </a:moveTo>
                <a:lnTo>
                  <a:pt x="2834" y="2061"/>
                </a:lnTo>
                <a:lnTo>
                  <a:pt x="2721" y="2061"/>
                </a:lnTo>
                <a:lnTo>
                  <a:pt x="2778" y="2159"/>
                </a:lnTo>
                <a:close/>
                <a:moveTo>
                  <a:pt x="0" y="2159"/>
                </a:moveTo>
                <a:lnTo>
                  <a:pt x="114" y="2159"/>
                </a:lnTo>
                <a:lnTo>
                  <a:pt x="57" y="2257"/>
                </a:lnTo>
                <a:lnTo>
                  <a:pt x="0" y="2159"/>
                </a:lnTo>
                <a:close/>
                <a:moveTo>
                  <a:pt x="171" y="2257"/>
                </a:moveTo>
                <a:lnTo>
                  <a:pt x="227" y="2159"/>
                </a:lnTo>
                <a:lnTo>
                  <a:pt x="114" y="2159"/>
                </a:lnTo>
                <a:lnTo>
                  <a:pt x="171" y="2257"/>
                </a:lnTo>
                <a:close/>
                <a:moveTo>
                  <a:pt x="284" y="2257"/>
                </a:moveTo>
                <a:lnTo>
                  <a:pt x="340" y="2159"/>
                </a:lnTo>
                <a:lnTo>
                  <a:pt x="227" y="2159"/>
                </a:lnTo>
                <a:lnTo>
                  <a:pt x="284" y="2257"/>
                </a:lnTo>
                <a:close/>
                <a:moveTo>
                  <a:pt x="397" y="2257"/>
                </a:moveTo>
                <a:lnTo>
                  <a:pt x="454" y="2159"/>
                </a:lnTo>
                <a:lnTo>
                  <a:pt x="340" y="2159"/>
                </a:lnTo>
                <a:lnTo>
                  <a:pt x="397" y="2257"/>
                </a:lnTo>
                <a:close/>
                <a:moveTo>
                  <a:pt x="510" y="2257"/>
                </a:moveTo>
                <a:lnTo>
                  <a:pt x="567" y="2159"/>
                </a:lnTo>
                <a:lnTo>
                  <a:pt x="454" y="2159"/>
                </a:lnTo>
                <a:lnTo>
                  <a:pt x="510" y="2257"/>
                </a:lnTo>
                <a:close/>
                <a:moveTo>
                  <a:pt x="624" y="2257"/>
                </a:moveTo>
                <a:lnTo>
                  <a:pt x="681" y="2159"/>
                </a:lnTo>
                <a:lnTo>
                  <a:pt x="567" y="2159"/>
                </a:lnTo>
                <a:lnTo>
                  <a:pt x="624" y="2257"/>
                </a:lnTo>
                <a:close/>
                <a:moveTo>
                  <a:pt x="737" y="2257"/>
                </a:moveTo>
                <a:lnTo>
                  <a:pt x="794" y="2159"/>
                </a:lnTo>
                <a:lnTo>
                  <a:pt x="681" y="2159"/>
                </a:lnTo>
                <a:lnTo>
                  <a:pt x="737" y="2257"/>
                </a:lnTo>
                <a:close/>
                <a:moveTo>
                  <a:pt x="851" y="2257"/>
                </a:moveTo>
                <a:lnTo>
                  <a:pt x="908" y="2159"/>
                </a:lnTo>
                <a:lnTo>
                  <a:pt x="794" y="2159"/>
                </a:lnTo>
                <a:lnTo>
                  <a:pt x="851" y="2257"/>
                </a:lnTo>
                <a:close/>
                <a:moveTo>
                  <a:pt x="964" y="2257"/>
                </a:moveTo>
                <a:lnTo>
                  <a:pt x="1021" y="2159"/>
                </a:lnTo>
                <a:lnTo>
                  <a:pt x="908" y="2159"/>
                </a:lnTo>
                <a:lnTo>
                  <a:pt x="964" y="2257"/>
                </a:lnTo>
                <a:close/>
                <a:moveTo>
                  <a:pt x="1077" y="2257"/>
                </a:moveTo>
                <a:lnTo>
                  <a:pt x="1134" y="2159"/>
                </a:lnTo>
                <a:lnTo>
                  <a:pt x="1021" y="2159"/>
                </a:lnTo>
                <a:lnTo>
                  <a:pt x="1077" y="2257"/>
                </a:lnTo>
                <a:close/>
                <a:moveTo>
                  <a:pt x="1191" y="2257"/>
                </a:moveTo>
                <a:lnTo>
                  <a:pt x="1247" y="2159"/>
                </a:lnTo>
                <a:lnTo>
                  <a:pt x="1134" y="2159"/>
                </a:lnTo>
                <a:lnTo>
                  <a:pt x="1191" y="2257"/>
                </a:lnTo>
                <a:close/>
                <a:moveTo>
                  <a:pt x="1304" y="2257"/>
                </a:moveTo>
                <a:lnTo>
                  <a:pt x="1361" y="2159"/>
                </a:lnTo>
                <a:lnTo>
                  <a:pt x="1247" y="2159"/>
                </a:lnTo>
                <a:lnTo>
                  <a:pt x="1304" y="2257"/>
                </a:lnTo>
                <a:close/>
                <a:moveTo>
                  <a:pt x="1418" y="2257"/>
                </a:moveTo>
                <a:lnTo>
                  <a:pt x="1474" y="2159"/>
                </a:lnTo>
                <a:lnTo>
                  <a:pt x="1361" y="2159"/>
                </a:lnTo>
                <a:lnTo>
                  <a:pt x="1418" y="2257"/>
                </a:lnTo>
                <a:close/>
                <a:moveTo>
                  <a:pt x="1531" y="2257"/>
                </a:moveTo>
                <a:lnTo>
                  <a:pt x="1587" y="2159"/>
                </a:lnTo>
                <a:lnTo>
                  <a:pt x="1474" y="2159"/>
                </a:lnTo>
                <a:lnTo>
                  <a:pt x="1531" y="2257"/>
                </a:lnTo>
                <a:close/>
                <a:moveTo>
                  <a:pt x="1644" y="2257"/>
                </a:moveTo>
                <a:lnTo>
                  <a:pt x="1701" y="2159"/>
                </a:lnTo>
                <a:lnTo>
                  <a:pt x="1587" y="2159"/>
                </a:lnTo>
                <a:lnTo>
                  <a:pt x="1644" y="2257"/>
                </a:lnTo>
                <a:close/>
                <a:moveTo>
                  <a:pt x="1758" y="2257"/>
                </a:moveTo>
                <a:lnTo>
                  <a:pt x="1814" y="2159"/>
                </a:lnTo>
                <a:lnTo>
                  <a:pt x="1701" y="2159"/>
                </a:lnTo>
                <a:lnTo>
                  <a:pt x="1758" y="2257"/>
                </a:lnTo>
                <a:close/>
                <a:moveTo>
                  <a:pt x="1871" y="2257"/>
                </a:moveTo>
                <a:lnTo>
                  <a:pt x="1928" y="2159"/>
                </a:lnTo>
                <a:lnTo>
                  <a:pt x="1814" y="2159"/>
                </a:lnTo>
                <a:lnTo>
                  <a:pt x="1871" y="2257"/>
                </a:lnTo>
                <a:close/>
                <a:moveTo>
                  <a:pt x="1984" y="2257"/>
                </a:moveTo>
                <a:lnTo>
                  <a:pt x="2041" y="2159"/>
                </a:lnTo>
                <a:lnTo>
                  <a:pt x="1928" y="2159"/>
                </a:lnTo>
                <a:lnTo>
                  <a:pt x="1984" y="2257"/>
                </a:lnTo>
                <a:close/>
                <a:moveTo>
                  <a:pt x="2097" y="2257"/>
                </a:moveTo>
                <a:lnTo>
                  <a:pt x="2154" y="2159"/>
                </a:lnTo>
                <a:lnTo>
                  <a:pt x="2041" y="2159"/>
                </a:lnTo>
                <a:lnTo>
                  <a:pt x="2097" y="2257"/>
                </a:lnTo>
                <a:close/>
                <a:moveTo>
                  <a:pt x="2211" y="2257"/>
                </a:moveTo>
                <a:lnTo>
                  <a:pt x="2268" y="2159"/>
                </a:lnTo>
                <a:lnTo>
                  <a:pt x="2154" y="2159"/>
                </a:lnTo>
                <a:lnTo>
                  <a:pt x="2211" y="2257"/>
                </a:lnTo>
                <a:close/>
                <a:moveTo>
                  <a:pt x="2324" y="2257"/>
                </a:moveTo>
                <a:lnTo>
                  <a:pt x="2381" y="2159"/>
                </a:lnTo>
                <a:lnTo>
                  <a:pt x="2268" y="2159"/>
                </a:lnTo>
                <a:lnTo>
                  <a:pt x="2324" y="2257"/>
                </a:lnTo>
                <a:close/>
                <a:moveTo>
                  <a:pt x="2438" y="2257"/>
                </a:moveTo>
                <a:lnTo>
                  <a:pt x="2495" y="2159"/>
                </a:lnTo>
                <a:lnTo>
                  <a:pt x="2381" y="2159"/>
                </a:lnTo>
                <a:lnTo>
                  <a:pt x="2438" y="2257"/>
                </a:lnTo>
                <a:close/>
                <a:moveTo>
                  <a:pt x="2551" y="2257"/>
                </a:moveTo>
                <a:lnTo>
                  <a:pt x="2607" y="2159"/>
                </a:lnTo>
                <a:lnTo>
                  <a:pt x="2495" y="2159"/>
                </a:lnTo>
                <a:lnTo>
                  <a:pt x="2551" y="2257"/>
                </a:lnTo>
                <a:close/>
                <a:moveTo>
                  <a:pt x="2665" y="2257"/>
                </a:moveTo>
                <a:lnTo>
                  <a:pt x="2721" y="2159"/>
                </a:lnTo>
                <a:lnTo>
                  <a:pt x="2607" y="2159"/>
                </a:lnTo>
                <a:lnTo>
                  <a:pt x="2665" y="2257"/>
                </a:lnTo>
                <a:close/>
                <a:moveTo>
                  <a:pt x="2778" y="2257"/>
                </a:moveTo>
                <a:lnTo>
                  <a:pt x="2834" y="2159"/>
                </a:lnTo>
                <a:lnTo>
                  <a:pt x="2721" y="2159"/>
                </a:lnTo>
                <a:lnTo>
                  <a:pt x="2778" y="2257"/>
                </a:lnTo>
                <a:close/>
                <a:moveTo>
                  <a:pt x="0" y="2257"/>
                </a:moveTo>
                <a:lnTo>
                  <a:pt x="114" y="2257"/>
                </a:lnTo>
                <a:lnTo>
                  <a:pt x="57" y="2356"/>
                </a:lnTo>
                <a:lnTo>
                  <a:pt x="0" y="2257"/>
                </a:lnTo>
                <a:close/>
                <a:moveTo>
                  <a:pt x="171" y="2356"/>
                </a:moveTo>
                <a:lnTo>
                  <a:pt x="227" y="2257"/>
                </a:lnTo>
                <a:lnTo>
                  <a:pt x="114" y="2257"/>
                </a:lnTo>
                <a:lnTo>
                  <a:pt x="171" y="2356"/>
                </a:lnTo>
                <a:close/>
                <a:moveTo>
                  <a:pt x="284" y="2356"/>
                </a:moveTo>
                <a:lnTo>
                  <a:pt x="340" y="2257"/>
                </a:lnTo>
                <a:lnTo>
                  <a:pt x="227" y="2257"/>
                </a:lnTo>
                <a:lnTo>
                  <a:pt x="284" y="2356"/>
                </a:lnTo>
                <a:close/>
                <a:moveTo>
                  <a:pt x="397" y="2356"/>
                </a:moveTo>
                <a:lnTo>
                  <a:pt x="454" y="2257"/>
                </a:lnTo>
                <a:lnTo>
                  <a:pt x="340" y="2257"/>
                </a:lnTo>
                <a:lnTo>
                  <a:pt x="397" y="2356"/>
                </a:lnTo>
                <a:close/>
                <a:moveTo>
                  <a:pt x="510" y="2356"/>
                </a:moveTo>
                <a:lnTo>
                  <a:pt x="567" y="2257"/>
                </a:lnTo>
                <a:lnTo>
                  <a:pt x="454" y="2257"/>
                </a:lnTo>
                <a:lnTo>
                  <a:pt x="510" y="2356"/>
                </a:lnTo>
                <a:close/>
                <a:moveTo>
                  <a:pt x="624" y="2356"/>
                </a:moveTo>
                <a:lnTo>
                  <a:pt x="681" y="2257"/>
                </a:lnTo>
                <a:lnTo>
                  <a:pt x="567" y="2257"/>
                </a:lnTo>
                <a:lnTo>
                  <a:pt x="624" y="2356"/>
                </a:lnTo>
                <a:close/>
                <a:moveTo>
                  <a:pt x="737" y="2356"/>
                </a:moveTo>
                <a:lnTo>
                  <a:pt x="794" y="2257"/>
                </a:lnTo>
                <a:lnTo>
                  <a:pt x="681" y="2257"/>
                </a:lnTo>
                <a:lnTo>
                  <a:pt x="737" y="2356"/>
                </a:lnTo>
                <a:close/>
                <a:moveTo>
                  <a:pt x="851" y="2356"/>
                </a:moveTo>
                <a:lnTo>
                  <a:pt x="908" y="2257"/>
                </a:lnTo>
                <a:lnTo>
                  <a:pt x="794" y="2257"/>
                </a:lnTo>
                <a:lnTo>
                  <a:pt x="851" y="2356"/>
                </a:lnTo>
                <a:close/>
                <a:moveTo>
                  <a:pt x="964" y="2356"/>
                </a:moveTo>
                <a:lnTo>
                  <a:pt x="1021" y="2257"/>
                </a:lnTo>
                <a:lnTo>
                  <a:pt x="908" y="2257"/>
                </a:lnTo>
                <a:lnTo>
                  <a:pt x="964" y="2356"/>
                </a:lnTo>
                <a:close/>
                <a:moveTo>
                  <a:pt x="1077" y="2356"/>
                </a:moveTo>
                <a:lnTo>
                  <a:pt x="1134" y="2257"/>
                </a:lnTo>
                <a:lnTo>
                  <a:pt x="1021" y="2257"/>
                </a:lnTo>
                <a:lnTo>
                  <a:pt x="1077" y="2356"/>
                </a:lnTo>
                <a:close/>
                <a:moveTo>
                  <a:pt x="1191" y="2356"/>
                </a:moveTo>
                <a:lnTo>
                  <a:pt x="1247" y="2257"/>
                </a:lnTo>
                <a:lnTo>
                  <a:pt x="1134" y="2257"/>
                </a:lnTo>
                <a:lnTo>
                  <a:pt x="1191" y="2356"/>
                </a:lnTo>
                <a:close/>
                <a:moveTo>
                  <a:pt x="1304" y="2356"/>
                </a:moveTo>
                <a:lnTo>
                  <a:pt x="1361" y="2257"/>
                </a:lnTo>
                <a:lnTo>
                  <a:pt x="1247" y="2257"/>
                </a:lnTo>
                <a:lnTo>
                  <a:pt x="1304" y="2356"/>
                </a:lnTo>
                <a:close/>
                <a:moveTo>
                  <a:pt x="1418" y="2356"/>
                </a:moveTo>
                <a:lnTo>
                  <a:pt x="1474" y="2257"/>
                </a:lnTo>
                <a:lnTo>
                  <a:pt x="1361" y="2257"/>
                </a:lnTo>
                <a:lnTo>
                  <a:pt x="1418" y="2356"/>
                </a:lnTo>
                <a:close/>
                <a:moveTo>
                  <a:pt x="1531" y="2356"/>
                </a:moveTo>
                <a:lnTo>
                  <a:pt x="1587" y="2257"/>
                </a:lnTo>
                <a:lnTo>
                  <a:pt x="1474" y="2257"/>
                </a:lnTo>
                <a:lnTo>
                  <a:pt x="1531" y="2356"/>
                </a:lnTo>
                <a:close/>
                <a:moveTo>
                  <a:pt x="1644" y="2356"/>
                </a:moveTo>
                <a:lnTo>
                  <a:pt x="1701" y="2257"/>
                </a:lnTo>
                <a:lnTo>
                  <a:pt x="1587" y="2257"/>
                </a:lnTo>
                <a:lnTo>
                  <a:pt x="1644" y="2356"/>
                </a:lnTo>
                <a:close/>
                <a:moveTo>
                  <a:pt x="1758" y="2356"/>
                </a:moveTo>
                <a:lnTo>
                  <a:pt x="1814" y="2257"/>
                </a:lnTo>
                <a:lnTo>
                  <a:pt x="1701" y="2257"/>
                </a:lnTo>
                <a:lnTo>
                  <a:pt x="1758" y="2356"/>
                </a:lnTo>
                <a:close/>
                <a:moveTo>
                  <a:pt x="1871" y="2356"/>
                </a:moveTo>
                <a:lnTo>
                  <a:pt x="1928" y="2257"/>
                </a:lnTo>
                <a:lnTo>
                  <a:pt x="1814" y="2257"/>
                </a:lnTo>
                <a:lnTo>
                  <a:pt x="1871" y="2356"/>
                </a:lnTo>
                <a:close/>
                <a:moveTo>
                  <a:pt x="1984" y="2356"/>
                </a:moveTo>
                <a:lnTo>
                  <a:pt x="2041" y="2257"/>
                </a:lnTo>
                <a:lnTo>
                  <a:pt x="1928" y="2257"/>
                </a:lnTo>
                <a:lnTo>
                  <a:pt x="1984" y="2356"/>
                </a:lnTo>
                <a:close/>
                <a:moveTo>
                  <a:pt x="2097" y="2356"/>
                </a:moveTo>
                <a:lnTo>
                  <a:pt x="2154" y="2257"/>
                </a:lnTo>
                <a:lnTo>
                  <a:pt x="2041" y="2257"/>
                </a:lnTo>
                <a:lnTo>
                  <a:pt x="2097" y="2356"/>
                </a:lnTo>
                <a:close/>
                <a:moveTo>
                  <a:pt x="2211" y="2356"/>
                </a:moveTo>
                <a:lnTo>
                  <a:pt x="2268" y="2257"/>
                </a:lnTo>
                <a:lnTo>
                  <a:pt x="2154" y="2257"/>
                </a:lnTo>
                <a:lnTo>
                  <a:pt x="2211" y="2356"/>
                </a:lnTo>
                <a:close/>
                <a:moveTo>
                  <a:pt x="2324" y="2356"/>
                </a:moveTo>
                <a:lnTo>
                  <a:pt x="2381" y="2257"/>
                </a:lnTo>
                <a:lnTo>
                  <a:pt x="2268" y="2257"/>
                </a:lnTo>
                <a:lnTo>
                  <a:pt x="2324" y="2356"/>
                </a:lnTo>
                <a:close/>
                <a:moveTo>
                  <a:pt x="2438" y="2356"/>
                </a:moveTo>
                <a:lnTo>
                  <a:pt x="2495" y="2257"/>
                </a:lnTo>
                <a:lnTo>
                  <a:pt x="2381" y="2257"/>
                </a:lnTo>
                <a:lnTo>
                  <a:pt x="2438" y="2356"/>
                </a:lnTo>
                <a:close/>
                <a:moveTo>
                  <a:pt x="2551" y="2356"/>
                </a:moveTo>
                <a:lnTo>
                  <a:pt x="2607" y="2257"/>
                </a:lnTo>
                <a:lnTo>
                  <a:pt x="2495" y="2257"/>
                </a:lnTo>
                <a:lnTo>
                  <a:pt x="2551" y="2356"/>
                </a:lnTo>
                <a:close/>
                <a:moveTo>
                  <a:pt x="2665" y="2356"/>
                </a:moveTo>
                <a:lnTo>
                  <a:pt x="2721" y="2257"/>
                </a:lnTo>
                <a:lnTo>
                  <a:pt x="2607" y="2257"/>
                </a:lnTo>
                <a:lnTo>
                  <a:pt x="2665" y="2356"/>
                </a:lnTo>
                <a:close/>
                <a:moveTo>
                  <a:pt x="2778" y="2356"/>
                </a:moveTo>
                <a:lnTo>
                  <a:pt x="2834" y="2257"/>
                </a:lnTo>
                <a:lnTo>
                  <a:pt x="2721" y="2257"/>
                </a:lnTo>
                <a:lnTo>
                  <a:pt x="2778" y="2356"/>
                </a:lnTo>
                <a:close/>
                <a:moveTo>
                  <a:pt x="0" y="2356"/>
                </a:moveTo>
                <a:lnTo>
                  <a:pt x="114" y="2356"/>
                </a:lnTo>
                <a:lnTo>
                  <a:pt x="57" y="2454"/>
                </a:lnTo>
                <a:lnTo>
                  <a:pt x="0" y="2356"/>
                </a:lnTo>
                <a:close/>
                <a:moveTo>
                  <a:pt x="171" y="2454"/>
                </a:moveTo>
                <a:lnTo>
                  <a:pt x="227" y="2356"/>
                </a:lnTo>
                <a:lnTo>
                  <a:pt x="114" y="2356"/>
                </a:lnTo>
                <a:lnTo>
                  <a:pt x="171" y="2454"/>
                </a:lnTo>
                <a:close/>
                <a:moveTo>
                  <a:pt x="284" y="2454"/>
                </a:moveTo>
                <a:lnTo>
                  <a:pt x="340" y="2356"/>
                </a:lnTo>
                <a:lnTo>
                  <a:pt x="227" y="2356"/>
                </a:lnTo>
                <a:lnTo>
                  <a:pt x="284" y="2454"/>
                </a:lnTo>
                <a:close/>
                <a:moveTo>
                  <a:pt x="397" y="2454"/>
                </a:moveTo>
                <a:lnTo>
                  <a:pt x="454" y="2356"/>
                </a:lnTo>
                <a:lnTo>
                  <a:pt x="340" y="2356"/>
                </a:lnTo>
                <a:lnTo>
                  <a:pt x="397" y="2454"/>
                </a:lnTo>
                <a:close/>
                <a:moveTo>
                  <a:pt x="510" y="2454"/>
                </a:moveTo>
                <a:lnTo>
                  <a:pt x="567" y="2356"/>
                </a:lnTo>
                <a:lnTo>
                  <a:pt x="454" y="2356"/>
                </a:lnTo>
                <a:lnTo>
                  <a:pt x="510" y="2454"/>
                </a:lnTo>
                <a:close/>
                <a:moveTo>
                  <a:pt x="624" y="2454"/>
                </a:moveTo>
                <a:lnTo>
                  <a:pt x="681" y="2356"/>
                </a:lnTo>
                <a:lnTo>
                  <a:pt x="567" y="2356"/>
                </a:lnTo>
                <a:lnTo>
                  <a:pt x="624" y="2454"/>
                </a:lnTo>
                <a:close/>
                <a:moveTo>
                  <a:pt x="737" y="2454"/>
                </a:moveTo>
                <a:lnTo>
                  <a:pt x="794" y="2356"/>
                </a:lnTo>
                <a:lnTo>
                  <a:pt x="681" y="2356"/>
                </a:lnTo>
                <a:lnTo>
                  <a:pt x="737" y="2454"/>
                </a:lnTo>
                <a:close/>
                <a:moveTo>
                  <a:pt x="851" y="2454"/>
                </a:moveTo>
                <a:lnTo>
                  <a:pt x="908" y="2356"/>
                </a:lnTo>
                <a:lnTo>
                  <a:pt x="794" y="2356"/>
                </a:lnTo>
                <a:lnTo>
                  <a:pt x="851" y="2454"/>
                </a:lnTo>
                <a:close/>
                <a:moveTo>
                  <a:pt x="964" y="2454"/>
                </a:moveTo>
                <a:lnTo>
                  <a:pt x="1021" y="2356"/>
                </a:lnTo>
                <a:lnTo>
                  <a:pt x="908" y="2356"/>
                </a:lnTo>
                <a:lnTo>
                  <a:pt x="964" y="2454"/>
                </a:lnTo>
                <a:close/>
                <a:moveTo>
                  <a:pt x="1077" y="2454"/>
                </a:moveTo>
                <a:lnTo>
                  <a:pt x="1134" y="2356"/>
                </a:lnTo>
                <a:lnTo>
                  <a:pt x="1021" y="2356"/>
                </a:lnTo>
                <a:lnTo>
                  <a:pt x="1077" y="2454"/>
                </a:lnTo>
                <a:close/>
                <a:moveTo>
                  <a:pt x="1191" y="2454"/>
                </a:moveTo>
                <a:lnTo>
                  <a:pt x="1247" y="2356"/>
                </a:lnTo>
                <a:lnTo>
                  <a:pt x="1134" y="2356"/>
                </a:lnTo>
                <a:lnTo>
                  <a:pt x="1191" y="2454"/>
                </a:lnTo>
                <a:close/>
                <a:moveTo>
                  <a:pt x="1304" y="2454"/>
                </a:moveTo>
                <a:lnTo>
                  <a:pt x="1361" y="2356"/>
                </a:lnTo>
                <a:lnTo>
                  <a:pt x="1247" y="2356"/>
                </a:lnTo>
                <a:lnTo>
                  <a:pt x="1304" y="2454"/>
                </a:lnTo>
                <a:close/>
                <a:moveTo>
                  <a:pt x="1418" y="2454"/>
                </a:moveTo>
                <a:lnTo>
                  <a:pt x="1474" y="2356"/>
                </a:lnTo>
                <a:lnTo>
                  <a:pt x="1361" y="2356"/>
                </a:lnTo>
                <a:lnTo>
                  <a:pt x="1418" y="2454"/>
                </a:lnTo>
                <a:close/>
                <a:moveTo>
                  <a:pt x="1531" y="2454"/>
                </a:moveTo>
                <a:lnTo>
                  <a:pt x="1587" y="2356"/>
                </a:lnTo>
                <a:lnTo>
                  <a:pt x="1474" y="2356"/>
                </a:lnTo>
                <a:lnTo>
                  <a:pt x="1531" y="2454"/>
                </a:lnTo>
                <a:close/>
                <a:moveTo>
                  <a:pt x="1644" y="2454"/>
                </a:moveTo>
                <a:lnTo>
                  <a:pt x="1701" y="2356"/>
                </a:lnTo>
                <a:lnTo>
                  <a:pt x="1587" y="2356"/>
                </a:lnTo>
                <a:lnTo>
                  <a:pt x="1644" y="2454"/>
                </a:lnTo>
                <a:close/>
                <a:moveTo>
                  <a:pt x="1758" y="2454"/>
                </a:moveTo>
                <a:lnTo>
                  <a:pt x="1814" y="2356"/>
                </a:lnTo>
                <a:lnTo>
                  <a:pt x="1701" y="2356"/>
                </a:lnTo>
                <a:lnTo>
                  <a:pt x="1758" y="2454"/>
                </a:lnTo>
                <a:close/>
                <a:moveTo>
                  <a:pt x="1871" y="2454"/>
                </a:moveTo>
                <a:lnTo>
                  <a:pt x="1928" y="2356"/>
                </a:lnTo>
                <a:lnTo>
                  <a:pt x="1814" y="2356"/>
                </a:lnTo>
                <a:lnTo>
                  <a:pt x="1871" y="2454"/>
                </a:lnTo>
                <a:close/>
                <a:moveTo>
                  <a:pt x="1984" y="2454"/>
                </a:moveTo>
                <a:lnTo>
                  <a:pt x="2041" y="2356"/>
                </a:lnTo>
                <a:lnTo>
                  <a:pt x="1928" y="2356"/>
                </a:lnTo>
                <a:lnTo>
                  <a:pt x="1984" y="2454"/>
                </a:lnTo>
                <a:close/>
                <a:moveTo>
                  <a:pt x="2097" y="2454"/>
                </a:moveTo>
                <a:lnTo>
                  <a:pt x="2154" y="2356"/>
                </a:lnTo>
                <a:lnTo>
                  <a:pt x="2041" y="2356"/>
                </a:lnTo>
                <a:lnTo>
                  <a:pt x="2097" y="2454"/>
                </a:lnTo>
                <a:close/>
                <a:moveTo>
                  <a:pt x="2211" y="2454"/>
                </a:moveTo>
                <a:lnTo>
                  <a:pt x="2268" y="2356"/>
                </a:lnTo>
                <a:lnTo>
                  <a:pt x="2154" y="2356"/>
                </a:lnTo>
                <a:lnTo>
                  <a:pt x="2211" y="2454"/>
                </a:lnTo>
                <a:close/>
                <a:moveTo>
                  <a:pt x="2324" y="2454"/>
                </a:moveTo>
                <a:lnTo>
                  <a:pt x="2381" y="2356"/>
                </a:lnTo>
                <a:lnTo>
                  <a:pt x="2268" y="2356"/>
                </a:lnTo>
                <a:lnTo>
                  <a:pt x="2324" y="2454"/>
                </a:lnTo>
                <a:close/>
                <a:moveTo>
                  <a:pt x="2438" y="2454"/>
                </a:moveTo>
                <a:lnTo>
                  <a:pt x="2495" y="2356"/>
                </a:lnTo>
                <a:lnTo>
                  <a:pt x="2381" y="2356"/>
                </a:lnTo>
                <a:lnTo>
                  <a:pt x="2438" y="2454"/>
                </a:lnTo>
                <a:close/>
                <a:moveTo>
                  <a:pt x="2551" y="2454"/>
                </a:moveTo>
                <a:lnTo>
                  <a:pt x="2607" y="2356"/>
                </a:lnTo>
                <a:lnTo>
                  <a:pt x="2495" y="2356"/>
                </a:lnTo>
                <a:lnTo>
                  <a:pt x="2551" y="2454"/>
                </a:lnTo>
                <a:close/>
                <a:moveTo>
                  <a:pt x="2665" y="2454"/>
                </a:moveTo>
                <a:lnTo>
                  <a:pt x="2721" y="2356"/>
                </a:lnTo>
                <a:lnTo>
                  <a:pt x="2607" y="2356"/>
                </a:lnTo>
                <a:lnTo>
                  <a:pt x="2665" y="2454"/>
                </a:lnTo>
                <a:close/>
                <a:moveTo>
                  <a:pt x="2778" y="2454"/>
                </a:moveTo>
                <a:lnTo>
                  <a:pt x="2834" y="2356"/>
                </a:lnTo>
                <a:lnTo>
                  <a:pt x="2721" y="2356"/>
                </a:lnTo>
                <a:lnTo>
                  <a:pt x="2778" y="2454"/>
                </a:lnTo>
                <a:close/>
                <a:moveTo>
                  <a:pt x="0" y="2454"/>
                </a:moveTo>
                <a:lnTo>
                  <a:pt x="114" y="2454"/>
                </a:lnTo>
                <a:lnTo>
                  <a:pt x="57" y="2552"/>
                </a:lnTo>
                <a:lnTo>
                  <a:pt x="0" y="2454"/>
                </a:lnTo>
                <a:close/>
                <a:moveTo>
                  <a:pt x="171" y="2552"/>
                </a:moveTo>
                <a:lnTo>
                  <a:pt x="227" y="2454"/>
                </a:lnTo>
                <a:lnTo>
                  <a:pt x="114" y="2454"/>
                </a:lnTo>
                <a:lnTo>
                  <a:pt x="171" y="2552"/>
                </a:lnTo>
                <a:close/>
                <a:moveTo>
                  <a:pt x="284" y="2552"/>
                </a:moveTo>
                <a:lnTo>
                  <a:pt x="340" y="2454"/>
                </a:lnTo>
                <a:lnTo>
                  <a:pt x="227" y="2454"/>
                </a:lnTo>
                <a:lnTo>
                  <a:pt x="284" y="2552"/>
                </a:lnTo>
                <a:close/>
                <a:moveTo>
                  <a:pt x="397" y="2552"/>
                </a:moveTo>
                <a:lnTo>
                  <a:pt x="454" y="2454"/>
                </a:lnTo>
                <a:lnTo>
                  <a:pt x="340" y="2454"/>
                </a:lnTo>
                <a:lnTo>
                  <a:pt x="397" y="2552"/>
                </a:lnTo>
                <a:close/>
                <a:moveTo>
                  <a:pt x="510" y="2552"/>
                </a:moveTo>
                <a:lnTo>
                  <a:pt x="567" y="2454"/>
                </a:lnTo>
                <a:lnTo>
                  <a:pt x="454" y="2454"/>
                </a:lnTo>
                <a:lnTo>
                  <a:pt x="510" y="2552"/>
                </a:lnTo>
                <a:close/>
                <a:moveTo>
                  <a:pt x="624" y="2552"/>
                </a:moveTo>
                <a:lnTo>
                  <a:pt x="681" y="2454"/>
                </a:lnTo>
                <a:lnTo>
                  <a:pt x="567" y="2454"/>
                </a:lnTo>
                <a:lnTo>
                  <a:pt x="624" y="2552"/>
                </a:lnTo>
                <a:close/>
                <a:moveTo>
                  <a:pt x="737" y="2552"/>
                </a:moveTo>
                <a:lnTo>
                  <a:pt x="794" y="2454"/>
                </a:lnTo>
                <a:lnTo>
                  <a:pt x="681" y="2454"/>
                </a:lnTo>
                <a:lnTo>
                  <a:pt x="737" y="2552"/>
                </a:lnTo>
                <a:close/>
                <a:moveTo>
                  <a:pt x="851" y="2552"/>
                </a:moveTo>
                <a:lnTo>
                  <a:pt x="908" y="2454"/>
                </a:lnTo>
                <a:lnTo>
                  <a:pt x="794" y="2454"/>
                </a:lnTo>
                <a:lnTo>
                  <a:pt x="851" y="2552"/>
                </a:lnTo>
                <a:close/>
                <a:moveTo>
                  <a:pt x="964" y="2552"/>
                </a:moveTo>
                <a:lnTo>
                  <a:pt x="1021" y="2454"/>
                </a:lnTo>
                <a:lnTo>
                  <a:pt x="908" y="2454"/>
                </a:lnTo>
                <a:lnTo>
                  <a:pt x="964" y="2552"/>
                </a:lnTo>
                <a:close/>
                <a:moveTo>
                  <a:pt x="1077" y="2552"/>
                </a:moveTo>
                <a:lnTo>
                  <a:pt x="1134" y="2454"/>
                </a:lnTo>
                <a:lnTo>
                  <a:pt x="1021" y="2454"/>
                </a:lnTo>
                <a:lnTo>
                  <a:pt x="1077" y="2552"/>
                </a:lnTo>
                <a:close/>
                <a:moveTo>
                  <a:pt x="1191" y="2552"/>
                </a:moveTo>
                <a:lnTo>
                  <a:pt x="1247" y="2454"/>
                </a:lnTo>
                <a:lnTo>
                  <a:pt x="1134" y="2454"/>
                </a:lnTo>
                <a:lnTo>
                  <a:pt x="1191" y="2552"/>
                </a:lnTo>
                <a:close/>
                <a:moveTo>
                  <a:pt x="1304" y="2552"/>
                </a:moveTo>
                <a:lnTo>
                  <a:pt x="1361" y="2454"/>
                </a:lnTo>
                <a:lnTo>
                  <a:pt x="1247" y="2454"/>
                </a:lnTo>
                <a:lnTo>
                  <a:pt x="1304" y="2552"/>
                </a:lnTo>
                <a:close/>
                <a:moveTo>
                  <a:pt x="1418" y="2552"/>
                </a:moveTo>
                <a:lnTo>
                  <a:pt x="1474" y="2454"/>
                </a:lnTo>
                <a:lnTo>
                  <a:pt x="1361" y="2454"/>
                </a:lnTo>
                <a:lnTo>
                  <a:pt x="1418" y="2552"/>
                </a:lnTo>
                <a:close/>
                <a:moveTo>
                  <a:pt x="1531" y="2552"/>
                </a:moveTo>
                <a:lnTo>
                  <a:pt x="1587" y="2454"/>
                </a:lnTo>
                <a:lnTo>
                  <a:pt x="1474" y="2454"/>
                </a:lnTo>
                <a:lnTo>
                  <a:pt x="1531" y="2552"/>
                </a:lnTo>
                <a:close/>
                <a:moveTo>
                  <a:pt x="1644" y="2552"/>
                </a:moveTo>
                <a:lnTo>
                  <a:pt x="1701" y="2454"/>
                </a:lnTo>
                <a:lnTo>
                  <a:pt x="1587" y="2454"/>
                </a:lnTo>
                <a:lnTo>
                  <a:pt x="1644" y="2552"/>
                </a:lnTo>
                <a:close/>
                <a:moveTo>
                  <a:pt x="1758" y="2552"/>
                </a:moveTo>
                <a:lnTo>
                  <a:pt x="1814" y="2454"/>
                </a:lnTo>
                <a:lnTo>
                  <a:pt x="1701" y="2454"/>
                </a:lnTo>
                <a:lnTo>
                  <a:pt x="1758" y="2552"/>
                </a:lnTo>
                <a:close/>
                <a:moveTo>
                  <a:pt x="1871" y="2552"/>
                </a:moveTo>
                <a:lnTo>
                  <a:pt x="1928" y="2454"/>
                </a:lnTo>
                <a:lnTo>
                  <a:pt x="1814" y="2454"/>
                </a:lnTo>
                <a:lnTo>
                  <a:pt x="1871" y="2552"/>
                </a:lnTo>
                <a:close/>
                <a:moveTo>
                  <a:pt x="1984" y="2552"/>
                </a:moveTo>
                <a:lnTo>
                  <a:pt x="2041" y="2454"/>
                </a:lnTo>
                <a:lnTo>
                  <a:pt x="1928" y="2454"/>
                </a:lnTo>
                <a:lnTo>
                  <a:pt x="1984" y="2552"/>
                </a:lnTo>
                <a:close/>
                <a:moveTo>
                  <a:pt x="2097" y="2552"/>
                </a:moveTo>
                <a:lnTo>
                  <a:pt x="2154" y="2454"/>
                </a:lnTo>
                <a:lnTo>
                  <a:pt x="2041" y="2454"/>
                </a:lnTo>
                <a:lnTo>
                  <a:pt x="2097" y="2552"/>
                </a:lnTo>
                <a:close/>
                <a:moveTo>
                  <a:pt x="2211" y="2552"/>
                </a:moveTo>
                <a:lnTo>
                  <a:pt x="2268" y="2454"/>
                </a:lnTo>
                <a:lnTo>
                  <a:pt x="2154" y="2454"/>
                </a:lnTo>
                <a:lnTo>
                  <a:pt x="2211" y="2552"/>
                </a:lnTo>
                <a:close/>
                <a:moveTo>
                  <a:pt x="2324" y="2552"/>
                </a:moveTo>
                <a:lnTo>
                  <a:pt x="2381" y="2454"/>
                </a:lnTo>
                <a:lnTo>
                  <a:pt x="2268" y="2454"/>
                </a:lnTo>
                <a:lnTo>
                  <a:pt x="2324" y="2552"/>
                </a:lnTo>
                <a:close/>
                <a:moveTo>
                  <a:pt x="2438" y="2552"/>
                </a:moveTo>
                <a:lnTo>
                  <a:pt x="2495" y="2454"/>
                </a:lnTo>
                <a:lnTo>
                  <a:pt x="2381" y="2454"/>
                </a:lnTo>
                <a:lnTo>
                  <a:pt x="2438" y="2552"/>
                </a:lnTo>
                <a:close/>
                <a:moveTo>
                  <a:pt x="2551" y="2552"/>
                </a:moveTo>
                <a:lnTo>
                  <a:pt x="2607" y="2454"/>
                </a:lnTo>
                <a:lnTo>
                  <a:pt x="2495" y="2454"/>
                </a:lnTo>
                <a:lnTo>
                  <a:pt x="2551" y="2552"/>
                </a:lnTo>
                <a:close/>
                <a:moveTo>
                  <a:pt x="2665" y="2552"/>
                </a:moveTo>
                <a:lnTo>
                  <a:pt x="2721" y="2454"/>
                </a:lnTo>
                <a:lnTo>
                  <a:pt x="2607" y="2454"/>
                </a:lnTo>
                <a:lnTo>
                  <a:pt x="2665" y="2552"/>
                </a:lnTo>
                <a:close/>
                <a:moveTo>
                  <a:pt x="2778" y="2552"/>
                </a:moveTo>
                <a:lnTo>
                  <a:pt x="2834" y="2454"/>
                </a:lnTo>
                <a:lnTo>
                  <a:pt x="2721" y="2454"/>
                </a:lnTo>
                <a:lnTo>
                  <a:pt x="2778" y="2552"/>
                </a:lnTo>
                <a:close/>
                <a:moveTo>
                  <a:pt x="0" y="2552"/>
                </a:moveTo>
                <a:lnTo>
                  <a:pt x="114" y="2552"/>
                </a:lnTo>
                <a:lnTo>
                  <a:pt x="57" y="2650"/>
                </a:lnTo>
                <a:lnTo>
                  <a:pt x="0" y="2552"/>
                </a:lnTo>
                <a:close/>
                <a:moveTo>
                  <a:pt x="171" y="2650"/>
                </a:moveTo>
                <a:lnTo>
                  <a:pt x="227" y="2552"/>
                </a:lnTo>
                <a:lnTo>
                  <a:pt x="114" y="2552"/>
                </a:lnTo>
                <a:lnTo>
                  <a:pt x="171" y="2650"/>
                </a:lnTo>
                <a:close/>
                <a:moveTo>
                  <a:pt x="284" y="2650"/>
                </a:moveTo>
                <a:lnTo>
                  <a:pt x="340" y="2552"/>
                </a:lnTo>
                <a:lnTo>
                  <a:pt x="227" y="2552"/>
                </a:lnTo>
                <a:lnTo>
                  <a:pt x="284" y="2650"/>
                </a:lnTo>
                <a:close/>
                <a:moveTo>
                  <a:pt x="397" y="2650"/>
                </a:moveTo>
                <a:lnTo>
                  <a:pt x="454" y="2552"/>
                </a:lnTo>
                <a:lnTo>
                  <a:pt x="340" y="2552"/>
                </a:lnTo>
                <a:lnTo>
                  <a:pt x="397" y="2650"/>
                </a:lnTo>
                <a:close/>
                <a:moveTo>
                  <a:pt x="510" y="2650"/>
                </a:moveTo>
                <a:lnTo>
                  <a:pt x="567" y="2552"/>
                </a:lnTo>
                <a:lnTo>
                  <a:pt x="454" y="2552"/>
                </a:lnTo>
                <a:lnTo>
                  <a:pt x="510" y="2650"/>
                </a:lnTo>
                <a:close/>
                <a:moveTo>
                  <a:pt x="624" y="2650"/>
                </a:moveTo>
                <a:lnTo>
                  <a:pt x="681" y="2552"/>
                </a:lnTo>
                <a:lnTo>
                  <a:pt x="567" y="2552"/>
                </a:lnTo>
                <a:lnTo>
                  <a:pt x="624" y="2650"/>
                </a:lnTo>
                <a:close/>
                <a:moveTo>
                  <a:pt x="737" y="2650"/>
                </a:moveTo>
                <a:lnTo>
                  <a:pt x="794" y="2552"/>
                </a:lnTo>
                <a:lnTo>
                  <a:pt x="681" y="2552"/>
                </a:lnTo>
                <a:lnTo>
                  <a:pt x="737" y="2650"/>
                </a:lnTo>
                <a:close/>
                <a:moveTo>
                  <a:pt x="851" y="2650"/>
                </a:moveTo>
                <a:lnTo>
                  <a:pt x="908" y="2552"/>
                </a:lnTo>
                <a:lnTo>
                  <a:pt x="794" y="2552"/>
                </a:lnTo>
                <a:lnTo>
                  <a:pt x="851" y="2650"/>
                </a:lnTo>
                <a:close/>
                <a:moveTo>
                  <a:pt x="964" y="2650"/>
                </a:moveTo>
                <a:lnTo>
                  <a:pt x="1021" y="2552"/>
                </a:lnTo>
                <a:lnTo>
                  <a:pt x="908" y="2552"/>
                </a:lnTo>
                <a:lnTo>
                  <a:pt x="964" y="2650"/>
                </a:lnTo>
                <a:close/>
                <a:moveTo>
                  <a:pt x="1077" y="2650"/>
                </a:moveTo>
                <a:lnTo>
                  <a:pt x="1134" y="2552"/>
                </a:lnTo>
                <a:lnTo>
                  <a:pt x="1021" y="2552"/>
                </a:lnTo>
                <a:lnTo>
                  <a:pt x="1077" y="2650"/>
                </a:lnTo>
                <a:close/>
                <a:moveTo>
                  <a:pt x="1191" y="2650"/>
                </a:moveTo>
                <a:lnTo>
                  <a:pt x="1247" y="2552"/>
                </a:lnTo>
                <a:lnTo>
                  <a:pt x="1134" y="2552"/>
                </a:lnTo>
                <a:lnTo>
                  <a:pt x="1191" y="2650"/>
                </a:lnTo>
                <a:close/>
                <a:moveTo>
                  <a:pt x="1304" y="2650"/>
                </a:moveTo>
                <a:lnTo>
                  <a:pt x="1361" y="2552"/>
                </a:lnTo>
                <a:lnTo>
                  <a:pt x="1247" y="2552"/>
                </a:lnTo>
                <a:lnTo>
                  <a:pt x="1304" y="2650"/>
                </a:lnTo>
                <a:close/>
                <a:moveTo>
                  <a:pt x="1418" y="2650"/>
                </a:moveTo>
                <a:lnTo>
                  <a:pt x="1474" y="2552"/>
                </a:lnTo>
                <a:lnTo>
                  <a:pt x="1361" y="2552"/>
                </a:lnTo>
                <a:lnTo>
                  <a:pt x="1418" y="2650"/>
                </a:lnTo>
                <a:close/>
                <a:moveTo>
                  <a:pt x="1531" y="2650"/>
                </a:moveTo>
                <a:lnTo>
                  <a:pt x="1587" y="2552"/>
                </a:lnTo>
                <a:lnTo>
                  <a:pt x="1474" y="2552"/>
                </a:lnTo>
                <a:lnTo>
                  <a:pt x="1531" y="2650"/>
                </a:lnTo>
                <a:close/>
                <a:moveTo>
                  <a:pt x="1644" y="2650"/>
                </a:moveTo>
                <a:lnTo>
                  <a:pt x="1701" y="2552"/>
                </a:lnTo>
                <a:lnTo>
                  <a:pt x="1587" y="2552"/>
                </a:lnTo>
                <a:lnTo>
                  <a:pt x="1644" y="2650"/>
                </a:lnTo>
                <a:close/>
                <a:moveTo>
                  <a:pt x="1758" y="2650"/>
                </a:moveTo>
                <a:lnTo>
                  <a:pt x="1814" y="2552"/>
                </a:lnTo>
                <a:lnTo>
                  <a:pt x="1701" y="2552"/>
                </a:lnTo>
                <a:lnTo>
                  <a:pt x="1758" y="2650"/>
                </a:lnTo>
                <a:close/>
                <a:moveTo>
                  <a:pt x="1871" y="2650"/>
                </a:moveTo>
                <a:lnTo>
                  <a:pt x="1928" y="2552"/>
                </a:lnTo>
                <a:lnTo>
                  <a:pt x="1814" y="2552"/>
                </a:lnTo>
                <a:lnTo>
                  <a:pt x="1871" y="2650"/>
                </a:lnTo>
                <a:close/>
                <a:moveTo>
                  <a:pt x="1984" y="2650"/>
                </a:moveTo>
                <a:lnTo>
                  <a:pt x="2041" y="2552"/>
                </a:lnTo>
                <a:lnTo>
                  <a:pt x="1928" y="2552"/>
                </a:lnTo>
                <a:lnTo>
                  <a:pt x="1984" y="2650"/>
                </a:lnTo>
                <a:close/>
                <a:moveTo>
                  <a:pt x="2097" y="2650"/>
                </a:moveTo>
                <a:lnTo>
                  <a:pt x="2154" y="2552"/>
                </a:lnTo>
                <a:lnTo>
                  <a:pt x="2041" y="2552"/>
                </a:lnTo>
                <a:lnTo>
                  <a:pt x="2097" y="2650"/>
                </a:lnTo>
                <a:close/>
                <a:moveTo>
                  <a:pt x="2211" y="2650"/>
                </a:moveTo>
                <a:lnTo>
                  <a:pt x="2268" y="2552"/>
                </a:lnTo>
                <a:lnTo>
                  <a:pt x="2154" y="2552"/>
                </a:lnTo>
                <a:lnTo>
                  <a:pt x="2211" y="2650"/>
                </a:lnTo>
                <a:close/>
                <a:moveTo>
                  <a:pt x="2324" y="2650"/>
                </a:moveTo>
                <a:lnTo>
                  <a:pt x="2381" y="2552"/>
                </a:lnTo>
                <a:lnTo>
                  <a:pt x="2268" y="2552"/>
                </a:lnTo>
                <a:lnTo>
                  <a:pt x="2324" y="2650"/>
                </a:lnTo>
                <a:close/>
                <a:moveTo>
                  <a:pt x="2438" y="2650"/>
                </a:moveTo>
                <a:lnTo>
                  <a:pt x="2495" y="2552"/>
                </a:lnTo>
                <a:lnTo>
                  <a:pt x="2381" y="2552"/>
                </a:lnTo>
                <a:lnTo>
                  <a:pt x="2438" y="2650"/>
                </a:lnTo>
                <a:close/>
                <a:moveTo>
                  <a:pt x="2551" y="2650"/>
                </a:moveTo>
                <a:lnTo>
                  <a:pt x="2607" y="2552"/>
                </a:lnTo>
                <a:lnTo>
                  <a:pt x="2495" y="2552"/>
                </a:lnTo>
                <a:lnTo>
                  <a:pt x="2551" y="2650"/>
                </a:lnTo>
                <a:close/>
                <a:moveTo>
                  <a:pt x="2665" y="2650"/>
                </a:moveTo>
                <a:lnTo>
                  <a:pt x="2721" y="2552"/>
                </a:lnTo>
                <a:lnTo>
                  <a:pt x="2607" y="2552"/>
                </a:lnTo>
                <a:lnTo>
                  <a:pt x="2665" y="2650"/>
                </a:lnTo>
                <a:close/>
                <a:moveTo>
                  <a:pt x="2778" y="2650"/>
                </a:moveTo>
                <a:lnTo>
                  <a:pt x="2834" y="2552"/>
                </a:lnTo>
                <a:lnTo>
                  <a:pt x="2721" y="2552"/>
                </a:lnTo>
                <a:lnTo>
                  <a:pt x="2778" y="2650"/>
                </a:lnTo>
                <a:close/>
                <a:moveTo>
                  <a:pt x="0" y="2650"/>
                </a:moveTo>
                <a:lnTo>
                  <a:pt x="114" y="2650"/>
                </a:lnTo>
                <a:lnTo>
                  <a:pt x="57" y="2748"/>
                </a:lnTo>
                <a:lnTo>
                  <a:pt x="0" y="2650"/>
                </a:lnTo>
                <a:close/>
                <a:moveTo>
                  <a:pt x="171" y="2748"/>
                </a:moveTo>
                <a:lnTo>
                  <a:pt x="227" y="2650"/>
                </a:lnTo>
                <a:lnTo>
                  <a:pt x="114" y="2650"/>
                </a:lnTo>
                <a:lnTo>
                  <a:pt x="171" y="2748"/>
                </a:lnTo>
                <a:close/>
                <a:moveTo>
                  <a:pt x="284" y="2748"/>
                </a:moveTo>
                <a:lnTo>
                  <a:pt x="340" y="2650"/>
                </a:lnTo>
                <a:lnTo>
                  <a:pt x="227" y="2650"/>
                </a:lnTo>
                <a:lnTo>
                  <a:pt x="284" y="2748"/>
                </a:lnTo>
                <a:close/>
                <a:moveTo>
                  <a:pt x="397" y="2748"/>
                </a:moveTo>
                <a:lnTo>
                  <a:pt x="454" y="2650"/>
                </a:lnTo>
                <a:lnTo>
                  <a:pt x="340" y="2650"/>
                </a:lnTo>
                <a:lnTo>
                  <a:pt x="397" y="2748"/>
                </a:lnTo>
                <a:close/>
                <a:moveTo>
                  <a:pt x="510" y="2748"/>
                </a:moveTo>
                <a:lnTo>
                  <a:pt x="567" y="2650"/>
                </a:lnTo>
                <a:lnTo>
                  <a:pt x="454" y="2650"/>
                </a:lnTo>
                <a:lnTo>
                  <a:pt x="510" y="2748"/>
                </a:lnTo>
                <a:close/>
                <a:moveTo>
                  <a:pt x="624" y="2748"/>
                </a:moveTo>
                <a:lnTo>
                  <a:pt x="681" y="2650"/>
                </a:lnTo>
                <a:lnTo>
                  <a:pt x="567" y="2650"/>
                </a:lnTo>
                <a:lnTo>
                  <a:pt x="624" y="2748"/>
                </a:lnTo>
                <a:close/>
                <a:moveTo>
                  <a:pt x="737" y="2748"/>
                </a:moveTo>
                <a:lnTo>
                  <a:pt x="794" y="2650"/>
                </a:lnTo>
                <a:lnTo>
                  <a:pt x="681" y="2650"/>
                </a:lnTo>
                <a:lnTo>
                  <a:pt x="737" y="2748"/>
                </a:lnTo>
                <a:close/>
                <a:moveTo>
                  <a:pt x="851" y="2748"/>
                </a:moveTo>
                <a:lnTo>
                  <a:pt x="908" y="2650"/>
                </a:lnTo>
                <a:lnTo>
                  <a:pt x="794" y="2650"/>
                </a:lnTo>
                <a:lnTo>
                  <a:pt x="851" y="2748"/>
                </a:lnTo>
                <a:close/>
                <a:moveTo>
                  <a:pt x="964" y="2748"/>
                </a:moveTo>
                <a:lnTo>
                  <a:pt x="1021" y="2650"/>
                </a:lnTo>
                <a:lnTo>
                  <a:pt x="908" y="2650"/>
                </a:lnTo>
                <a:lnTo>
                  <a:pt x="964" y="2748"/>
                </a:lnTo>
                <a:close/>
                <a:moveTo>
                  <a:pt x="1077" y="2748"/>
                </a:moveTo>
                <a:lnTo>
                  <a:pt x="1134" y="2650"/>
                </a:lnTo>
                <a:lnTo>
                  <a:pt x="1021" y="2650"/>
                </a:lnTo>
                <a:lnTo>
                  <a:pt x="1077" y="2748"/>
                </a:lnTo>
                <a:close/>
                <a:moveTo>
                  <a:pt x="1191" y="2748"/>
                </a:moveTo>
                <a:lnTo>
                  <a:pt x="1247" y="2650"/>
                </a:lnTo>
                <a:lnTo>
                  <a:pt x="1134" y="2650"/>
                </a:lnTo>
                <a:lnTo>
                  <a:pt x="1191" y="2748"/>
                </a:lnTo>
                <a:close/>
                <a:moveTo>
                  <a:pt x="1304" y="2748"/>
                </a:moveTo>
                <a:lnTo>
                  <a:pt x="1361" y="2650"/>
                </a:lnTo>
                <a:lnTo>
                  <a:pt x="1247" y="2650"/>
                </a:lnTo>
                <a:lnTo>
                  <a:pt x="1304" y="2748"/>
                </a:lnTo>
                <a:close/>
                <a:moveTo>
                  <a:pt x="1418" y="2748"/>
                </a:moveTo>
                <a:lnTo>
                  <a:pt x="1474" y="2650"/>
                </a:lnTo>
                <a:lnTo>
                  <a:pt x="1361" y="2650"/>
                </a:lnTo>
                <a:lnTo>
                  <a:pt x="1418" y="2748"/>
                </a:lnTo>
                <a:close/>
                <a:moveTo>
                  <a:pt x="1531" y="2748"/>
                </a:moveTo>
                <a:lnTo>
                  <a:pt x="1587" y="2650"/>
                </a:lnTo>
                <a:lnTo>
                  <a:pt x="1474" y="2650"/>
                </a:lnTo>
                <a:lnTo>
                  <a:pt x="1531" y="2748"/>
                </a:lnTo>
                <a:close/>
                <a:moveTo>
                  <a:pt x="1644" y="2748"/>
                </a:moveTo>
                <a:lnTo>
                  <a:pt x="1701" y="2650"/>
                </a:lnTo>
                <a:lnTo>
                  <a:pt x="1587" y="2650"/>
                </a:lnTo>
                <a:lnTo>
                  <a:pt x="1644" y="2748"/>
                </a:lnTo>
                <a:close/>
                <a:moveTo>
                  <a:pt x="1758" y="2748"/>
                </a:moveTo>
                <a:lnTo>
                  <a:pt x="1814" y="2650"/>
                </a:lnTo>
                <a:lnTo>
                  <a:pt x="1701" y="2650"/>
                </a:lnTo>
                <a:lnTo>
                  <a:pt x="1758" y="2748"/>
                </a:lnTo>
                <a:close/>
                <a:moveTo>
                  <a:pt x="1871" y="2748"/>
                </a:moveTo>
                <a:lnTo>
                  <a:pt x="1928" y="2650"/>
                </a:lnTo>
                <a:lnTo>
                  <a:pt x="1814" y="2650"/>
                </a:lnTo>
                <a:lnTo>
                  <a:pt x="1871" y="2748"/>
                </a:lnTo>
                <a:close/>
                <a:moveTo>
                  <a:pt x="1984" y="2748"/>
                </a:moveTo>
                <a:lnTo>
                  <a:pt x="2041" y="2650"/>
                </a:lnTo>
                <a:lnTo>
                  <a:pt x="1928" y="2650"/>
                </a:lnTo>
                <a:lnTo>
                  <a:pt x="1984" y="2748"/>
                </a:lnTo>
                <a:close/>
                <a:moveTo>
                  <a:pt x="2097" y="2748"/>
                </a:moveTo>
                <a:lnTo>
                  <a:pt x="2154" y="2650"/>
                </a:lnTo>
                <a:lnTo>
                  <a:pt x="2041" y="2650"/>
                </a:lnTo>
                <a:lnTo>
                  <a:pt x="2097" y="2748"/>
                </a:lnTo>
                <a:close/>
                <a:moveTo>
                  <a:pt x="2211" y="2748"/>
                </a:moveTo>
                <a:lnTo>
                  <a:pt x="2268" y="2650"/>
                </a:lnTo>
                <a:lnTo>
                  <a:pt x="2154" y="2650"/>
                </a:lnTo>
                <a:lnTo>
                  <a:pt x="2211" y="2748"/>
                </a:lnTo>
                <a:close/>
                <a:moveTo>
                  <a:pt x="2324" y="2748"/>
                </a:moveTo>
                <a:lnTo>
                  <a:pt x="2381" y="2650"/>
                </a:lnTo>
                <a:lnTo>
                  <a:pt x="2268" y="2650"/>
                </a:lnTo>
                <a:lnTo>
                  <a:pt x="2324" y="2748"/>
                </a:lnTo>
                <a:close/>
                <a:moveTo>
                  <a:pt x="2438" y="2748"/>
                </a:moveTo>
                <a:lnTo>
                  <a:pt x="2495" y="2650"/>
                </a:lnTo>
                <a:lnTo>
                  <a:pt x="2381" y="2650"/>
                </a:lnTo>
                <a:lnTo>
                  <a:pt x="2438" y="2748"/>
                </a:lnTo>
                <a:close/>
                <a:moveTo>
                  <a:pt x="2551" y="2748"/>
                </a:moveTo>
                <a:lnTo>
                  <a:pt x="2607" y="2650"/>
                </a:lnTo>
                <a:lnTo>
                  <a:pt x="2495" y="2650"/>
                </a:lnTo>
                <a:lnTo>
                  <a:pt x="2551" y="2748"/>
                </a:lnTo>
                <a:close/>
                <a:moveTo>
                  <a:pt x="2665" y="2748"/>
                </a:moveTo>
                <a:lnTo>
                  <a:pt x="2721" y="2650"/>
                </a:lnTo>
                <a:lnTo>
                  <a:pt x="2607" y="2650"/>
                </a:lnTo>
                <a:lnTo>
                  <a:pt x="2665" y="2748"/>
                </a:lnTo>
                <a:close/>
                <a:moveTo>
                  <a:pt x="2778" y="2748"/>
                </a:moveTo>
                <a:lnTo>
                  <a:pt x="2834" y="2650"/>
                </a:lnTo>
                <a:lnTo>
                  <a:pt x="2721" y="2650"/>
                </a:lnTo>
                <a:lnTo>
                  <a:pt x="2778" y="2748"/>
                </a:lnTo>
                <a:close/>
                <a:moveTo>
                  <a:pt x="0" y="2748"/>
                </a:moveTo>
                <a:lnTo>
                  <a:pt x="114" y="2748"/>
                </a:lnTo>
                <a:lnTo>
                  <a:pt x="57" y="2847"/>
                </a:lnTo>
                <a:lnTo>
                  <a:pt x="0" y="2748"/>
                </a:lnTo>
                <a:close/>
                <a:moveTo>
                  <a:pt x="171" y="2847"/>
                </a:moveTo>
                <a:lnTo>
                  <a:pt x="227" y="2748"/>
                </a:lnTo>
                <a:lnTo>
                  <a:pt x="114" y="2748"/>
                </a:lnTo>
                <a:lnTo>
                  <a:pt x="171" y="2847"/>
                </a:lnTo>
                <a:close/>
                <a:moveTo>
                  <a:pt x="284" y="2847"/>
                </a:moveTo>
                <a:lnTo>
                  <a:pt x="340" y="2748"/>
                </a:lnTo>
                <a:lnTo>
                  <a:pt x="227" y="2748"/>
                </a:lnTo>
                <a:lnTo>
                  <a:pt x="284" y="2847"/>
                </a:lnTo>
                <a:close/>
                <a:moveTo>
                  <a:pt x="397" y="2847"/>
                </a:moveTo>
                <a:lnTo>
                  <a:pt x="454" y="2748"/>
                </a:lnTo>
                <a:lnTo>
                  <a:pt x="340" y="2748"/>
                </a:lnTo>
                <a:lnTo>
                  <a:pt x="397" y="2847"/>
                </a:lnTo>
                <a:close/>
                <a:moveTo>
                  <a:pt x="510" y="2847"/>
                </a:moveTo>
                <a:lnTo>
                  <a:pt x="567" y="2748"/>
                </a:lnTo>
                <a:lnTo>
                  <a:pt x="454" y="2748"/>
                </a:lnTo>
                <a:lnTo>
                  <a:pt x="510" y="2847"/>
                </a:lnTo>
                <a:close/>
                <a:moveTo>
                  <a:pt x="624" y="2847"/>
                </a:moveTo>
                <a:lnTo>
                  <a:pt x="681" y="2748"/>
                </a:lnTo>
                <a:lnTo>
                  <a:pt x="567" y="2748"/>
                </a:lnTo>
                <a:lnTo>
                  <a:pt x="624" y="2847"/>
                </a:lnTo>
                <a:close/>
                <a:moveTo>
                  <a:pt x="737" y="2847"/>
                </a:moveTo>
                <a:lnTo>
                  <a:pt x="794" y="2748"/>
                </a:lnTo>
                <a:lnTo>
                  <a:pt x="681" y="2748"/>
                </a:lnTo>
                <a:lnTo>
                  <a:pt x="737" y="2847"/>
                </a:lnTo>
                <a:close/>
                <a:moveTo>
                  <a:pt x="851" y="2847"/>
                </a:moveTo>
                <a:lnTo>
                  <a:pt x="908" y="2748"/>
                </a:lnTo>
                <a:lnTo>
                  <a:pt x="794" y="2748"/>
                </a:lnTo>
                <a:lnTo>
                  <a:pt x="851" y="2847"/>
                </a:lnTo>
                <a:close/>
                <a:moveTo>
                  <a:pt x="964" y="2847"/>
                </a:moveTo>
                <a:lnTo>
                  <a:pt x="1021" y="2748"/>
                </a:lnTo>
                <a:lnTo>
                  <a:pt x="908" y="2748"/>
                </a:lnTo>
                <a:lnTo>
                  <a:pt x="964" y="2847"/>
                </a:lnTo>
                <a:close/>
                <a:moveTo>
                  <a:pt x="1077" y="2847"/>
                </a:moveTo>
                <a:lnTo>
                  <a:pt x="1134" y="2748"/>
                </a:lnTo>
                <a:lnTo>
                  <a:pt x="1021" y="2748"/>
                </a:lnTo>
                <a:lnTo>
                  <a:pt x="1077" y="2847"/>
                </a:lnTo>
                <a:close/>
                <a:moveTo>
                  <a:pt x="1191" y="2847"/>
                </a:moveTo>
                <a:lnTo>
                  <a:pt x="1247" y="2748"/>
                </a:lnTo>
                <a:lnTo>
                  <a:pt x="1134" y="2748"/>
                </a:lnTo>
                <a:lnTo>
                  <a:pt x="1191" y="2847"/>
                </a:lnTo>
                <a:close/>
                <a:moveTo>
                  <a:pt x="1304" y="2847"/>
                </a:moveTo>
                <a:lnTo>
                  <a:pt x="1361" y="2748"/>
                </a:lnTo>
                <a:lnTo>
                  <a:pt x="1247" y="2748"/>
                </a:lnTo>
                <a:lnTo>
                  <a:pt x="1304" y="2847"/>
                </a:lnTo>
                <a:close/>
                <a:moveTo>
                  <a:pt x="1418" y="2847"/>
                </a:moveTo>
                <a:lnTo>
                  <a:pt x="1474" y="2748"/>
                </a:lnTo>
                <a:lnTo>
                  <a:pt x="1361" y="2748"/>
                </a:lnTo>
                <a:lnTo>
                  <a:pt x="1418" y="2847"/>
                </a:lnTo>
                <a:close/>
                <a:moveTo>
                  <a:pt x="1531" y="2847"/>
                </a:moveTo>
                <a:lnTo>
                  <a:pt x="1587" y="2748"/>
                </a:lnTo>
                <a:lnTo>
                  <a:pt x="1474" y="2748"/>
                </a:lnTo>
                <a:lnTo>
                  <a:pt x="1531" y="2847"/>
                </a:lnTo>
                <a:close/>
                <a:moveTo>
                  <a:pt x="1644" y="2847"/>
                </a:moveTo>
                <a:lnTo>
                  <a:pt x="1701" y="2748"/>
                </a:lnTo>
                <a:lnTo>
                  <a:pt x="1587" y="2748"/>
                </a:lnTo>
                <a:lnTo>
                  <a:pt x="1644" y="2847"/>
                </a:lnTo>
                <a:close/>
                <a:moveTo>
                  <a:pt x="1758" y="2847"/>
                </a:moveTo>
                <a:lnTo>
                  <a:pt x="1814" y="2748"/>
                </a:lnTo>
                <a:lnTo>
                  <a:pt x="1701" y="2748"/>
                </a:lnTo>
                <a:lnTo>
                  <a:pt x="1758" y="2847"/>
                </a:lnTo>
                <a:close/>
                <a:moveTo>
                  <a:pt x="1871" y="2847"/>
                </a:moveTo>
                <a:lnTo>
                  <a:pt x="1928" y="2748"/>
                </a:lnTo>
                <a:lnTo>
                  <a:pt x="1814" y="2748"/>
                </a:lnTo>
                <a:lnTo>
                  <a:pt x="1871" y="2847"/>
                </a:lnTo>
                <a:close/>
                <a:moveTo>
                  <a:pt x="1984" y="2847"/>
                </a:moveTo>
                <a:lnTo>
                  <a:pt x="2041" y="2748"/>
                </a:lnTo>
                <a:lnTo>
                  <a:pt x="1928" y="2748"/>
                </a:lnTo>
                <a:lnTo>
                  <a:pt x="1984" y="2847"/>
                </a:lnTo>
                <a:close/>
                <a:moveTo>
                  <a:pt x="2097" y="2847"/>
                </a:moveTo>
                <a:lnTo>
                  <a:pt x="2154" y="2748"/>
                </a:lnTo>
                <a:lnTo>
                  <a:pt x="2041" y="2748"/>
                </a:lnTo>
                <a:lnTo>
                  <a:pt x="2097" y="2847"/>
                </a:lnTo>
                <a:close/>
                <a:moveTo>
                  <a:pt x="2211" y="2847"/>
                </a:moveTo>
                <a:lnTo>
                  <a:pt x="2268" y="2748"/>
                </a:lnTo>
                <a:lnTo>
                  <a:pt x="2154" y="2748"/>
                </a:lnTo>
                <a:lnTo>
                  <a:pt x="2211" y="2847"/>
                </a:lnTo>
                <a:close/>
                <a:moveTo>
                  <a:pt x="2324" y="2847"/>
                </a:moveTo>
                <a:lnTo>
                  <a:pt x="2381" y="2748"/>
                </a:lnTo>
                <a:lnTo>
                  <a:pt x="2268" y="2748"/>
                </a:lnTo>
                <a:lnTo>
                  <a:pt x="2324" y="2847"/>
                </a:lnTo>
                <a:close/>
                <a:moveTo>
                  <a:pt x="2438" y="2847"/>
                </a:moveTo>
                <a:lnTo>
                  <a:pt x="2495" y="2748"/>
                </a:lnTo>
                <a:lnTo>
                  <a:pt x="2381" y="2748"/>
                </a:lnTo>
                <a:lnTo>
                  <a:pt x="2438" y="2847"/>
                </a:lnTo>
                <a:close/>
                <a:moveTo>
                  <a:pt x="2551" y="2847"/>
                </a:moveTo>
                <a:lnTo>
                  <a:pt x="2607" y="2748"/>
                </a:lnTo>
                <a:lnTo>
                  <a:pt x="2495" y="2748"/>
                </a:lnTo>
                <a:lnTo>
                  <a:pt x="2551" y="2847"/>
                </a:lnTo>
                <a:close/>
                <a:moveTo>
                  <a:pt x="2665" y="2847"/>
                </a:moveTo>
                <a:lnTo>
                  <a:pt x="2721" y="2748"/>
                </a:lnTo>
                <a:lnTo>
                  <a:pt x="2607" y="2748"/>
                </a:lnTo>
                <a:lnTo>
                  <a:pt x="2665" y="2847"/>
                </a:lnTo>
                <a:close/>
                <a:moveTo>
                  <a:pt x="2778" y="2847"/>
                </a:moveTo>
                <a:lnTo>
                  <a:pt x="2834" y="2748"/>
                </a:lnTo>
                <a:lnTo>
                  <a:pt x="2721" y="2748"/>
                </a:lnTo>
                <a:lnTo>
                  <a:pt x="2778" y="2847"/>
                </a:lnTo>
                <a:close/>
                <a:moveTo>
                  <a:pt x="0" y="2847"/>
                </a:moveTo>
                <a:lnTo>
                  <a:pt x="114" y="2847"/>
                </a:lnTo>
                <a:lnTo>
                  <a:pt x="57" y="2945"/>
                </a:lnTo>
                <a:lnTo>
                  <a:pt x="0" y="2847"/>
                </a:lnTo>
                <a:close/>
                <a:moveTo>
                  <a:pt x="171" y="2945"/>
                </a:moveTo>
                <a:lnTo>
                  <a:pt x="227" y="2847"/>
                </a:lnTo>
                <a:lnTo>
                  <a:pt x="114" y="2847"/>
                </a:lnTo>
                <a:lnTo>
                  <a:pt x="171" y="2945"/>
                </a:lnTo>
                <a:close/>
                <a:moveTo>
                  <a:pt x="284" y="2945"/>
                </a:moveTo>
                <a:lnTo>
                  <a:pt x="340" y="2847"/>
                </a:lnTo>
                <a:lnTo>
                  <a:pt x="227" y="2847"/>
                </a:lnTo>
                <a:lnTo>
                  <a:pt x="284" y="2945"/>
                </a:lnTo>
                <a:close/>
                <a:moveTo>
                  <a:pt x="397" y="2945"/>
                </a:moveTo>
                <a:lnTo>
                  <a:pt x="454" y="2847"/>
                </a:lnTo>
                <a:lnTo>
                  <a:pt x="340" y="2847"/>
                </a:lnTo>
                <a:lnTo>
                  <a:pt x="397" y="2945"/>
                </a:lnTo>
                <a:close/>
                <a:moveTo>
                  <a:pt x="510" y="2945"/>
                </a:moveTo>
                <a:lnTo>
                  <a:pt x="567" y="2847"/>
                </a:lnTo>
                <a:lnTo>
                  <a:pt x="454" y="2847"/>
                </a:lnTo>
                <a:lnTo>
                  <a:pt x="510" y="2945"/>
                </a:lnTo>
                <a:close/>
                <a:moveTo>
                  <a:pt x="624" y="2945"/>
                </a:moveTo>
                <a:lnTo>
                  <a:pt x="681" y="2847"/>
                </a:lnTo>
                <a:lnTo>
                  <a:pt x="567" y="2847"/>
                </a:lnTo>
                <a:lnTo>
                  <a:pt x="624" y="2945"/>
                </a:lnTo>
                <a:close/>
                <a:moveTo>
                  <a:pt x="737" y="2945"/>
                </a:moveTo>
                <a:lnTo>
                  <a:pt x="794" y="2847"/>
                </a:lnTo>
                <a:lnTo>
                  <a:pt x="681" y="2847"/>
                </a:lnTo>
                <a:lnTo>
                  <a:pt x="737" y="2945"/>
                </a:lnTo>
                <a:close/>
                <a:moveTo>
                  <a:pt x="851" y="2945"/>
                </a:moveTo>
                <a:lnTo>
                  <a:pt x="908" y="2847"/>
                </a:lnTo>
                <a:lnTo>
                  <a:pt x="794" y="2847"/>
                </a:lnTo>
                <a:lnTo>
                  <a:pt x="851" y="2945"/>
                </a:lnTo>
                <a:close/>
                <a:moveTo>
                  <a:pt x="964" y="2945"/>
                </a:moveTo>
                <a:lnTo>
                  <a:pt x="1021" y="2847"/>
                </a:lnTo>
                <a:lnTo>
                  <a:pt x="908" y="2847"/>
                </a:lnTo>
                <a:lnTo>
                  <a:pt x="964" y="2945"/>
                </a:lnTo>
                <a:close/>
                <a:moveTo>
                  <a:pt x="1077" y="2945"/>
                </a:moveTo>
                <a:lnTo>
                  <a:pt x="1134" y="2847"/>
                </a:lnTo>
                <a:lnTo>
                  <a:pt x="1021" y="2847"/>
                </a:lnTo>
                <a:lnTo>
                  <a:pt x="1077" y="2945"/>
                </a:lnTo>
                <a:close/>
                <a:moveTo>
                  <a:pt x="1191" y="2945"/>
                </a:moveTo>
                <a:lnTo>
                  <a:pt x="1247" y="2847"/>
                </a:lnTo>
                <a:lnTo>
                  <a:pt x="1134" y="2847"/>
                </a:lnTo>
                <a:lnTo>
                  <a:pt x="1191" y="2945"/>
                </a:lnTo>
                <a:close/>
                <a:moveTo>
                  <a:pt x="1304" y="2945"/>
                </a:moveTo>
                <a:lnTo>
                  <a:pt x="1361" y="2847"/>
                </a:lnTo>
                <a:lnTo>
                  <a:pt x="1247" y="2847"/>
                </a:lnTo>
                <a:lnTo>
                  <a:pt x="1304" y="2945"/>
                </a:lnTo>
                <a:close/>
                <a:moveTo>
                  <a:pt x="1418" y="2945"/>
                </a:moveTo>
                <a:lnTo>
                  <a:pt x="1474" y="2847"/>
                </a:lnTo>
                <a:lnTo>
                  <a:pt x="1361" y="2847"/>
                </a:lnTo>
                <a:lnTo>
                  <a:pt x="1418" y="2945"/>
                </a:lnTo>
                <a:close/>
                <a:moveTo>
                  <a:pt x="1531" y="2945"/>
                </a:moveTo>
                <a:lnTo>
                  <a:pt x="1587" y="2847"/>
                </a:lnTo>
                <a:lnTo>
                  <a:pt x="1474" y="2847"/>
                </a:lnTo>
                <a:lnTo>
                  <a:pt x="1531" y="2945"/>
                </a:lnTo>
                <a:close/>
                <a:moveTo>
                  <a:pt x="1644" y="2945"/>
                </a:moveTo>
                <a:lnTo>
                  <a:pt x="1701" y="2847"/>
                </a:lnTo>
                <a:lnTo>
                  <a:pt x="1587" y="2847"/>
                </a:lnTo>
                <a:lnTo>
                  <a:pt x="1644" y="2945"/>
                </a:lnTo>
                <a:close/>
                <a:moveTo>
                  <a:pt x="1758" y="2945"/>
                </a:moveTo>
                <a:lnTo>
                  <a:pt x="1814" y="2847"/>
                </a:lnTo>
                <a:lnTo>
                  <a:pt x="1701" y="2847"/>
                </a:lnTo>
                <a:lnTo>
                  <a:pt x="1758" y="2945"/>
                </a:lnTo>
                <a:close/>
                <a:moveTo>
                  <a:pt x="1871" y="2945"/>
                </a:moveTo>
                <a:lnTo>
                  <a:pt x="1928" y="2847"/>
                </a:lnTo>
                <a:lnTo>
                  <a:pt x="1814" y="2847"/>
                </a:lnTo>
                <a:lnTo>
                  <a:pt x="1871" y="2945"/>
                </a:lnTo>
                <a:close/>
                <a:moveTo>
                  <a:pt x="1984" y="2945"/>
                </a:moveTo>
                <a:lnTo>
                  <a:pt x="2041" y="2847"/>
                </a:lnTo>
                <a:lnTo>
                  <a:pt x="1928" y="2847"/>
                </a:lnTo>
                <a:lnTo>
                  <a:pt x="1984" y="2945"/>
                </a:lnTo>
                <a:close/>
                <a:moveTo>
                  <a:pt x="2097" y="2945"/>
                </a:moveTo>
                <a:lnTo>
                  <a:pt x="2154" y="2847"/>
                </a:lnTo>
                <a:lnTo>
                  <a:pt x="2041" y="2847"/>
                </a:lnTo>
                <a:lnTo>
                  <a:pt x="2097" y="2945"/>
                </a:lnTo>
                <a:close/>
                <a:moveTo>
                  <a:pt x="2211" y="2945"/>
                </a:moveTo>
                <a:lnTo>
                  <a:pt x="2268" y="2847"/>
                </a:lnTo>
                <a:lnTo>
                  <a:pt x="2154" y="2847"/>
                </a:lnTo>
                <a:lnTo>
                  <a:pt x="2211" y="2945"/>
                </a:lnTo>
                <a:close/>
                <a:moveTo>
                  <a:pt x="2324" y="2945"/>
                </a:moveTo>
                <a:lnTo>
                  <a:pt x="2381" y="2847"/>
                </a:lnTo>
                <a:lnTo>
                  <a:pt x="2268" y="2847"/>
                </a:lnTo>
                <a:lnTo>
                  <a:pt x="2324" y="2945"/>
                </a:lnTo>
                <a:close/>
                <a:moveTo>
                  <a:pt x="2438" y="2945"/>
                </a:moveTo>
                <a:lnTo>
                  <a:pt x="2495" y="2847"/>
                </a:lnTo>
                <a:lnTo>
                  <a:pt x="2381" y="2847"/>
                </a:lnTo>
                <a:lnTo>
                  <a:pt x="2438" y="2945"/>
                </a:lnTo>
                <a:close/>
                <a:moveTo>
                  <a:pt x="2551" y="2945"/>
                </a:moveTo>
                <a:lnTo>
                  <a:pt x="2607" y="2847"/>
                </a:lnTo>
                <a:lnTo>
                  <a:pt x="2495" y="2847"/>
                </a:lnTo>
                <a:lnTo>
                  <a:pt x="2551" y="2945"/>
                </a:lnTo>
                <a:close/>
                <a:moveTo>
                  <a:pt x="2665" y="2945"/>
                </a:moveTo>
                <a:lnTo>
                  <a:pt x="2721" y="2847"/>
                </a:lnTo>
                <a:lnTo>
                  <a:pt x="2607" y="2847"/>
                </a:lnTo>
                <a:lnTo>
                  <a:pt x="2665" y="2945"/>
                </a:lnTo>
                <a:close/>
                <a:moveTo>
                  <a:pt x="2778" y="2945"/>
                </a:moveTo>
                <a:lnTo>
                  <a:pt x="2834" y="2847"/>
                </a:lnTo>
                <a:lnTo>
                  <a:pt x="2721" y="2847"/>
                </a:lnTo>
                <a:lnTo>
                  <a:pt x="2778" y="2945"/>
                </a:lnTo>
                <a:close/>
                <a:moveTo>
                  <a:pt x="0" y="2945"/>
                </a:moveTo>
                <a:lnTo>
                  <a:pt x="114" y="2945"/>
                </a:lnTo>
                <a:lnTo>
                  <a:pt x="57" y="3043"/>
                </a:lnTo>
                <a:lnTo>
                  <a:pt x="0" y="2945"/>
                </a:lnTo>
                <a:close/>
                <a:moveTo>
                  <a:pt x="171" y="3043"/>
                </a:moveTo>
                <a:lnTo>
                  <a:pt x="227" y="2945"/>
                </a:lnTo>
                <a:lnTo>
                  <a:pt x="114" y="2945"/>
                </a:lnTo>
                <a:lnTo>
                  <a:pt x="171" y="3043"/>
                </a:lnTo>
                <a:close/>
                <a:moveTo>
                  <a:pt x="284" y="3043"/>
                </a:moveTo>
                <a:lnTo>
                  <a:pt x="340" y="2945"/>
                </a:lnTo>
                <a:lnTo>
                  <a:pt x="227" y="2945"/>
                </a:lnTo>
                <a:lnTo>
                  <a:pt x="284" y="3043"/>
                </a:lnTo>
                <a:close/>
                <a:moveTo>
                  <a:pt x="397" y="3043"/>
                </a:moveTo>
                <a:lnTo>
                  <a:pt x="454" y="2945"/>
                </a:lnTo>
                <a:lnTo>
                  <a:pt x="340" y="2945"/>
                </a:lnTo>
                <a:lnTo>
                  <a:pt x="397" y="3043"/>
                </a:lnTo>
                <a:close/>
                <a:moveTo>
                  <a:pt x="510" y="3043"/>
                </a:moveTo>
                <a:lnTo>
                  <a:pt x="567" y="2945"/>
                </a:lnTo>
                <a:lnTo>
                  <a:pt x="454" y="2945"/>
                </a:lnTo>
                <a:lnTo>
                  <a:pt x="510" y="3043"/>
                </a:lnTo>
                <a:close/>
                <a:moveTo>
                  <a:pt x="624" y="3043"/>
                </a:moveTo>
                <a:lnTo>
                  <a:pt x="681" y="2945"/>
                </a:lnTo>
                <a:lnTo>
                  <a:pt x="567" y="2945"/>
                </a:lnTo>
                <a:lnTo>
                  <a:pt x="624" y="3043"/>
                </a:lnTo>
                <a:close/>
                <a:moveTo>
                  <a:pt x="737" y="3043"/>
                </a:moveTo>
                <a:lnTo>
                  <a:pt x="794" y="2945"/>
                </a:lnTo>
                <a:lnTo>
                  <a:pt x="681" y="2945"/>
                </a:lnTo>
                <a:lnTo>
                  <a:pt x="737" y="3043"/>
                </a:lnTo>
                <a:close/>
                <a:moveTo>
                  <a:pt x="851" y="3043"/>
                </a:moveTo>
                <a:lnTo>
                  <a:pt x="908" y="2945"/>
                </a:lnTo>
                <a:lnTo>
                  <a:pt x="794" y="2945"/>
                </a:lnTo>
                <a:lnTo>
                  <a:pt x="851" y="3043"/>
                </a:lnTo>
                <a:close/>
                <a:moveTo>
                  <a:pt x="964" y="3043"/>
                </a:moveTo>
                <a:lnTo>
                  <a:pt x="1021" y="2945"/>
                </a:lnTo>
                <a:lnTo>
                  <a:pt x="908" y="2945"/>
                </a:lnTo>
                <a:lnTo>
                  <a:pt x="964" y="3043"/>
                </a:lnTo>
                <a:close/>
                <a:moveTo>
                  <a:pt x="1077" y="3043"/>
                </a:moveTo>
                <a:lnTo>
                  <a:pt x="1134" y="2945"/>
                </a:lnTo>
                <a:lnTo>
                  <a:pt x="1021" y="2945"/>
                </a:lnTo>
                <a:lnTo>
                  <a:pt x="1077" y="3043"/>
                </a:lnTo>
                <a:close/>
                <a:moveTo>
                  <a:pt x="1191" y="3043"/>
                </a:moveTo>
                <a:lnTo>
                  <a:pt x="1247" y="2945"/>
                </a:lnTo>
                <a:lnTo>
                  <a:pt x="1134" y="2945"/>
                </a:lnTo>
                <a:lnTo>
                  <a:pt x="1191" y="3043"/>
                </a:lnTo>
                <a:close/>
                <a:moveTo>
                  <a:pt x="1304" y="3043"/>
                </a:moveTo>
                <a:lnTo>
                  <a:pt x="1361" y="2945"/>
                </a:lnTo>
                <a:lnTo>
                  <a:pt x="1247" y="2945"/>
                </a:lnTo>
                <a:lnTo>
                  <a:pt x="1304" y="3043"/>
                </a:lnTo>
                <a:close/>
                <a:moveTo>
                  <a:pt x="1418" y="3043"/>
                </a:moveTo>
                <a:lnTo>
                  <a:pt x="1474" y="2945"/>
                </a:lnTo>
                <a:lnTo>
                  <a:pt x="1361" y="2945"/>
                </a:lnTo>
                <a:lnTo>
                  <a:pt x="1418" y="3043"/>
                </a:lnTo>
                <a:close/>
                <a:moveTo>
                  <a:pt x="1531" y="3043"/>
                </a:moveTo>
                <a:lnTo>
                  <a:pt x="1587" y="2945"/>
                </a:lnTo>
                <a:lnTo>
                  <a:pt x="1474" y="2945"/>
                </a:lnTo>
                <a:lnTo>
                  <a:pt x="1531" y="3043"/>
                </a:lnTo>
                <a:close/>
                <a:moveTo>
                  <a:pt x="1644" y="3043"/>
                </a:moveTo>
                <a:lnTo>
                  <a:pt x="1701" y="2945"/>
                </a:lnTo>
                <a:lnTo>
                  <a:pt x="1587" y="2945"/>
                </a:lnTo>
                <a:lnTo>
                  <a:pt x="1644" y="3043"/>
                </a:lnTo>
                <a:close/>
                <a:moveTo>
                  <a:pt x="1758" y="3043"/>
                </a:moveTo>
                <a:lnTo>
                  <a:pt x="1814" y="2945"/>
                </a:lnTo>
                <a:lnTo>
                  <a:pt x="1701" y="2945"/>
                </a:lnTo>
                <a:lnTo>
                  <a:pt x="1758" y="3043"/>
                </a:lnTo>
                <a:close/>
                <a:moveTo>
                  <a:pt x="1871" y="3043"/>
                </a:moveTo>
                <a:lnTo>
                  <a:pt x="1928" y="2945"/>
                </a:lnTo>
                <a:lnTo>
                  <a:pt x="1814" y="2945"/>
                </a:lnTo>
                <a:lnTo>
                  <a:pt x="1871" y="3043"/>
                </a:lnTo>
                <a:close/>
                <a:moveTo>
                  <a:pt x="1984" y="3043"/>
                </a:moveTo>
                <a:lnTo>
                  <a:pt x="2041" y="2945"/>
                </a:lnTo>
                <a:lnTo>
                  <a:pt x="1928" y="2945"/>
                </a:lnTo>
                <a:lnTo>
                  <a:pt x="1984" y="3043"/>
                </a:lnTo>
                <a:close/>
                <a:moveTo>
                  <a:pt x="2097" y="3043"/>
                </a:moveTo>
                <a:lnTo>
                  <a:pt x="2154" y="2945"/>
                </a:lnTo>
                <a:lnTo>
                  <a:pt x="2041" y="2945"/>
                </a:lnTo>
                <a:lnTo>
                  <a:pt x="2097" y="3043"/>
                </a:lnTo>
                <a:close/>
                <a:moveTo>
                  <a:pt x="2211" y="3043"/>
                </a:moveTo>
                <a:lnTo>
                  <a:pt x="2268" y="2945"/>
                </a:lnTo>
                <a:lnTo>
                  <a:pt x="2154" y="2945"/>
                </a:lnTo>
                <a:lnTo>
                  <a:pt x="2211" y="3043"/>
                </a:lnTo>
                <a:close/>
                <a:moveTo>
                  <a:pt x="2324" y="3043"/>
                </a:moveTo>
                <a:lnTo>
                  <a:pt x="2381" y="2945"/>
                </a:lnTo>
                <a:lnTo>
                  <a:pt x="2268" y="2945"/>
                </a:lnTo>
                <a:lnTo>
                  <a:pt x="2324" y="3043"/>
                </a:lnTo>
                <a:close/>
                <a:moveTo>
                  <a:pt x="2438" y="3043"/>
                </a:moveTo>
                <a:lnTo>
                  <a:pt x="2495" y="2945"/>
                </a:lnTo>
                <a:lnTo>
                  <a:pt x="2381" y="2945"/>
                </a:lnTo>
                <a:lnTo>
                  <a:pt x="2438" y="3043"/>
                </a:lnTo>
                <a:close/>
                <a:moveTo>
                  <a:pt x="2551" y="3043"/>
                </a:moveTo>
                <a:lnTo>
                  <a:pt x="2607" y="2945"/>
                </a:lnTo>
                <a:lnTo>
                  <a:pt x="2495" y="2945"/>
                </a:lnTo>
                <a:lnTo>
                  <a:pt x="2551" y="3043"/>
                </a:lnTo>
                <a:close/>
                <a:moveTo>
                  <a:pt x="2665" y="3043"/>
                </a:moveTo>
                <a:lnTo>
                  <a:pt x="2721" y="2945"/>
                </a:lnTo>
                <a:lnTo>
                  <a:pt x="2607" y="2945"/>
                </a:lnTo>
                <a:lnTo>
                  <a:pt x="2665" y="3043"/>
                </a:lnTo>
                <a:close/>
                <a:moveTo>
                  <a:pt x="2778" y="3043"/>
                </a:moveTo>
                <a:lnTo>
                  <a:pt x="2834" y="2945"/>
                </a:lnTo>
                <a:lnTo>
                  <a:pt x="2721" y="2945"/>
                </a:lnTo>
                <a:lnTo>
                  <a:pt x="2778" y="3043"/>
                </a:lnTo>
                <a:close/>
                <a:moveTo>
                  <a:pt x="0" y="3043"/>
                </a:moveTo>
                <a:lnTo>
                  <a:pt x="114" y="3043"/>
                </a:lnTo>
                <a:lnTo>
                  <a:pt x="57" y="3141"/>
                </a:lnTo>
                <a:lnTo>
                  <a:pt x="0" y="3043"/>
                </a:lnTo>
                <a:close/>
                <a:moveTo>
                  <a:pt x="171" y="3141"/>
                </a:moveTo>
                <a:lnTo>
                  <a:pt x="227" y="3043"/>
                </a:lnTo>
                <a:lnTo>
                  <a:pt x="114" y="3043"/>
                </a:lnTo>
                <a:lnTo>
                  <a:pt x="171" y="3141"/>
                </a:lnTo>
                <a:close/>
                <a:moveTo>
                  <a:pt x="284" y="3141"/>
                </a:moveTo>
                <a:lnTo>
                  <a:pt x="340" y="3043"/>
                </a:lnTo>
                <a:lnTo>
                  <a:pt x="227" y="3043"/>
                </a:lnTo>
                <a:lnTo>
                  <a:pt x="284" y="3141"/>
                </a:lnTo>
                <a:close/>
                <a:moveTo>
                  <a:pt x="397" y="3141"/>
                </a:moveTo>
                <a:lnTo>
                  <a:pt x="454" y="3043"/>
                </a:lnTo>
                <a:lnTo>
                  <a:pt x="340" y="3043"/>
                </a:lnTo>
                <a:lnTo>
                  <a:pt x="397" y="3141"/>
                </a:lnTo>
                <a:close/>
                <a:moveTo>
                  <a:pt x="510" y="3141"/>
                </a:moveTo>
                <a:lnTo>
                  <a:pt x="567" y="3043"/>
                </a:lnTo>
                <a:lnTo>
                  <a:pt x="454" y="3043"/>
                </a:lnTo>
                <a:lnTo>
                  <a:pt x="510" y="3141"/>
                </a:lnTo>
                <a:close/>
                <a:moveTo>
                  <a:pt x="624" y="3141"/>
                </a:moveTo>
                <a:lnTo>
                  <a:pt x="681" y="3043"/>
                </a:lnTo>
                <a:lnTo>
                  <a:pt x="567" y="3043"/>
                </a:lnTo>
                <a:lnTo>
                  <a:pt x="624" y="3141"/>
                </a:lnTo>
                <a:close/>
                <a:moveTo>
                  <a:pt x="737" y="3141"/>
                </a:moveTo>
                <a:lnTo>
                  <a:pt x="794" y="3043"/>
                </a:lnTo>
                <a:lnTo>
                  <a:pt x="681" y="3043"/>
                </a:lnTo>
                <a:lnTo>
                  <a:pt x="737" y="3141"/>
                </a:lnTo>
                <a:close/>
                <a:moveTo>
                  <a:pt x="851" y="3141"/>
                </a:moveTo>
                <a:lnTo>
                  <a:pt x="908" y="3043"/>
                </a:lnTo>
                <a:lnTo>
                  <a:pt x="794" y="3043"/>
                </a:lnTo>
                <a:lnTo>
                  <a:pt x="851" y="3141"/>
                </a:lnTo>
                <a:close/>
                <a:moveTo>
                  <a:pt x="964" y="3141"/>
                </a:moveTo>
                <a:lnTo>
                  <a:pt x="1021" y="3043"/>
                </a:lnTo>
                <a:lnTo>
                  <a:pt x="908" y="3043"/>
                </a:lnTo>
                <a:lnTo>
                  <a:pt x="964" y="3141"/>
                </a:lnTo>
                <a:close/>
                <a:moveTo>
                  <a:pt x="1077" y="3141"/>
                </a:moveTo>
                <a:lnTo>
                  <a:pt x="1134" y="3043"/>
                </a:lnTo>
                <a:lnTo>
                  <a:pt x="1021" y="3043"/>
                </a:lnTo>
                <a:lnTo>
                  <a:pt x="1077" y="3141"/>
                </a:lnTo>
                <a:close/>
                <a:moveTo>
                  <a:pt x="1191" y="3141"/>
                </a:moveTo>
                <a:lnTo>
                  <a:pt x="1247" y="3043"/>
                </a:lnTo>
                <a:lnTo>
                  <a:pt x="1134" y="3043"/>
                </a:lnTo>
                <a:lnTo>
                  <a:pt x="1191" y="3141"/>
                </a:lnTo>
                <a:close/>
                <a:moveTo>
                  <a:pt x="1304" y="3141"/>
                </a:moveTo>
                <a:lnTo>
                  <a:pt x="1361" y="3043"/>
                </a:lnTo>
                <a:lnTo>
                  <a:pt x="1247" y="3043"/>
                </a:lnTo>
                <a:lnTo>
                  <a:pt x="1304" y="3141"/>
                </a:lnTo>
                <a:close/>
                <a:moveTo>
                  <a:pt x="1418" y="3141"/>
                </a:moveTo>
                <a:lnTo>
                  <a:pt x="1474" y="3043"/>
                </a:lnTo>
                <a:lnTo>
                  <a:pt x="1361" y="3043"/>
                </a:lnTo>
                <a:lnTo>
                  <a:pt x="1418" y="3141"/>
                </a:lnTo>
                <a:close/>
                <a:moveTo>
                  <a:pt x="1531" y="3141"/>
                </a:moveTo>
                <a:lnTo>
                  <a:pt x="1587" y="3043"/>
                </a:lnTo>
                <a:lnTo>
                  <a:pt x="1474" y="3043"/>
                </a:lnTo>
                <a:lnTo>
                  <a:pt x="1531" y="3141"/>
                </a:lnTo>
                <a:close/>
                <a:moveTo>
                  <a:pt x="1644" y="3141"/>
                </a:moveTo>
                <a:lnTo>
                  <a:pt x="1701" y="3043"/>
                </a:lnTo>
                <a:lnTo>
                  <a:pt x="1587" y="3043"/>
                </a:lnTo>
                <a:lnTo>
                  <a:pt x="1644" y="3141"/>
                </a:lnTo>
                <a:close/>
                <a:moveTo>
                  <a:pt x="1758" y="3141"/>
                </a:moveTo>
                <a:lnTo>
                  <a:pt x="1814" y="3043"/>
                </a:lnTo>
                <a:lnTo>
                  <a:pt x="1701" y="3043"/>
                </a:lnTo>
                <a:lnTo>
                  <a:pt x="1758" y="3141"/>
                </a:lnTo>
                <a:close/>
                <a:moveTo>
                  <a:pt x="1871" y="3141"/>
                </a:moveTo>
                <a:lnTo>
                  <a:pt x="1928" y="3043"/>
                </a:lnTo>
                <a:lnTo>
                  <a:pt x="1814" y="3043"/>
                </a:lnTo>
                <a:lnTo>
                  <a:pt x="1871" y="3141"/>
                </a:lnTo>
                <a:close/>
                <a:moveTo>
                  <a:pt x="1984" y="3141"/>
                </a:moveTo>
                <a:lnTo>
                  <a:pt x="2041" y="3043"/>
                </a:lnTo>
                <a:lnTo>
                  <a:pt x="1928" y="3043"/>
                </a:lnTo>
                <a:lnTo>
                  <a:pt x="1984" y="3141"/>
                </a:lnTo>
                <a:close/>
                <a:moveTo>
                  <a:pt x="2097" y="3141"/>
                </a:moveTo>
                <a:lnTo>
                  <a:pt x="2154" y="3043"/>
                </a:lnTo>
                <a:lnTo>
                  <a:pt x="2041" y="3043"/>
                </a:lnTo>
                <a:lnTo>
                  <a:pt x="2097" y="3141"/>
                </a:lnTo>
                <a:close/>
                <a:moveTo>
                  <a:pt x="2211" y="3141"/>
                </a:moveTo>
                <a:lnTo>
                  <a:pt x="2268" y="3043"/>
                </a:lnTo>
                <a:lnTo>
                  <a:pt x="2154" y="3043"/>
                </a:lnTo>
                <a:lnTo>
                  <a:pt x="2211" y="3141"/>
                </a:lnTo>
                <a:close/>
                <a:moveTo>
                  <a:pt x="2324" y="3141"/>
                </a:moveTo>
                <a:lnTo>
                  <a:pt x="2381" y="3043"/>
                </a:lnTo>
                <a:lnTo>
                  <a:pt x="2268" y="3043"/>
                </a:lnTo>
                <a:lnTo>
                  <a:pt x="2324" y="3141"/>
                </a:lnTo>
                <a:close/>
                <a:moveTo>
                  <a:pt x="2438" y="3141"/>
                </a:moveTo>
                <a:lnTo>
                  <a:pt x="2495" y="3043"/>
                </a:lnTo>
                <a:lnTo>
                  <a:pt x="2381" y="3043"/>
                </a:lnTo>
                <a:lnTo>
                  <a:pt x="2438" y="3141"/>
                </a:lnTo>
                <a:close/>
                <a:moveTo>
                  <a:pt x="2551" y="3141"/>
                </a:moveTo>
                <a:lnTo>
                  <a:pt x="2607" y="3043"/>
                </a:lnTo>
                <a:lnTo>
                  <a:pt x="2495" y="3043"/>
                </a:lnTo>
                <a:lnTo>
                  <a:pt x="2551" y="3141"/>
                </a:lnTo>
                <a:close/>
                <a:moveTo>
                  <a:pt x="2665" y="3141"/>
                </a:moveTo>
                <a:lnTo>
                  <a:pt x="2721" y="3043"/>
                </a:lnTo>
                <a:lnTo>
                  <a:pt x="2607" y="3043"/>
                </a:lnTo>
                <a:lnTo>
                  <a:pt x="2665" y="3141"/>
                </a:lnTo>
                <a:close/>
                <a:moveTo>
                  <a:pt x="2778" y="3141"/>
                </a:moveTo>
                <a:lnTo>
                  <a:pt x="2834" y="3043"/>
                </a:lnTo>
                <a:lnTo>
                  <a:pt x="2721" y="3043"/>
                </a:lnTo>
                <a:lnTo>
                  <a:pt x="2778" y="3141"/>
                </a:lnTo>
                <a:close/>
                <a:moveTo>
                  <a:pt x="0" y="3141"/>
                </a:moveTo>
                <a:lnTo>
                  <a:pt x="114" y="3141"/>
                </a:lnTo>
                <a:lnTo>
                  <a:pt x="57" y="3239"/>
                </a:lnTo>
                <a:lnTo>
                  <a:pt x="0" y="3141"/>
                </a:lnTo>
                <a:close/>
                <a:moveTo>
                  <a:pt x="171" y="3239"/>
                </a:moveTo>
                <a:lnTo>
                  <a:pt x="227" y="3141"/>
                </a:lnTo>
                <a:lnTo>
                  <a:pt x="114" y="3141"/>
                </a:lnTo>
                <a:lnTo>
                  <a:pt x="171" y="3239"/>
                </a:lnTo>
                <a:close/>
                <a:moveTo>
                  <a:pt x="284" y="3239"/>
                </a:moveTo>
                <a:lnTo>
                  <a:pt x="340" y="3141"/>
                </a:lnTo>
                <a:lnTo>
                  <a:pt x="227" y="3141"/>
                </a:lnTo>
                <a:lnTo>
                  <a:pt x="284" y="3239"/>
                </a:lnTo>
                <a:close/>
                <a:moveTo>
                  <a:pt x="397" y="3239"/>
                </a:moveTo>
                <a:lnTo>
                  <a:pt x="454" y="3141"/>
                </a:lnTo>
                <a:lnTo>
                  <a:pt x="340" y="3141"/>
                </a:lnTo>
                <a:lnTo>
                  <a:pt x="397" y="3239"/>
                </a:lnTo>
                <a:close/>
                <a:moveTo>
                  <a:pt x="510" y="3239"/>
                </a:moveTo>
                <a:lnTo>
                  <a:pt x="567" y="3141"/>
                </a:lnTo>
                <a:lnTo>
                  <a:pt x="454" y="3141"/>
                </a:lnTo>
                <a:lnTo>
                  <a:pt x="510" y="3239"/>
                </a:lnTo>
                <a:close/>
                <a:moveTo>
                  <a:pt x="624" y="3239"/>
                </a:moveTo>
                <a:lnTo>
                  <a:pt x="681" y="3141"/>
                </a:lnTo>
                <a:lnTo>
                  <a:pt x="567" y="3141"/>
                </a:lnTo>
                <a:lnTo>
                  <a:pt x="624" y="3239"/>
                </a:lnTo>
                <a:close/>
                <a:moveTo>
                  <a:pt x="737" y="3239"/>
                </a:moveTo>
                <a:lnTo>
                  <a:pt x="794" y="3141"/>
                </a:lnTo>
                <a:lnTo>
                  <a:pt x="681" y="3141"/>
                </a:lnTo>
                <a:lnTo>
                  <a:pt x="737" y="3239"/>
                </a:lnTo>
                <a:close/>
                <a:moveTo>
                  <a:pt x="851" y="3239"/>
                </a:moveTo>
                <a:lnTo>
                  <a:pt x="908" y="3141"/>
                </a:lnTo>
                <a:lnTo>
                  <a:pt x="794" y="3141"/>
                </a:lnTo>
                <a:lnTo>
                  <a:pt x="851" y="3239"/>
                </a:lnTo>
                <a:close/>
                <a:moveTo>
                  <a:pt x="964" y="3239"/>
                </a:moveTo>
                <a:lnTo>
                  <a:pt x="1021" y="3141"/>
                </a:lnTo>
                <a:lnTo>
                  <a:pt x="908" y="3141"/>
                </a:lnTo>
                <a:lnTo>
                  <a:pt x="964" y="3239"/>
                </a:lnTo>
                <a:close/>
                <a:moveTo>
                  <a:pt x="1077" y="3239"/>
                </a:moveTo>
                <a:lnTo>
                  <a:pt x="1134" y="3141"/>
                </a:lnTo>
                <a:lnTo>
                  <a:pt x="1021" y="3141"/>
                </a:lnTo>
                <a:lnTo>
                  <a:pt x="1077" y="3239"/>
                </a:lnTo>
                <a:close/>
                <a:moveTo>
                  <a:pt x="1191" y="3239"/>
                </a:moveTo>
                <a:lnTo>
                  <a:pt x="1247" y="3141"/>
                </a:lnTo>
                <a:lnTo>
                  <a:pt x="1134" y="3141"/>
                </a:lnTo>
                <a:lnTo>
                  <a:pt x="1191" y="3239"/>
                </a:lnTo>
                <a:close/>
                <a:moveTo>
                  <a:pt x="1304" y="3239"/>
                </a:moveTo>
                <a:lnTo>
                  <a:pt x="1361" y="3141"/>
                </a:lnTo>
                <a:lnTo>
                  <a:pt x="1247" y="3141"/>
                </a:lnTo>
                <a:lnTo>
                  <a:pt x="1304" y="3239"/>
                </a:lnTo>
                <a:close/>
                <a:moveTo>
                  <a:pt x="1418" y="3239"/>
                </a:moveTo>
                <a:lnTo>
                  <a:pt x="1474" y="3141"/>
                </a:lnTo>
                <a:lnTo>
                  <a:pt x="1361" y="3141"/>
                </a:lnTo>
                <a:lnTo>
                  <a:pt x="1418" y="3239"/>
                </a:lnTo>
                <a:close/>
                <a:moveTo>
                  <a:pt x="1531" y="3239"/>
                </a:moveTo>
                <a:lnTo>
                  <a:pt x="1587" y="3141"/>
                </a:lnTo>
                <a:lnTo>
                  <a:pt x="1474" y="3141"/>
                </a:lnTo>
                <a:lnTo>
                  <a:pt x="1531" y="3239"/>
                </a:lnTo>
                <a:close/>
                <a:moveTo>
                  <a:pt x="1644" y="3239"/>
                </a:moveTo>
                <a:lnTo>
                  <a:pt x="1701" y="3141"/>
                </a:lnTo>
                <a:lnTo>
                  <a:pt x="1587" y="3141"/>
                </a:lnTo>
                <a:lnTo>
                  <a:pt x="1644" y="3239"/>
                </a:lnTo>
                <a:close/>
                <a:moveTo>
                  <a:pt x="1758" y="3239"/>
                </a:moveTo>
                <a:lnTo>
                  <a:pt x="1814" y="3141"/>
                </a:lnTo>
                <a:lnTo>
                  <a:pt x="1701" y="3141"/>
                </a:lnTo>
                <a:lnTo>
                  <a:pt x="1758" y="3239"/>
                </a:lnTo>
                <a:close/>
                <a:moveTo>
                  <a:pt x="1871" y="3239"/>
                </a:moveTo>
                <a:lnTo>
                  <a:pt x="1928" y="3141"/>
                </a:lnTo>
                <a:lnTo>
                  <a:pt x="1814" y="3141"/>
                </a:lnTo>
                <a:lnTo>
                  <a:pt x="1871" y="3239"/>
                </a:lnTo>
                <a:close/>
                <a:moveTo>
                  <a:pt x="1984" y="3239"/>
                </a:moveTo>
                <a:lnTo>
                  <a:pt x="2041" y="3141"/>
                </a:lnTo>
                <a:lnTo>
                  <a:pt x="1928" y="3141"/>
                </a:lnTo>
                <a:lnTo>
                  <a:pt x="1984" y="3239"/>
                </a:lnTo>
                <a:close/>
                <a:moveTo>
                  <a:pt x="2097" y="3239"/>
                </a:moveTo>
                <a:lnTo>
                  <a:pt x="2154" y="3141"/>
                </a:lnTo>
                <a:lnTo>
                  <a:pt x="2041" y="3141"/>
                </a:lnTo>
                <a:lnTo>
                  <a:pt x="2097" y="3239"/>
                </a:lnTo>
                <a:close/>
                <a:moveTo>
                  <a:pt x="2211" y="3239"/>
                </a:moveTo>
                <a:lnTo>
                  <a:pt x="2268" y="3141"/>
                </a:lnTo>
                <a:lnTo>
                  <a:pt x="2154" y="3141"/>
                </a:lnTo>
                <a:lnTo>
                  <a:pt x="2211" y="3239"/>
                </a:lnTo>
                <a:close/>
                <a:moveTo>
                  <a:pt x="2324" y="3239"/>
                </a:moveTo>
                <a:lnTo>
                  <a:pt x="2381" y="3141"/>
                </a:lnTo>
                <a:lnTo>
                  <a:pt x="2268" y="3141"/>
                </a:lnTo>
                <a:lnTo>
                  <a:pt x="2324" y="3239"/>
                </a:lnTo>
                <a:close/>
                <a:moveTo>
                  <a:pt x="2438" y="3239"/>
                </a:moveTo>
                <a:lnTo>
                  <a:pt x="2495" y="3141"/>
                </a:lnTo>
                <a:lnTo>
                  <a:pt x="2381" y="3141"/>
                </a:lnTo>
                <a:lnTo>
                  <a:pt x="2438" y="3239"/>
                </a:lnTo>
                <a:close/>
                <a:moveTo>
                  <a:pt x="2551" y="3239"/>
                </a:moveTo>
                <a:lnTo>
                  <a:pt x="2607" y="3141"/>
                </a:lnTo>
                <a:lnTo>
                  <a:pt x="2495" y="3141"/>
                </a:lnTo>
                <a:lnTo>
                  <a:pt x="2551" y="3239"/>
                </a:lnTo>
                <a:close/>
                <a:moveTo>
                  <a:pt x="2665" y="3239"/>
                </a:moveTo>
                <a:lnTo>
                  <a:pt x="2721" y="3141"/>
                </a:lnTo>
                <a:lnTo>
                  <a:pt x="2607" y="3141"/>
                </a:lnTo>
                <a:lnTo>
                  <a:pt x="2665" y="3239"/>
                </a:lnTo>
                <a:close/>
                <a:moveTo>
                  <a:pt x="2778" y="3239"/>
                </a:moveTo>
                <a:lnTo>
                  <a:pt x="2834" y="3141"/>
                </a:lnTo>
                <a:lnTo>
                  <a:pt x="2721" y="3141"/>
                </a:lnTo>
                <a:lnTo>
                  <a:pt x="2778" y="3239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5000"/>
                </a:schemeClr>
              </a:gs>
              <a:gs pos="75000">
                <a:schemeClr val="bg1">
                  <a:alpha val="0"/>
                </a:schemeClr>
              </a:gs>
            </a:gsLst>
            <a:lin ang="81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R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A19C7222-F1EC-423B-B083-367542917BCD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/>
                </a:solidFill>
              </a:rPr>
              <a:t>Section subhead goes here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6587632-A8F6-41DF-8DBB-ED330CFEAF60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Lorem ipsum dolor amet kombucha ugh man bun twee mustache.</a:t>
            </a:r>
          </a:p>
          <a:p>
            <a:r>
              <a:rPr lang="en-US" dirty="0">
                <a:solidFill>
                  <a:schemeClr val="bg1"/>
                </a:solidFill>
              </a:rPr>
              <a:t>Tilde </a:t>
            </a:r>
            <a:r>
              <a:rPr lang="en-US" dirty="0" err="1">
                <a:solidFill>
                  <a:schemeClr val="bg1"/>
                </a:solidFill>
              </a:rPr>
              <a:t>portland</a:t>
            </a:r>
            <a:r>
              <a:rPr lang="en-US" dirty="0">
                <a:solidFill>
                  <a:schemeClr val="bg1"/>
                </a:solidFill>
              </a:rPr>
              <a:t> tote bag, farm-to-table beard keytar copper mug </a:t>
            </a:r>
            <a:r>
              <a:rPr lang="en-US" dirty="0" err="1">
                <a:solidFill>
                  <a:schemeClr val="bg1"/>
                </a:solidFill>
              </a:rPr>
              <a:t>pinterest</a:t>
            </a:r>
            <a:r>
              <a:rPr lang="en-US" dirty="0">
                <a:solidFill>
                  <a:schemeClr val="bg1"/>
                </a:solidFill>
              </a:rPr>
              <a:t> la </a:t>
            </a:r>
            <a:r>
              <a:rPr lang="en-US" dirty="0" err="1">
                <a:solidFill>
                  <a:schemeClr val="bg1"/>
                </a:solidFill>
              </a:rPr>
              <a:t>croix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kickstarter</a:t>
            </a:r>
            <a:r>
              <a:rPr lang="en-US" dirty="0">
                <a:solidFill>
                  <a:schemeClr val="bg1"/>
                </a:solidFill>
              </a:rPr>
              <a:t> scenester.</a:t>
            </a:r>
          </a:p>
          <a:p>
            <a:pPr lvl="1">
              <a:buClr>
                <a:schemeClr val="accent5"/>
              </a:buClr>
            </a:pPr>
            <a:r>
              <a:rPr lang="en-US" dirty="0">
                <a:solidFill>
                  <a:schemeClr val="bg1"/>
                </a:solidFill>
              </a:rPr>
              <a:t>Roof party selfies echo park </a:t>
            </a:r>
            <a:r>
              <a:rPr lang="en-US" dirty="0" err="1">
                <a:solidFill>
                  <a:schemeClr val="bg1"/>
                </a:solidFill>
              </a:rPr>
              <a:t>migas</a:t>
            </a:r>
            <a:r>
              <a:rPr lang="en-US" dirty="0">
                <a:solidFill>
                  <a:schemeClr val="bg1"/>
                </a:solidFill>
              </a:rPr>
              <a:t> XOXO actually. Bespoke beard activated charcoal, pitchfork readymade heirloom whatever post-ironic ugh</a:t>
            </a:r>
          </a:p>
          <a:p>
            <a:pPr lvl="1">
              <a:buClr>
                <a:schemeClr val="accent5"/>
              </a:buClr>
            </a:pPr>
            <a:r>
              <a:rPr lang="en-US" dirty="0">
                <a:solidFill>
                  <a:schemeClr val="bg1"/>
                </a:solidFill>
              </a:rPr>
              <a:t>Lomo heirloom aesthetic you probably haven't heard of them blue bottle celiac jean shorts.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2F733E-A148-4F7D-9F53-F1C8E5A6E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Insert headline for a two-column layout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4A8742-83D0-4961-B02B-51D1CFD819CF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/>
                </a:solidFill>
              </a:rPr>
              <a:t>Section subhead goes here and here and here and here and here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DC91898-FABB-4A1A-856E-FB2CB039EDF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Lorem ipsum dolor amet kombucha ugh man bun twee mustache.</a:t>
            </a:r>
          </a:p>
          <a:p>
            <a:pPr>
              <a:buClr>
                <a:schemeClr val="accent5"/>
              </a:buClr>
            </a:pPr>
            <a:r>
              <a:rPr lang="en-US" dirty="0">
                <a:solidFill>
                  <a:schemeClr val="bg1"/>
                </a:solidFill>
              </a:rPr>
              <a:t>Tilde </a:t>
            </a:r>
            <a:r>
              <a:rPr lang="en-US" dirty="0" err="1">
                <a:solidFill>
                  <a:schemeClr val="bg1"/>
                </a:solidFill>
              </a:rPr>
              <a:t>portland</a:t>
            </a:r>
            <a:r>
              <a:rPr lang="en-US" dirty="0">
                <a:solidFill>
                  <a:schemeClr val="bg1"/>
                </a:solidFill>
              </a:rPr>
              <a:t> tote bag, farm-to-table beard keytar copper mug </a:t>
            </a:r>
            <a:r>
              <a:rPr lang="en-US" dirty="0" err="1">
                <a:solidFill>
                  <a:schemeClr val="bg1"/>
                </a:solidFill>
              </a:rPr>
              <a:t>pinterest</a:t>
            </a:r>
            <a:r>
              <a:rPr lang="en-US" dirty="0">
                <a:solidFill>
                  <a:schemeClr val="bg1"/>
                </a:solidFill>
              </a:rPr>
              <a:t> la </a:t>
            </a:r>
            <a:r>
              <a:rPr lang="en-US" dirty="0" err="1">
                <a:solidFill>
                  <a:schemeClr val="bg1"/>
                </a:solidFill>
              </a:rPr>
              <a:t>croix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kickstarter</a:t>
            </a:r>
            <a:r>
              <a:rPr lang="en-US" dirty="0">
                <a:solidFill>
                  <a:schemeClr val="bg1"/>
                </a:solidFill>
              </a:rPr>
              <a:t> scenester.</a:t>
            </a:r>
          </a:p>
          <a:p>
            <a:pPr lvl="1">
              <a:buClr>
                <a:schemeClr val="accent5"/>
              </a:buClr>
            </a:pPr>
            <a:r>
              <a:rPr lang="en-US" dirty="0">
                <a:solidFill>
                  <a:schemeClr val="bg1"/>
                </a:solidFill>
              </a:rPr>
              <a:t>Roof party selfies echo park </a:t>
            </a:r>
            <a:r>
              <a:rPr lang="en-US" dirty="0" err="1">
                <a:solidFill>
                  <a:schemeClr val="bg1"/>
                </a:solidFill>
              </a:rPr>
              <a:t>migas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lvl="1">
              <a:buClr>
                <a:schemeClr val="accent5"/>
              </a:buClr>
            </a:pPr>
            <a:r>
              <a:rPr lang="en-US" dirty="0">
                <a:solidFill>
                  <a:schemeClr val="bg1"/>
                </a:solidFill>
              </a:rPr>
              <a:t>XOXO actually. Bespoke beard activated </a:t>
            </a:r>
          </a:p>
          <a:p>
            <a:pPr lvl="1">
              <a:buClr>
                <a:schemeClr val="accent5"/>
              </a:buClr>
            </a:pPr>
            <a:r>
              <a:rPr lang="en-US" dirty="0">
                <a:solidFill>
                  <a:schemeClr val="bg1"/>
                </a:solidFill>
              </a:rPr>
              <a:t>charcoal, pitchfork readymade </a:t>
            </a:r>
          </a:p>
          <a:p>
            <a:pPr lvl="1">
              <a:buClr>
                <a:schemeClr val="accent5"/>
              </a:buClr>
            </a:pPr>
            <a:r>
              <a:rPr lang="en-US" dirty="0">
                <a:solidFill>
                  <a:schemeClr val="bg1"/>
                </a:solidFill>
              </a:rPr>
              <a:t>heirloom whatever post-ironic ugh</a:t>
            </a:r>
          </a:p>
          <a:p>
            <a:pPr lvl="1">
              <a:buClr>
                <a:schemeClr val="accent5"/>
              </a:buClr>
            </a:pPr>
            <a:r>
              <a:rPr lang="en-US" dirty="0">
                <a:solidFill>
                  <a:schemeClr val="bg1"/>
                </a:solidFill>
              </a:rPr>
              <a:t>Lomo heirloom aesthetic you probably haven't heard of them blue bottle celiac jean shorts.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A69368-D8F9-44F2-B54C-3D6E897348E4}"/>
              </a:ext>
            </a:extLst>
          </p:cNvPr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4C124316-1564-416A-9850-1B633118228A}" type="slidenum">
              <a:rPr lang="en-US" smtClean="0"/>
              <a:t>11</a:t>
            </a:fld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1001FF7F-D441-4D90-88D9-DEF4D98DEB5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>
              <a:buSzPts val="800"/>
            </a:pP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C9AE4599-9624-4727-B0D7-48F2DFFE15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buSzPts val="8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31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BC368DA-D9A0-48BB-ACC0-D8F24C073B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/>
                </a:solidFill>
              </a:rPr>
              <a:t>Section subhead goes here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7CE2EEA-D7F8-46C8-998E-A46DB97D9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head goes here</a:t>
            </a:r>
          </a:p>
        </p:txBody>
      </p:sp>
      <p:grpSp>
        <p:nvGrpSpPr>
          <p:cNvPr id="214" name="Group 213">
            <a:extLst>
              <a:ext uri="{FF2B5EF4-FFF2-40B4-BE49-F238E27FC236}">
                <a16:creationId xmlns:a16="http://schemas.microsoft.com/office/drawing/2014/main" id="{FD834ED1-999C-4D7C-951B-41FA78FEAC71}"/>
              </a:ext>
            </a:extLst>
          </p:cNvPr>
          <p:cNvGrpSpPr/>
          <p:nvPr/>
        </p:nvGrpSpPr>
        <p:grpSpPr>
          <a:xfrm>
            <a:off x="7655823" y="4746721"/>
            <a:ext cx="1277544" cy="277038"/>
            <a:chOff x="5788026" y="4610101"/>
            <a:chExt cx="1281113" cy="277812"/>
          </a:xfrm>
        </p:grpSpPr>
        <p:sp>
          <p:nvSpPr>
            <p:cNvPr id="215" name="Rectangle 188">
              <a:extLst>
                <a:ext uri="{FF2B5EF4-FFF2-40B4-BE49-F238E27FC236}">
                  <a16:creationId xmlns:a16="http://schemas.microsoft.com/office/drawing/2014/main" id="{84C4F426-2624-4A85-84D5-5744473F742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661151" y="4610101"/>
              <a:ext cx="407988" cy="277812"/>
            </a:xfrm>
            <a:prstGeom prst="rect">
              <a:avLst/>
            </a:prstGeom>
            <a:solidFill>
              <a:srgbClr val="224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  <p:sp>
          <p:nvSpPr>
            <p:cNvPr id="216" name="Freeform 189">
              <a:extLst>
                <a:ext uri="{FF2B5EF4-FFF2-40B4-BE49-F238E27FC236}">
                  <a16:creationId xmlns:a16="http://schemas.microsoft.com/office/drawing/2014/main" id="{46C6CC8A-9558-4564-9DB3-A5A5C340FD3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762751" y="4645025"/>
              <a:ext cx="204788" cy="203200"/>
            </a:xfrm>
            <a:custGeom>
              <a:avLst/>
              <a:gdLst>
                <a:gd name="T0" fmla="*/ 126 w 129"/>
                <a:gd name="T1" fmla="*/ 72 h 128"/>
                <a:gd name="T2" fmla="*/ 115 w 129"/>
                <a:gd name="T3" fmla="*/ 72 h 128"/>
                <a:gd name="T4" fmla="*/ 111 w 129"/>
                <a:gd name="T5" fmla="*/ 63 h 128"/>
                <a:gd name="T6" fmla="*/ 120 w 129"/>
                <a:gd name="T7" fmla="*/ 57 h 128"/>
                <a:gd name="T8" fmla="*/ 129 w 129"/>
                <a:gd name="T9" fmla="*/ 63 h 128"/>
                <a:gd name="T10" fmla="*/ 107 w 129"/>
                <a:gd name="T11" fmla="*/ 44 h 128"/>
                <a:gd name="T12" fmla="*/ 118 w 129"/>
                <a:gd name="T13" fmla="*/ 44 h 128"/>
                <a:gd name="T14" fmla="*/ 121 w 129"/>
                <a:gd name="T15" fmla="*/ 34 h 128"/>
                <a:gd name="T16" fmla="*/ 113 w 129"/>
                <a:gd name="T17" fmla="*/ 29 h 128"/>
                <a:gd name="T18" fmla="*/ 104 w 129"/>
                <a:gd name="T19" fmla="*/ 34 h 128"/>
                <a:gd name="T20" fmla="*/ 94 w 129"/>
                <a:gd name="T21" fmla="*/ 10 h 128"/>
                <a:gd name="T22" fmla="*/ 86 w 129"/>
                <a:gd name="T23" fmla="*/ 14 h 128"/>
                <a:gd name="T24" fmla="*/ 88 w 129"/>
                <a:gd name="T25" fmla="*/ 21 h 128"/>
                <a:gd name="T26" fmla="*/ 96 w 129"/>
                <a:gd name="T27" fmla="*/ 23 h 128"/>
                <a:gd name="T28" fmla="*/ 99 w 129"/>
                <a:gd name="T29" fmla="*/ 15 h 128"/>
                <a:gd name="T30" fmla="*/ 66 w 129"/>
                <a:gd name="T31" fmla="*/ 6 h 128"/>
                <a:gd name="T32" fmla="*/ 62 w 129"/>
                <a:gd name="T33" fmla="*/ 6 h 128"/>
                <a:gd name="T34" fmla="*/ 61 w 129"/>
                <a:gd name="T35" fmla="*/ 10 h 128"/>
                <a:gd name="T36" fmla="*/ 64 w 129"/>
                <a:gd name="T37" fmla="*/ 13 h 128"/>
                <a:gd name="T38" fmla="*/ 68 w 129"/>
                <a:gd name="T39" fmla="*/ 10 h 128"/>
                <a:gd name="T40" fmla="*/ 66 w 129"/>
                <a:gd name="T41" fmla="*/ 6 h 128"/>
                <a:gd name="T42" fmla="*/ 36 w 129"/>
                <a:gd name="T43" fmla="*/ 10 h 128"/>
                <a:gd name="T44" fmla="*/ 30 w 129"/>
                <a:gd name="T45" fmla="*/ 15 h 128"/>
                <a:gd name="T46" fmla="*/ 33 w 129"/>
                <a:gd name="T47" fmla="*/ 23 h 128"/>
                <a:gd name="T48" fmla="*/ 41 w 129"/>
                <a:gd name="T49" fmla="*/ 21 h 128"/>
                <a:gd name="T50" fmla="*/ 42 w 129"/>
                <a:gd name="T51" fmla="*/ 14 h 128"/>
                <a:gd name="T52" fmla="*/ 16 w 129"/>
                <a:gd name="T53" fmla="*/ 29 h 128"/>
                <a:gd name="T54" fmla="*/ 7 w 129"/>
                <a:gd name="T55" fmla="*/ 34 h 128"/>
                <a:gd name="T56" fmla="*/ 11 w 129"/>
                <a:gd name="T57" fmla="*/ 44 h 128"/>
                <a:gd name="T58" fmla="*/ 21 w 129"/>
                <a:gd name="T59" fmla="*/ 44 h 128"/>
                <a:gd name="T60" fmla="*/ 25 w 129"/>
                <a:gd name="T61" fmla="*/ 34 h 128"/>
                <a:gd name="T62" fmla="*/ 14 w 129"/>
                <a:gd name="T63" fmla="*/ 72 h 128"/>
                <a:gd name="T64" fmla="*/ 17 w 129"/>
                <a:gd name="T65" fmla="*/ 63 h 128"/>
                <a:gd name="T66" fmla="*/ 9 w 129"/>
                <a:gd name="T67" fmla="*/ 57 h 128"/>
                <a:gd name="T68" fmla="*/ 0 w 129"/>
                <a:gd name="T69" fmla="*/ 63 h 128"/>
                <a:gd name="T70" fmla="*/ 3 w 129"/>
                <a:gd name="T71" fmla="*/ 72 h 128"/>
                <a:gd name="T72" fmla="*/ 18 w 129"/>
                <a:gd name="T73" fmla="*/ 91 h 128"/>
                <a:gd name="T74" fmla="*/ 14 w 129"/>
                <a:gd name="T75" fmla="*/ 91 h 128"/>
                <a:gd name="T76" fmla="*/ 12 w 129"/>
                <a:gd name="T77" fmla="*/ 94 h 128"/>
                <a:gd name="T78" fmla="*/ 16 w 129"/>
                <a:gd name="T79" fmla="*/ 97 h 128"/>
                <a:gd name="T80" fmla="*/ 20 w 129"/>
                <a:gd name="T81" fmla="*/ 94 h 128"/>
                <a:gd name="T82" fmla="*/ 18 w 129"/>
                <a:gd name="T83" fmla="*/ 91 h 128"/>
                <a:gd name="T84" fmla="*/ 35 w 129"/>
                <a:gd name="T85" fmla="*/ 107 h 128"/>
                <a:gd name="T86" fmla="*/ 29 w 129"/>
                <a:gd name="T87" fmla="*/ 113 h 128"/>
                <a:gd name="T88" fmla="*/ 33 w 129"/>
                <a:gd name="T89" fmla="*/ 119 h 128"/>
                <a:gd name="T90" fmla="*/ 41 w 129"/>
                <a:gd name="T91" fmla="*/ 118 h 128"/>
                <a:gd name="T92" fmla="*/ 42 w 129"/>
                <a:gd name="T93" fmla="*/ 111 h 128"/>
                <a:gd name="T94" fmla="*/ 64 w 129"/>
                <a:gd name="T95" fmla="*/ 113 h 128"/>
                <a:gd name="T96" fmla="*/ 55 w 129"/>
                <a:gd name="T97" fmla="*/ 119 h 128"/>
                <a:gd name="T98" fmla="*/ 59 w 129"/>
                <a:gd name="T99" fmla="*/ 128 h 128"/>
                <a:gd name="T100" fmla="*/ 69 w 129"/>
                <a:gd name="T101" fmla="*/ 128 h 128"/>
                <a:gd name="T102" fmla="*/ 73 w 129"/>
                <a:gd name="T103" fmla="*/ 119 h 128"/>
                <a:gd name="T104" fmla="*/ 93 w 129"/>
                <a:gd name="T105" fmla="*/ 108 h 128"/>
                <a:gd name="T106" fmla="*/ 86 w 129"/>
                <a:gd name="T107" fmla="*/ 111 h 128"/>
                <a:gd name="T108" fmla="*/ 88 w 129"/>
                <a:gd name="T109" fmla="*/ 119 h 128"/>
                <a:gd name="T110" fmla="*/ 96 w 129"/>
                <a:gd name="T111" fmla="*/ 119 h 128"/>
                <a:gd name="T112" fmla="*/ 99 w 129"/>
                <a:gd name="T113" fmla="*/ 113 h 128"/>
                <a:gd name="T114" fmla="*/ 115 w 129"/>
                <a:gd name="T115" fmla="*/ 91 h 128"/>
                <a:gd name="T116" fmla="*/ 110 w 129"/>
                <a:gd name="T117" fmla="*/ 91 h 128"/>
                <a:gd name="T118" fmla="*/ 109 w 129"/>
                <a:gd name="T119" fmla="*/ 94 h 128"/>
                <a:gd name="T120" fmla="*/ 113 w 129"/>
                <a:gd name="T121" fmla="*/ 97 h 128"/>
                <a:gd name="T122" fmla="*/ 116 w 129"/>
                <a:gd name="T123" fmla="*/ 94 h 128"/>
                <a:gd name="T124" fmla="*/ 115 w 129"/>
                <a:gd name="T125" fmla="*/ 9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9" h="128">
                  <a:moveTo>
                    <a:pt x="126" y="64"/>
                  </a:moveTo>
                  <a:lnTo>
                    <a:pt x="124" y="66"/>
                  </a:lnTo>
                  <a:lnTo>
                    <a:pt x="125" y="70"/>
                  </a:lnTo>
                  <a:lnTo>
                    <a:pt x="126" y="72"/>
                  </a:lnTo>
                  <a:lnTo>
                    <a:pt x="124" y="71"/>
                  </a:lnTo>
                  <a:lnTo>
                    <a:pt x="120" y="69"/>
                  </a:lnTo>
                  <a:lnTo>
                    <a:pt x="117" y="71"/>
                  </a:lnTo>
                  <a:lnTo>
                    <a:pt x="115" y="72"/>
                  </a:lnTo>
                  <a:lnTo>
                    <a:pt x="115" y="70"/>
                  </a:lnTo>
                  <a:lnTo>
                    <a:pt x="117" y="66"/>
                  </a:lnTo>
                  <a:lnTo>
                    <a:pt x="113" y="64"/>
                  </a:lnTo>
                  <a:lnTo>
                    <a:pt x="111" y="63"/>
                  </a:lnTo>
                  <a:lnTo>
                    <a:pt x="114" y="63"/>
                  </a:lnTo>
                  <a:lnTo>
                    <a:pt x="118" y="63"/>
                  </a:lnTo>
                  <a:lnTo>
                    <a:pt x="119" y="59"/>
                  </a:lnTo>
                  <a:lnTo>
                    <a:pt x="120" y="57"/>
                  </a:lnTo>
                  <a:lnTo>
                    <a:pt x="121" y="59"/>
                  </a:lnTo>
                  <a:lnTo>
                    <a:pt x="122" y="63"/>
                  </a:lnTo>
                  <a:lnTo>
                    <a:pt x="126" y="63"/>
                  </a:lnTo>
                  <a:lnTo>
                    <a:pt x="129" y="63"/>
                  </a:lnTo>
                  <a:lnTo>
                    <a:pt x="126" y="64"/>
                  </a:lnTo>
                  <a:close/>
                  <a:moveTo>
                    <a:pt x="109" y="38"/>
                  </a:moveTo>
                  <a:lnTo>
                    <a:pt x="108" y="42"/>
                  </a:lnTo>
                  <a:lnTo>
                    <a:pt x="107" y="44"/>
                  </a:lnTo>
                  <a:lnTo>
                    <a:pt x="110" y="43"/>
                  </a:lnTo>
                  <a:lnTo>
                    <a:pt x="113" y="40"/>
                  </a:lnTo>
                  <a:lnTo>
                    <a:pt x="116" y="43"/>
                  </a:lnTo>
                  <a:lnTo>
                    <a:pt x="118" y="44"/>
                  </a:lnTo>
                  <a:lnTo>
                    <a:pt x="117" y="42"/>
                  </a:lnTo>
                  <a:lnTo>
                    <a:pt x="116" y="38"/>
                  </a:lnTo>
                  <a:lnTo>
                    <a:pt x="119" y="36"/>
                  </a:lnTo>
                  <a:lnTo>
                    <a:pt x="121" y="34"/>
                  </a:lnTo>
                  <a:lnTo>
                    <a:pt x="118" y="34"/>
                  </a:lnTo>
                  <a:lnTo>
                    <a:pt x="115" y="34"/>
                  </a:lnTo>
                  <a:lnTo>
                    <a:pt x="113" y="31"/>
                  </a:lnTo>
                  <a:lnTo>
                    <a:pt x="113" y="29"/>
                  </a:lnTo>
                  <a:lnTo>
                    <a:pt x="112" y="31"/>
                  </a:lnTo>
                  <a:lnTo>
                    <a:pt x="110" y="34"/>
                  </a:lnTo>
                  <a:lnTo>
                    <a:pt x="107" y="34"/>
                  </a:lnTo>
                  <a:lnTo>
                    <a:pt x="104" y="34"/>
                  </a:lnTo>
                  <a:lnTo>
                    <a:pt x="106" y="36"/>
                  </a:lnTo>
                  <a:lnTo>
                    <a:pt x="109" y="38"/>
                  </a:lnTo>
                  <a:close/>
                  <a:moveTo>
                    <a:pt x="94" y="14"/>
                  </a:moveTo>
                  <a:lnTo>
                    <a:pt x="94" y="10"/>
                  </a:lnTo>
                  <a:lnTo>
                    <a:pt x="93" y="8"/>
                  </a:lnTo>
                  <a:lnTo>
                    <a:pt x="91" y="10"/>
                  </a:lnTo>
                  <a:lnTo>
                    <a:pt x="91" y="14"/>
                  </a:lnTo>
                  <a:lnTo>
                    <a:pt x="86" y="14"/>
                  </a:lnTo>
                  <a:lnTo>
                    <a:pt x="84" y="14"/>
                  </a:lnTo>
                  <a:lnTo>
                    <a:pt x="86" y="15"/>
                  </a:lnTo>
                  <a:lnTo>
                    <a:pt x="89" y="18"/>
                  </a:lnTo>
                  <a:lnTo>
                    <a:pt x="88" y="21"/>
                  </a:lnTo>
                  <a:lnTo>
                    <a:pt x="87" y="24"/>
                  </a:lnTo>
                  <a:lnTo>
                    <a:pt x="89" y="23"/>
                  </a:lnTo>
                  <a:lnTo>
                    <a:pt x="93" y="20"/>
                  </a:lnTo>
                  <a:lnTo>
                    <a:pt x="96" y="23"/>
                  </a:lnTo>
                  <a:lnTo>
                    <a:pt x="98" y="24"/>
                  </a:lnTo>
                  <a:lnTo>
                    <a:pt x="97" y="21"/>
                  </a:lnTo>
                  <a:lnTo>
                    <a:pt x="96" y="18"/>
                  </a:lnTo>
                  <a:lnTo>
                    <a:pt x="99" y="15"/>
                  </a:lnTo>
                  <a:lnTo>
                    <a:pt x="102" y="14"/>
                  </a:lnTo>
                  <a:lnTo>
                    <a:pt x="99" y="14"/>
                  </a:lnTo>
                  <a:lnTo>
                    <a:pt x="94" y="14"/>
                  </a:lnTo>
                  <a:close/>
                  <a:moveTo>
                    <a:pt x="66" y="6"/>
                  </a:moveTo>
                  <a:lnTo>
                    <a:pt x="65" y="3"/>
                  </a:lnTo>
                  <a:lnTo>
                    <a:pt x="64" y="0"/>
                  </a:lnTo>
                  <a:lnTo>
                    <a:pt x="63" y="3"/>
                  </a:lnTo>
                  <a:lnTo>
                    <a:pt x="62" y="6"/>
                  </a:lnTo>
                  <a:lnTo>
                    <a:pt x="58" y="6"/>
                  </a:lnTo>
                  <a:lnTo>
                    <a:pt x="55" y="6"/>
                  </a:lnTo>
                  <a:lnTo>
                    <a:pt x="58" y="8"/>
                  </a:lnTo>
                  <a:lnTo>
                    <a:pt x="61" y="10"/>
                  </a:lnTo>
                  <a:lnTo>
                    <a:pt x="60" y="14"/>
                  </a:lnTo>
                  <a:lnTo>
                    <a:pt x="59" y="16"/>
                  </a:lnTo>
                  <a:lnTo>
                    <a:pt x="61" y="15"/>
                  </a:lnTo>
                  <a:lnTo>
                    <a:pt x="64" y="13"/>
                  </a:lnTo>
                  <a:lnTo>
                    <a:pt x="67" y="15"/>
                  </a:lnTo>
                  <a:lnTo>
                    <a:pt x="69" y="16"/>
                  </a:lnTo>
                  <a:lnTo>
                    <a:pt x="69" y="14"/>
                  </a:lnTo>
                  <a:lnTo>
                    <a:pt x="68" y="10"/>
                  </a:lnTo>
                  <a:lnTo>
                    <a:pt x="71" y="8"/>
                  </a:lnTo>
                  <a:lnTo>
                    <a:pt x="73" y="6"/>
                  </a:lnTo>
                  <a:lnTo>
                    <a:pt x="70" y="6"/>
                  </a:lnTo>
                  <a:lnTo>
                    <a:pt x="66" y="6"/>
                  </a:lnTo>
                  <a:close/>
                  <a:moveTo>
                    <a:pt x="39" y="14"/>
                  </a:moveTo>
                  <a:lnTo>
                    <a:pt x="37" y="10"/>
                  </a:lnTo>
                  <a:lnTo>
                    <a:pt x="36" y="8"/>
                  </a:lnTo>
                  <a:lnTo>
                    <a:pt x="36" y="10"/>
                  </a:lnTo>
                  <a:lnTo>
                    <a:pt x="34" y="14"/>
                  </a:lnTo>
                  <a:lnTo>
                    <a:pt x="31" y="14"/>
                  </a:lnTo>
                  <a:lnTo>
                    <a:pt x="28" y="14"/>
                  </a:lnTo>
                  <a:lnTo>
                    <a:pt x="30" y="15"/>
                  </a:lnTo>
                  <a:lnTo>
                    <a:pt x="33" y="17"/>
                  </a:lnTo>
                  <a:lnTo>
                    <a:pt x="32" y="21"/>
                  </a:lnTo>
                  <a:lnTo>
                    <a:pt x="31" y="24"/>
                  </a:lnTo>
                  <a:lnTo>
                    <a:pt x="33" y="23"/>
                  </a:lnTo>
                  <a:lnTo>
                    <a:pt x="36" y="20"/>
                  </a:lnTo>
                  <a:lnTo>
                    <a:pt x="39" y="23"/>
                  </a:lnTo>
                  <a:lnTo>
                    <a:pt x="42" y="24"/>
                  </a:lnTo>
                  <a:lnTo>
                    <a:pt x="41" y="21"/>
                  </a:lnTo>
                  <a:lnTo>
                    <a:pt x="40" y="17"/>
                  </a:lnTo>
                  <a:lnTo>
                    <a:pt x="43" y="15"/>
                  </a:lnTo>
                  <a:lnTo>
                    <a:pt x="45" y="14"/>
                  </a:lnTo>
                  <a:lnTo>
                    <a:pt x="42" y="14"/>
                  </a:lnTo>
                  <a:lnTo>
                    <a:pt x="39" y="14"/>
                  </a:lnTo>
                  <a:close/>
                  <a:moveTo>
                    <a:pt x="18" y="34"/>
                  </a:moveTo>
                  <a:lnTo>
                    <a:pt x="17" y="31"/>
                  </a:lnTo>
                  <a:lnTo>
                    <a:pt x="16" y="29"/>
                  </a:lnTo>
                  <a:lnTo>
                    <a:pt x="15" y="31"/>
                  </a:lnTo>
                  <a:lnTo>
                    <a:pt x="14" y="34"/>
                  </a:lnTo>
                  <a:lnTo>
                    <a:pt x="10" y="34"/>
                  </a:lnTo>
                  <a:lnTo>
                    <a:pt x="7" y="34"/>
                  </a:lnTo>
                  <a:lnTo>
                    <a:pt x="9" y="36"/>
                  </a:lnTo>
                  <a:lnTo>
                    <a:pt x="12" y="38"/>
                  </a:lnTo>
                  <a:lnTo>
                    <a:pt x="12" y="42"/>
                  </a:lnTo>
                  <a:lnTo>
                    <a:pt x="11" y="44"/>
                  </a:lnTo>
                  <a:lnTo>
                    <a:pt x="13" y="43"/>
                  </a:lnTo>
                  <a:lnTo>
                    <a:pt x="16" y="40"/>
                  </a:lnTo>
                  <a:lnTo>
                    <a:pt x="19" y="43"/>
                  </a:lnTo>
                  <a:lnTo>
                    <a:pt x="21" y="44"/>
                  </a:lnTo>
                  <a:lnTo>
                    <a:pt x="20" y="42"/>
                  </a:lnTo>
                  <a:lnTo>
                    <a:pt x="20" y="38"/>
                  </a:lnTo>
                  <a:lnTo>
                    <a:pt x="23" y="36"/>
                  </a:lnTo>
                  <a:lnTo>
                    <a:pt x="25" y="34"/>
                  </a:lnTo>
                  <a:lnTo>
                    <a:pt x="22" y="34"/>
                  </a:lnTo>
                  <a:lnTo>
                    <a:pt x="18" y="34"/>
                  </a:lnTo>
                  <a:close/>
                  <a:moveTo>
                    <a:pt x="12" y="71"/>
                  </a:moveTo>
                  <a:lnTo>
                    <a:pt x="14" y="72"/>
                  </a:lnTo>
                  <a:lnTo>
                    <a:pt x="13" y="70"/>
                  </a:lnTo>
                  <a:lnTo>
                    <a:pt x="12" y="66"/>
                  </a:lnTo>
                  <a:lnTo>
                    <a:pt x="15" y="64"/>
                  </a:lnTo>
                  <a:lnTo>
                    <a:pt x="17" y="63"/>
                  </a:lnTo>
                  <a:lnTo>
                    <a:pt x="14" y="63"/>
                  </a:lnTo>
                  <a:lnTo>
                    <a:pt x="11" y="63"/>
                  </a:lnTo>
                  <a:lnTo>
                    <a:pt x="9" y="59"/>
                  </a:lnTo>
                  <a:lnTo>
                    <a:pt x="9" y="57"/>
                  </a:lnTo>
                  <a:lnTo>
                    <a:pt x="7" y="59"/>
                  </a:lnTo>
                  <a:lnTo>
                    <a:pt x="6" y="63"/>
                  </a:lnTo>
                  <a:lnTo>
                    <a:pt x="2" y="63"/>
                  </a:lnTo>
                  <a:lnTo>
                    <a:pt x="0" y="63"/>
                  </a:lnTo>
                  <a:lnTo>
                    <a:pt x="2" y="64"/>
                  </a:lnTo>
                  <a:lnTo>
                    <a:pt x="5" y="66"/>
                  </a:lnTo>
                  <a:lnTo>
                    <a:pt x="3" y="70"/>
                  </a:lnTo>
                  <a:lnTo>
                    <a:pt x="3" y="72"/>
                  </a:lnTo>
                  <a:lnTo>
                    <a:pt x="5" y="71"/>
                  </a:lnTo>
                  <a:lnTo>
                    <a:pt x="9" y="68"/>
                  </a:lnTo>
                  <a:lnTo>
                    <a:pt x="12" y="71"/>
                  </a:lnTo>
                  <a:close/>
                  <a:moveTo>
                    <a:pt x="18" y="91"/>
                  </a:moveTo>
                  <a:lnTo>
                    <a:pt x="17" y="87"/>
                  </a:lnTo>
                  <a:lnTo>
                    <a:pt x="16" y="85"/>
                  </a:lnTo>
                  <a:lnTo>
                    <a:pt x="15" y="87"/>
                  </a:lnTo>
                  <a:lnTo>
                    <a:pt x="14" y="91"/>
                  </a:lnTo>
                  <a:lnTo>
                    <a:pt x="10" y="91"/>
                  </a:lnTo>
                  <a:lnTo>
                    <a:pt x="7" y="91"/>
                  </a:lnTo>
                  <a:lnTo>
                    <a:pt x="9" y="92"/>
                  </a:lnTo>
                  <a:lnTo>
                    <a:pt x="12" y="94"/>
                  </a:lnTo>
                  <a:lnTo>
                    <a:pt x="12" y="98"/>
                  </a:lnTo>
                  <a:lnTo>
                    <a:pt x="11" y="100"/>
                  </a:lnTo>
                  <a:lnTo>
                    <a:pt x="12" y="99"/>
                  </a:lnTo>
                  <a:lnTo>
                    <a:pt x="16" y="97"/>
                  </a:lnTo>
                  <a:lnTo>
                    <a:pt x="19" y="99"/>
                  </a:lnTo>
                  <a:lnTo>
                    <a:pt x="21" y="100"/>
                  </a:lnTo>
                  <a:lnTo>
                    <a:pt x="20" y="98"/>
                  </a:lnTo>
                  <a:lnTo>
                    <a:pt x="20" y="94"/>
                  </a:lnTo>
                  <a:lnTo>
                    <a:pt x="23" y="92"/>
                  </a:lnTo>
                  <a:lnTo>
                    <a:pt x="25" y="91"/>
                  </a:lnTo>
                  <a:lnTo>
                    <a:pt x="22" y="91"/>
                  </a:lnTo>
                  <a:lnTo>
                    <a:pt x="18" y="91"/>
                  </a:lnTo>
                  <a:close/>
                  <a:moveTo>
                    <a:pt x="38" y="111"/>
                  </a:moveTo>
                  <a:lnTo>
                    <a:pt x="37" y="107"/>
                  </a:lnTo>
                  <a:lnTo>
                    <a:pt x="36" y="105"/>
                  </a:lnTo>
                  <a:lnTo>
                    <a:pt x="35" y="107"/>
                  </a:lnTo>
                  <a:lnTo>
                    <a:pt x="34" y="111"/>
                  </a:lnTo>
                  <a:lnTo>
                    <a:pt x="30" y="111"/>
                  </a:lnTo>
                  <a:lnTo>
                    <a:pt x="27" y="111"/>
                  </a:lnTo>
                  <a:lnTo>
                    <a:pt x="29" y="113"/>
                  </a:lnTo>
                  <a:lnTo>
                    <a:pt x="33" y="115"/>
                  </a:lnTo>
                  <a:lnTo>
                    <a:pt x="31" y="118"/>
                  </a:lnTo>
                  <a:lnTo>
                    <a:pt x="31" y="121"/>
                  </a:lnTo>
                  <a:lnTo>
                    <a:pt x="33" y="119"/>
                  </a:lnTo>
                  <a:lnTo>
                    <a:pt x="36" y="117"/>
                  </a:lnTo>
                  <a:lnTo>
                    <a:pt x="39" y="119"/>
                  </a:lnTo>
                  <a:lnTo>
                    <a:pt x="42" y="121"/>
                  </a:lnTo>
                  <a:lnTo>
                    <a:pt x="41" y="118"/>
                  </a:lnTo>
                  <a:lnTo>
                    <a:pt x="39" y="115"/>
                  </a:lnTo>
                  <a:lnTo>
                    <a:pt x="42" y="113"/>
                  </a:lnTo>
                  <a:lnTo>
                    <a:pt x="44" y="111"/>
                  </a:lnTo>
                  <a:lnTo>
                    <a:pt x="42" y="111"/>
                  </a:lnTo>
                  <a:lnTo>
                    <a:pt x="38" y="111"/>
                  </a:lnTo>
                  <a:close/>
                  <a:moveTo>
                    <a:pt x="66" y="118"/>
                  </a:moveTo>
                  <a:lnTo>
                    <a:pt x="65" y="115"/>
                  </a:lnTo>
                  <a:lnTo>
                    <a:pt x="64" y="113"/>
                  </a:lnTo>
                  <a:lnTo>
                    <a:pt x="63" y="115"/>
                  </a:lnTo>
                  <a:lnTo>
                    <a:pt x="62" y="118"/>
                  </a:lnTo>
                  <a:lnTo>
                    <a:pt x="58" y="119"/>
                  </a:lnTo>
                  <a:lnTo>
                    <a:pt x="55" y="119"/>
                  </a:lnTo>
                  <a:lnTo>
                    <a:pt x="58" y="120"/>
                  </a:lnTo>
                  <a:lnTo>
                    <a:pt x="61" y="122"/>
                  </a:lnTo>
                  <a:lnTo>
                    <a:pt x="60" y="126"/>
                  </a:lnTo>
                  <a:lnTo>
                    <a:pt x="59" y="128"/>
                  </a:lnTo>
                  <a:lnTo>
                    <a:pt x="61" y="127"/>
                  </a:lnTo>
                  <a:lnTo>
                    <a:pt x="64" y="125"/>
                  </a:lnTo>
                  <a:lnTo>
                    <a:pt x="67" y="127"/>
                  </a:lnTo>
                  <a:lnTo>
                    <a:pt x="69" y="128"/>
                  </a:lnTo>
                  <a:lnTo>
                    <a:pt x="69" y="126"/>
                  </a:lnTo>
                  <a:lnTo>
                    <a:pt x="68" y="122"/>
                  </a:lnTo>
                  <a:lnTo>
                    <a:pt x="71" y="120"/>
                  </a:lnTo>
                  <a:lnTo>
                    <a:pt x="73" y="119"/>
                  </a:lnTo>
                  <a:lnTo>
                    <a:pt x="70" y="119"/>
                  </a:lnTo>
                  <a:lnTo>
                    <a:pt x="66" y="118"/>
                  </a:lnTo>
                  <a:close/>
                  <a:moveTo>
                    <a:pt x="94" y="111"/>
                  </a:moveTo>
                  <a:lnTo>
                    <a:pt x="93" y="108"/>
                  </a:lnTo>
                  <a:lnTo>
                    <a:pt x="92" y="105"/>
                  </a:lnTo>
                  <a:lnTo>
                    <a:pt x="91" y="108"/>
                  </a:lnTo>
                  <a:lnTo>
                    <a:pt x="90" y="111"/>
                  </a:lnTo>
                  <a:lnTo>
                    <a:pt x="86" y="111"/>
                  </a:lnTo>
                  <a:lnTo>
                    <a:pt x="83" y="111"/>
                  </a:lnTo>
                  <a:lnTo>
                    <a:pt x="85" y="113"/>
                  </a:lnTo>
                  <a:lnTo>
                    <a:pt x="88" y="115"/>
                  </a:lnTo>
                  <a:lnTo>
                    <a:pt x="88" y="119"/>
                  </a:lnTo>
                  <a:lnTo>
                    <a:pt x="87" y="121"/>
                  </a:lnTo>
                  <a:lnTo>
                    <a:pt x="89" y="119"/>
                  </a:lnTo>
                  <a:lnTo>
                    <a:pt x="92" y="117"/>
                  </a:lnTo>
                  <a:lnTo>
                    <a:pt x="96" y="119"/>
                  </a:lnTo>
                  <a:lnTo>
                    <a:pt x="98" y="121"/>
                  </a:lnTo>
                  <a:lnTo>
                    <a:pt x="97" y="119"/>
                  </a:lnTo>
                  <a:lnTo>
                    <a:pt x="96" y="115"/>
                  </a:lnTo>
                  <a:lnTo>
                    <a:pt x="99" y="113"/>
                  </a:lnTo>
                  <a:lnTo>
                    <a:pt x="101" y="111"/>
                  </a:lnTo>
                  <a:lnTo>
                    <a:pt x="99" y="111"/>
                  </a:lnTo>
                  <a:lnTo>
                    <a:pt x="94" y="111"/>
                  </a:lnTo>
                  <a:close/>
                  <a:moveTo>
                    <a:pt x="115" y="91"/>
                  </a:moveTo>
                  <a:lnTo>
                    <a:pt x="113" y="87"/>
                  </a:lnTo>
                  <a:lnTo>
                    <a:pt x="113" y="85"/>
                  </a:lnTo>
                  <a:lnTo>
                    <a:pt x="112" y="87"/>
                  </a:lnTo>
                  <a:lnTo>
                    <a:pt x="110" y="91"/>
                  </a:lnTo>
                  <a:lnTo>
                    <a:pt x="107" y="91"/>
                  </a:lnTo>
                  <a:lnTo>
                    <a:pt x="104" y="91"/>
                  </a:lnTo>
                  <a:lnTo>
                    <a:pt x="106" y="92"/>
                  </a:lnTo>
                  <a:lnTo>
                    <a:pt x="109" y="94"/>
                  </a:lnTo>
                  <a:lnTo>
                    <a:pt x="108" y="98"/>
                  </a:lnTo>
                  <a:lnTo>
                    <a:pt x="107" y="100"/>
                  </a:lnTo>
                  <a:lnTo>
                    <a:pt x="110" y="100"/>
                  </a:lnTo>
                  <a:lnTo>
                    <a:pt x="113" y="97"/>
                  </a:lnTo>
                  <a:lnTo>
                    <a:pt x="115" y="100"/>
                  </a:lnTo>
                  <a:lnTo>
                    <a:pt x="118" y="100"/>
                  </a:lnTo>
                  <a:lnTo>
                    <a:pt x="117" y="98"/>
                  </a:lnTo>
                  <a:lnTo>
                    <a:pt x="116" y="94"/>
                  </a:lnTo>
                  <a:lnTo>
                    <a:pt x="119" y="92"/>
                  </a:lnTo>
                  <a:lnTo>
                    <a:pt x="121" y="91"/>
                  </a:lnTo>
                  <a:lnTo>
                    <a:pt x="118" y="91"/>
                  </a:lnTo>
                  <a:lnTo>
                    <a:pt x="115" y="91"/>
                  </a:lnTo>
                  <a:close/>
                </a:path>
              </a:pathLst>
            </a:custGeom>
            <a:solidFill>
              <a:srgbClr val="F9EC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  <p:sp>
          <p:nvSpPr>
            <p:cNvPr id="217" name="Freeform 190">
              <a:extLst>
                <a:ext uri="{FF2B5EF4-FFF2-40B4-BE49-F238E27FC236}">
                  <a16:creationId xmlns:a16="http://schemas.microsoft.com/office/drawing/2014/main" id="{F6E00B9C-6264-46FB-9B9B-A2E7AC4FFCD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788026" y="4618038"/>
              <a:ext cx="815975" cy="261937"/>
            </a:xfrm>
            <a:custGeom>
              <a:avLst/>
              <a:gdLst>
                <a:gd name="T0" fmla="*/ 175 w 702"/>
                <a:gd name="T1" fmla="*/ 16 h 224"/>
                <a:gd name="T2" fmla="*/ 233 w 702"/>
                <a:gd name="T3" fmla="*/ 52 h 224"/>
                <a:gd name="T4" fmla="*/ 296 w 702"/>
                <a:gd name="T5" fmla="*/ 15 h 224"/>
                <a:gd name="T6" fmla="*/ 330 w 702"/>
                <a:gd name="T7" fmla="*/ 52 h 224"/>
                <a:gd name="T8" fmla="*/ 325 w 702"/>
                <a:gd name="T9" fmla="*/ 46 h 224"/>
                <a:gd name="T10" fmla="*/ 346 w 702"/>
                <a:gd name="T11" fmla="*/ 20 h 224"/>
                <a:gd name="T12" fmla="*/ 403 w 702"/>
                <a:gd name="T13" fmla="*/ 19 h 224"/>
                <a:gd name="T14" fmla="*/ 427 w 702"/>
                <a:gd name="T15" fmla="*/ 22 h 224"/>
                <a:gd name="T16" fmla="*/ 465 w 702"/>
                <a:gd name="T17" fmla="*/ 23 h 224"/>
                <a:gd name="T18" fmla="*/ 456 w 702"/>
                <a:gd name="T19" fmla="*/ 33 h 224"/>
                <a:gd name="T20" fmla="*/ 533 w 702"/>
                <a:gd name="T21" fmla="*/ 52 h 224"/>
                <a:gd name="T22" fmla="*/ 587 w 702"/>
                <a:gd name="T23" fmla="*/ 15 h 224"/>
                <a:gd name="T24" fmla="*/ 619 w 702"/>
                <a:gd name="T25" fmla="*/ 45 h 224"/>
                <a:gd name="T26" fmla="*/ 625 w 702"/>
                <a:gd name="T27" fmla="*/ 46 h 224"/>
                <a:gd name="T28" fmla="*/ 631 w 702"/>
                <a:gd name="T29" fmla="*/ 1 h 224"/>
                <a:gd name="T30" fmla="*/ 673 w 702"/>
                <a:gd name="T31" fmla="*/ 19 h 224"/>
                <a:gd name="T32" fmla="*/ 38 w 702"/>
                <a:gd name="T33" fmla="*/ 80 h 224"/>
                <a:gd name="T34" fmla="*/ 54 w 702"/>
                <a:gd name="T35" fmla="*/ 131 h 224"/>
                <a:gd name="T36" fmla="*/ 100 w 702"/>
                <a:gd name="T37" fmla="*/ 101 h 224"/>
                <a:gd name="T38" fmla="*/ 69 w 702"/>
                <a:gd name="T39" fmla="*/ 121 h 224"/>
                <a:gd name="T40" fmla="*/ 117 w 702"/>
                <a:gd name="T41" fmla="*/ 100 h 224"/>
                <a:gd name="T42" fmla="*/ 130 w 702"/>
                <a:gd name="T43" fmla="*/ 125 h 224"/>
                <a:gd name="T44" fmla="*/ 183 w 702"/>
                <a:gd name="T45" fmla="*/ 99 h 224"/>
                <a:gd name="T46" fmla="*/ 152 w 702"/>
                <a:gd name="T47" fmla="*/ 131 h 224"/>
                <a:gd name="T48" fmla="*/ 217 w 702"/>
                <a:gd name="T49" fmla="*/ 132 h 224"/>
                <a:gd name="T50" fmla="*/ 262 w 702"/>
                <a:gd name="T51" fmla="*/ 100 h 224"/>
                <a:gd name="T52" fmla="*/ 251 w 702"/>
                <a:gd name="T53" fmla="*/ 125 h 224"/>
                <a:gd name="T54" fmla="*/ 348 w 702"/>
                <a:gd name="T55" fmla="*/ 86 h 224"/>
                <a:gd name="T56" fmla="*/ 360 w 702"/>
                <a:gd name="T57" fmla="*/ 80 h 224"/>
                <a:gd name="T58" fmla="*/ 394 w 702"/>
                <a:gd name="T59" fmla="*/ 131 h 224"/>
                <a:gd name="T60" fmla="*/ 414 w 702"/>
                <a:gd name="T61" fmla="*/ 97 h 224"/>
                <a:gd name="T62" fmla="*/ 480 w 702"/>
                <a:gd name="T63" fmla="*/ 94 h 224"/>
                <a:gd name="T64" fmla="*/ 496 w 702"/>
                <a:gd name="T65" fmla="*/ 131 h 224"/>
                <a:gd name="T66" fmla="*/ 525 w 702"/>
                <a:gd name="T67" fmla="*/ 127 h 224"/>
                <a:gd name="T68" fmla="*/ 521 w 702"/>
                <a:gd name="T69" fmla="*/ 95 h 224"/>
                <a:gd name="T70" fmla="*/ 537 w 702"/>
                <a:gd name="T71" fmla="*/ 126 h 224"/>
                <a:gd name="T72" fmla="*/ 596 w 702"/>
                <a:gd name="T73" fmla="*/ 131 h 224"/>
                <a:gd name="T74" fmla="*/ 622 w 702"/>
                <a:gd name="T75" fmla="*/ 100 h 224"/>
                <a:gd name="T76" fmla="*/ 639 w 702"/>
                <a:gd name="T77" fmla="*/ 100 h 224"/>
                <a:gd name="T78" fmla="*/ 678 w 702"/>
                <a:gd name="T79" fmla="*/ 123 h 224"/>
                <a:gd name="T80" fmla="*/ 28 w 702"/>
                <a:gd name="T81" fmla="*/ 191 h 224"/>
                <a:gd name="T82" fmla="*/ 49 w 702"/>
                <a:gd name="T83" fmla="*/ 178 h 224"/>
                <a:gd name="T84" fmla="*/ 43 w 702"/>
                <a:gd name="T85" fmla="*/ 210 h 224"/>
                <a:gd name="T86" fmla="*/ 82 w 702"/>
                <a:gd name="T87" fmla="*/ 207 h 224"/>
                <a:gd name="T88" fmla="*/ 125 w 702"/>
                <a:gd name="T89" fmla="*/ 174 h 224"/>
                <a:gd name="T90" fmla="*/ 171 w 702"/>
                <a:gd name="T91" fmla="*/ 193 h 224"/>
                <a:gd name="T92" fmla="*/ 234 w 702"/>
                <a:gd name="T93" fmla="*/ 181 h 224"/>
                <a:gd name="T94" fmla="*/ 252 w 702"/>
                <a:gd name="T95" fmla="*/ 194 h 224"/>
                <a:gd name="T96" fmla="*/ 305 w 702"/>
                <a:gd name="T97" fmla="*/ 175 h 224"/>
                <a:gd name="T98" fmla="*/ 311 w 702"/>
                <a:gd name="T99" fmla="*/ 206 h 224"/>
                <a:gd name="T100" fmla="*/ 354 w 702"/>
                <a:gd name="T101" fmla="*/ 192 h 224"/>
                <a:gd name="T102" fmla="*/ 354 w 702"/>
                <a:gd name="T103" fmla="*/ 224 h 224"/>
                <a:gd name="T104" fmla="*/ 390 w 702"/>
                <a:gd name="T105" fmla="*/ 206 h 224"/>
                <a:gd name="T106" fmla="*/ 452 w 702"/>
                <a:gd name="T107" fmla="*/ 210 h 224"/>
                <a:gd name="T108" fmla="*/ 450 w 702"/>
                <a:gd name="T109" fmla="*/ 187 h 224"/>
                <a:gd name="T110" fmla="*/ 490 w 702"/>
                <a:gd name="T111" fmla="*/ 188 h 224"/>
                <a:gd name="T112" fmla="*/ 534 w 702"/>
                <a:gd name="T113" fmla="*/ 198 h 224"/>
                <a:gd name="T114" fmla="*/ 592 w 702"/>
                <a:gd name="T115" fmla="*/ 178 h 224"/>
                <a:gd name="T116" fmla="*/ 622 w 702"/>
                <a:gd name="T117" fmla="*/ 173 h 224"/>
                <a:gd name="T118" fmla="*/ 638 w 702"/>
                <a:gd name="T119" fmla="*/ 181 h 224"/>
                <a:gd name="T120" fmla="*/ 694 w 702"/>
                <a:gd name="T121" fmla="*/ 188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2" h="224">
                  <a:moveTo>
                    <a:pt x="204" y="34"/>
                  </a:moveTo>
                  <a:cubicBezTo>
                    <a:pt x="211" y="35"/>
                    <a:pt x="211" y="35"/>
                    <a:pt x="211" y="35"/>
                  </a:cubicBezTo>
                  <a:cubicBezTo>
                    <a:pt x="209" y="41"/>
                    <a:pt x="207" y="45"/>
                    <a:pt x="203" y="48"/>
                  </a:cubicBezTo>
                  <a:cubicBezTo>
                    <a:pt x="200" y="51"/>
                    <a:pt x="195" y="52"/>
                    <a:pt x="190" y="52"/>
                  </a:cubicBezTo>
                  <a:cubicBezTo>
                    <a:pt x="184" y="52"/>
                    <a:pt x="180" y="51"/>
                    <a:pt x="177" y="49"/>
                  </a:cubicBezTo>
                  <a:cubicBezTo>
                    <a:pt x="173" y="47"/>
                    <a:pt x="170" y="44"/>
                    <a:pt x="169" y="39"/>
                  </a:cubicBezTo>
                  <a:cubicBezTo>
                    <a:pt x="167" y="35"/>
                    <a:pt x="166" y="31"/>
                    <a:pt x="166" y="26"/>
                  </a:cubicBezTo>
                  <a:cubicBezTo>
                    <a:pt x="166" y="21"/>
                    <a:pt x="167" y="16"/>
                    <a:pt x="169" y="12"/>
                  </a:cubicBezTo>
                  <a:cubicBezTo>
                    <a:pt x="171" y="8"/>
                    <a:pt x="174" y="5"/>
                    <a:pt x="178" y="3"/>
                  </a:cubicBezTo>
                  <a:cubicBezTo>
                    <a:pt x="181" y="1"/>
                    <a:pt x="185" y="0"/>
                    <a:pt x="190" y="0"/>
                  </a:cubicBezTo>
                  <a:cubicBezTo>
                    <a:pt x="195" y="0"/>
                    <a:pt x="199" y="1"/>
                    <a:pt x="203" y="4"/>
                  </a:cubicBezTo>
                  <a:cubicBezTo>
                    <a:pt x="206" y="6"/>
                    <a:pt x="209" y="10"/>
                    <a:pt x="210" y="15"/>
                  </a:cubicBezTo>
                  <a:cubicBezTo>
                    <a:pt x="203" y="16"/>
                    <a:pt x="203" y="16"/>
                    <a:pt x="203" y="16"/>
                  </a:cubicBezTo>
                  <a:cubicBezTo>
                    <a:pt x="202" y="13"/>
                    <a:pt x="200" y="10"/>
                    <a:pt x="198" y="8"/>
                  </a:cubicBezTo>
                  <a:cubicBezTo>
                    <a:pt x="196" y="7"/>
                    <a:pt x="193" y="6"/>
                    <a:pt x="190" y="6"/>
                  </a:cubicBezTo>
                  <a:cubicBezTo>
                    <a:pt x="186" y="6"/>
                    <a:pt x="183" y="7"/>
                    <a:pt x="180" y="9"/>
                  </a:cubicBezTo>
                  <a:cubicBezTo>
                    <a:pt x="177" y="10"/>
                    <a:pt x="176" y="13"/>
                    <a:pt x="175" y="16"/>
                  </a:cubicBezTo>
                  <a:cubicBezTo>
                    <a:pt x="173" y="19"/>
                    <a:pt x="173" y="22"/>
                    <a:pt x="173" y="26"/>
                  </a:cubicBezTo>
                  <a:cubicBezTo>
                    <a:pt x="173" y="30"/>
                    <a:pt x="174" y="34"/>
                    <a:pt x="175" y="37"/>
                  </a:cubicBezTo>
                  <a:cubicBezTo>
                    <a:pt x="176" y="40"/>
                    <a:pt x="178" y="43"/>
                    <a:pt x="181" y="44"/>
                  </a:cubicBezTo>
                  <a:cubicBezTo>
                    <a:pt x="183" y="46"/>
                    <a:pt x="186" y="47"/>
                    <a:pt x="189" y="47"/>
                  </a:cubicBezTo>
                  <a:cubicBezTo>
                    <a:pt x="193" y="47"/>
                    <a:pt x="196" y="46"/>
                    <a:pt x="199" y="43"/>
                  </a:cubicBezTo>
                  <a:cubicBezTo>
                    <a:pt x="201" y="41"/>
                    <a:pt x="203" y="38"/>
                    <a:pt x="204" y="34"/>
                  </a:cubicBezTo>
                  <a:close/>
                  <a:moveTo>
                    <a:pt x="225" y="23"/>
                  </a:moveTo>
                  <a:cubicBezTo>
                    <a:pt x="227" y="20"/>
                    <a:pt x="230" y="19"/>
                    <a:pt x="233" y="19"/>
                  </a:cubicBezTo>
                  <a:cubicBezTo>
                    <a:pt x="236" y="19"/>
                    <a:pt x="239" y="20"/>
                    <a:pt x="241" y="23"/>
                  </a:cubicBezTo>
                  <a:cubicBezTo>
                    <a:pt x="243" y="25"/>
                    <a:pt x="244" y="28"/>
                    <a:pt x="244" y="33"/>
                  </a:cubicBezTo>
                  <a:cubicBezTo>
                    <a:pt x="244" y="38"/>
                    <a:pt x="243" y="41"/>
                    <a:pt x="241" y="44"/>
                  </a:cubicBezTo>
                  <a:cubicBezTo>
                    <a:pt x="239" y="46"/>
                    <a:pt x="236" y="47"/>
                    <a:pt x="233" y="47"/>
                  </a:cubicBezTo>
                  <a:cubicBezTo>
                    <a:pt x="230" y="47"/>
                    <a:pt x="227" y="46"/>
                    <a:pt x="225" y="44"/>
                  </a:cubicBezTo>
                  <a:cubicBezTo>
                    <a:pt x="223" y="41"/>
                    <a:pt x="222" y="38"/>
                    <a:pt x="222" y="33"/>
                  </a:cubicBezTo>
                  <a:cubicBezTo>
                    <a:pt x="222" y="28"/>
                    <a:pt x="223" y="25"/>
                    <a:pt x="225" y="23"/>
                  </a:cubicBezTo>
                  <a:close/>
                  <a:moveTo>
                    <a:pt x="221" y="47"/>
                  </a:moveTo>
                  <a:cubicBezTo>
                    <a:pt x="224" y="51"/>
                    <a:pt x="228" y="52"/>
                    <a:pt x="233" y="52"/>
                  </a:cubicBezTo>
                  <a:cubicBezTo>
                    <a:pt x="236" y="52"/>
                    <a:pt x="239" y="52"/>
                    <a:pt x="242" y="50"/>
                  </a:cubicBezTo>
                  <a:cubicBezTo>
                    <a:pt x="245" y="49"/>
                    <a:pt x="247" y="47"/>
                    <a:pt x="248" y="44"/>
                  </a:cubicBezTo>
                  <a:cubicBezTo>
                    <a:pt x="250" y="41"/>
                    <a:pt x="250" y="37"/>
                    <a:pt x="250" y="33"/>
                  </a:cubicBezTo>
                  <a:cubicBezTo>
                    <a:pt x="250" y="27"/>
                    <a:pt x="249" y="22"/>
                    <a:pt x="246" y="19"/>
                  </a:cubicBezTo>
                  <a:cubicBezTo>
                    <a:pt x="242" y="16"/>
                    <a:pt x="238" y="14"/>
                    <a:pt x="233" y="14"/>
                  </a:cubicBezTo>
                  <a:cubicBezTo>
                    <a:pt x="229" y="14"/>
                    <a:pt x="225" y="15"/>
                    <a:pt x="222" y="18"/>
                  </a:cubicBezTo>
                  <a:cubicBezTo>
                    <a:pt x="218" y="21"/>
                    <a:pt x="216" y="26"/>
                    <a:pt x="216" y="33"/>
                  </a:cubicBezTo>
                  <a:cubicBezTo>
                    <a:pt x="216" y="39"/>
                    <a:pt x="218" y="44"/>
                    <a:pt x="221" y="47"/>
                  </a:cubicBezTo>
                  <a:close/>
                  <a:moveTo>
                    <a:pt x="274" y="36"/>
                  </a:moveTo>
                  <a:cubicBezTo>
                    <a:pt x="274" y="30"/>
                    <a:pt x="274" y="30"/>
                    <a:pt x="274" y="30"/>
                  </a:cubicBezTo>
                  <a:cubicBezTo>
                    <a:pt x="255" y="30"/>
                    <a:pt x="255" y="30"/>
                    <a:pt x="255" y="30"/>
                  </a:cubicBezTo>
                  <a:cubicBezTo>
                    <a:pt x="255" y="36"/>
                    <a:pt x="255" y="36"/>
                    <a:pt x="255" y="36"/>
                  </a:cubicBezTo>
                  <a:lnTo>
                    <a:pt x="274" y="36"/>
                  </a:lnTo>
                  <a:close/>
                  <a:moveTo>
                    <a:pt x="289" y="52"/>
                  </a:moveTo>
                  <a:cubicBezTo>
                    <a:pt x="289" y="20"/>
                    <a:pt x="289" y="20"/>
                    <a:pt x="289" y="20"/>
                  </a:cubicBezTo>
                  <a:cubicBezTo>
                    <a:pt x="296" y="20"/>
                    <a:pt x="296" y="20"/>
                    <a:pt x="296" y="20"/>
                  </a:cubicBezTo>
                  <a:cubicBezTo>
                    <a:pt x="296" y="15"/>
                    <a:pt x="296" y="15"/>
                    <a:pt x="296" y="15"/>
                  </a:cubicBezTo>
                  <a:cubicBezTo>
                    <a:pt x="289" y="15"/>
                    <a:pt x="289" y="15"/>
                    <a:pt x="289" y="15"/>
                  </a:cubicBezTo>
                  <a:cubicBezTo>
                    <a:pt x="289" y="11"/>
                    <a:pt x="289" y="11"/>
                    <a:pt x="289" y="11"/>
                  </a:cubicBezTo>
                  <a:cubicBezTo>
                    <a:pt x="289" y="9"/>
                    <a:pt x="289" y="8"/>
                    <a:pt x="290" y="7"/>
                  </a:cubicBezTo>
                  <a:cubicBezTo>
                    <a:pt x="291" y="6"/>
                    <a:pt x="292" y="6"/>
                    <a:pt x="294" y="6"/>
                  </a:cubicBezTo>
                  <a:cubicBezTo>
                    <a:pt x="295" y="6"/>
                    <a:pt x="296" y="6"/>
                    <a:pt x="298" y="6"/>
                  </a:cubicBezTo>
                  <a:cubicBezTo>
                    <a:pt x="299" y="1"/>
                    <a:pt x="299" y="1"/>
                    <a:pt x="299" y="1"/>
                  </a:cubicBezTo>
                  <a:cubicBezTo>
                    <a:pt x="296" y="0"/>
                    <a:pt x="295" y="0"/>
                    <a:pt x="293" y="0"/>
                  </a:cubicBezTo>
                  <a:cubicBezTo>
                    <a:pt x="290" y="0"/>
                    <a:pt x="288" y="1"/>
                    <a:pt x="286" y="2"/>
                  </a:cubicBezTo>
                  <a:cubicBezTo>
                    <a:pt x="285" y="3"/>
                    <a:pt x="284" y="4"/>
                    <a:pt x="283" y="5"/>
                  </a:cubicBezTo>
                  <a:cubicBezTo>
                    <a:pt x="283" y="7"/>
                    <a:pt x="283" y="8"/>
                    <a:pt x="283" y="11"/>
                  </a:cubicBezTo>
                  <a:cubicBezTo>
                    <a:pt x="283" y="15"/>
                    <a:pt x="283" y="15"/>
                    <a:pt x="283" y="15"/>
                  </a:cubicBezTo>
                  <a:cubicBezTo>
                    <a:pt x="277" y="15"/>
                    <a:pt x="277" y="15"/>
                    <a:pt x="277" y="15"/>
                  </a:cubicBezTo>
                  <a:cubicBezTo>
                    <a:pt x="277" y="20"/>
                    <a:pt x="277" y="20"/>
                    <a:pt x="277" y="20"/>
                  </a:cubicBezTo>
                  <a:cubicBezTo>
                    <a:pt x="283" y="20"/>
                    <a:pt x="283" y="20"/>
                    <a:pt x="283" y="20"/>
                  </a:cubicBezTo>
                  <a:cubicBezTo>
                    <a:pt x="283" y="52"/>
                    <a:pt x="283" y="52"/>
                    <a:pt x="283" y="52"/>
                  </a:cubicBezTo>
                  <a:lnTo>
                    <a:pt x="289" y="52"/>
                  </a:lnTo>
                  <a:close/>
                  <a:moveTo>
                    <a:pt x="330" y="52"/>
                  </a:moveTo>
                  <a:cubicBezTo>
                    <a:pt x="330" y="15"/>
                    <a:pt x="330" y="15"/>
                    <a:pt x="330" y="15"/>
                  </a:cubicBezTo>
                  <a:cubicBezTo>
                    <a:pt x="324" y="15"/>
                    <a:pt x="324" y="15"/>
                    <a:pt x="324" y="15"/>
                  </a:cubicBezTo>
                  <a:cubicBezTo>
                    <a:pt x="324" y="34"/>
                    <a:pt x="324" y="34"/>
                    <a:pt x="324" y="34"/>
                  </a:cubicBezTo>
                  <a:cubicBezTo>
                    <a:pt x="324" y="38"/>
                    <a:pt x="324" y="40"/>
                    <a:pt x="323" y="42"/>
                  </a:cubicBezTo>
                  <a:cubicBezTo>
                    <a:pt x="323" y="43"/>
                    <a:pt x="321" y="45"/>
                    <a:pt x="320" y="46"/>
                  </a:cubicBezTo>
                  <a:cubicBezTo>
                    <a:pt x="318" y="47"/>
                    <a:pt x="316" y="47"/>
                    <a:pt x="314" y="47"/>
                  </a:cubicBezTo>
                  <a:cubicBezTo>
                    <a:pt x="313" y="47"/>
                    <a:pt x="311" y="47"/>
                    <a:pt x="310" y="46"/>
                  </a:cubicBezTo>
                  <a:cubicBezTo>
                    <a:pt x="309" y="45"/>
                    <a:pt x="308" y="43"/>
                    <a:pt x="307" y="42"/>
                  </a:cubicBezTo>
                  <a:cubicBezTo>
                    <a:pt x="307" y="41"/>
                    <a:pt x="307" y="38"/>
                    <a:pt x="307" y="35"/>
                  </a:cubicBezTo>
                  <a:cubicBezTo>
                    <a:pt x="307" y="15"/>
                    <a:pt x="307" y="15"/>
                    <a:pt x="307" y="15"/>
                  </a:cubicBezTo>
                  <a:cubicBezTo>
                    <a:pt x="301" y="15"/>
                    <a:pt x="301" y="15"/>
                    <a:pt x="301" y="15"/>
                  </a:cubicBezTo>
                  <a:cubicBezTo>
                    <a:pt x="301" y="38"/>
                    <a:pt x="301" y="38"/>
                    <a:pt x="301" y="38"/>
                  </a:cubicBezTo>
                  <a:cubicBezTo>
                    <a:pt x="301" y="40"/>
                    <a:pt x="301" y="42"/>
                    <a:pt x="301" y="43"/>
                  </a:cubicBezTo>
                  <a:cubicBezTo>
                    <a:pt x="301" y="45"/>
                    <a:pt x="302" y="47"/>
                    <a:pt x="303" y="48"/>
                  </a:cubicBezTo>
                  <a:cubicBezTo>
                    <a:pt x="304" y="49"/>
                    <a:pt x="305" y="50"/>
                    <a:pt x="307" y="51"/>
                  </a:cubicBezTo>
                  <a:cubicBezTo>
                    <a:pt x="309" y="52"/>
                    <a:pt x="311" y="52"/>
                    <a:pt x="313" y="52"/>
                  </a:cubicBezTo>
                  <a:cubicBezTo>
                    <a:pt x="318" y="52"/>
                    <a:pt x="322" y="50"/>
                    <a:pt x="325" y="46"/>
                  </a:cubicBezTo>
                  <a:cubicBezTo>
                    <a:pt x="325" y="52"/>
                    <a:pt x="325" y="52"/>
                    <a:pt x="325" y="52"/>
                  </a:cubicBezTo>
                  <a:lnTo>
                    <a:pt x="330" y="52"/>
                  </a:lnTo>
                  <a:close/>
                  <a:moveTo>
                    <a:pt x="346" y="52"/>
                  </a:moveTo>
                  <a:cubicBezTo>
                    <a:pt x="346" y="31"/>
                    <a:pt x="346" y="31"/>
                    <a:pt x="346" y="31"/>
                  </a:cubicBezTo>
                  <a:cubicBezTo>
                    <a:pt x="346" y="27"/>
                    <a:pt x="347" y="24"/>
                    <a:pt x="349" y="22"/>
                  </a:cubicBezTo>
                  <a:cubicBezTo>
                    <a:pt x="351" y="20"/>
                    <a:pt x="353" y="19"/>
                    <a:pt x="356" y="19"/>
                  </a:cubicBezTo>
                  <a:cubicBezTo>
                    <a:pt x="358" y="19"/>
                    <a:pt x="359" y="20"/>
                    <a:pt x="360" y="21"/>
                  </a:cubicBezTo>
                  <a:cubicBezTo>
                    <a:pt x="362" y="21"/>
                    <a:pt x="363" y="22"/>
                    <a:pt x="363" y="24"/>
                  </a:cubicBezTo>
                  <a:cubicBezTo>
                    <a:pt x="364" y="25"/>
                    <a:pt x="364" y="27"/>
                    <a:pt x="364" y="29"/>
                  </a:cubicBezTo>
                  <a:cubicBezTo>
                    <a:pt x="364" y="52"/>
                    <a:pt x="364" y="52"/>
                    <a:pt x="364" y="52"/>
                  </a:cubicBezTo>
                  <a:cubicBezTo>
                    <a:pt x="370" y="52"/>
                    <a:pt x="370" y="52"/>
                    <a:pt x="370" y="52"/>
                  </a:cubicBezTo>
                  <a:cubicBezTo>
                    <a:pt x="370" y="29"/>
                    <a:pt x="370" y="29"/>
                    <a:pt x="370" y="29"/>
                  </a:cubicBezTo>
                  <a:cubicBezTo>
                    <a:pt x="370" y="26"/>
                    <a:pt x="370" y="24"/>
                    <a:pt x="370" y="23"/>
                  </a:cubicBezTo>
                  <a:cubicBezTo>
                    <a:pt x="369" y="21"/>
                    <a:pt x="369" y="20"/>
                    <a:pt x="368" y="18"/>
                  </a:cubicBezTo>
                  <a:cubicBezTo>
                    <a:pt x="367" y="17"/>
                    <a:pt x="365" y="16"/>
                    <a:pt x="364" y="15"/>
                  </a:cubicBezTo>
                  <a:cubicBezTo>
                    <a:pt x="362" y="14"/>
                    <a:pt x="360" y="14"/>
                    <a:pt x="357" y="14"/>
                  </a:cubicBezTo>
                  <a:cubicBezTo>
                    <a:pt x="352" y="14"/>
                    <a:pt x="348" y="16"/>
                    <a:pt x="346" y="20"/>
                  </a:cubicBezTo>
                  <a:cubicBezTo>
                    <a:pt x="346" y="15"/>
                    <a:pt x="346" y="15"/>
                    <a:pt x="346" y="15"/>
                  </a:cubicBezTo>
                  <a:cubicBezTo>
                    <a:pt x="340" y="15"/>
                    <a:pt x="340" y="15"/>
                    <a:pt x="340" y="15"/>
                  </a:cubicBezTo>
                  <a:cubicBezTo>
                    <a:pt x="340" y="52"/>
                    <a:pt x="340" y="52"/>
                    <a:pt x="340" y="52"/>
                  </a:cubicBezTo>
                  <a:lnTo>
                    <a:pt x="346" y="52"/>
                  </a:lnTo>
                  <a:close/>
                  <a:moveTo>
                    <a:pt x="386" y="23"/>
                  </a:moveTo>
                  <a:cubicBezTo>
                    <a:pt x="388" y="20"/>
                    <a:pt x="391" y="19"/>
                    <a:pt x="393" y="19"/>
                  </a:cubicBezTo>
                  <a:cubicBezTo>
                    <a:pt x="396" y="19"/>
                    <a:pt x="399" y="20"/>
                    <a:pt x="401" y="23"/>
                  </a:cubicBezTo>
                  <a:cubicBezTo>
                    <a:pt x="402" y="25"/>
                    <a:pt x="403" y="29"/>
                    <a:pt x="403" y="34"/>
                  </a:cubicBezTo>
                  <a:cubicBezTo>
                    <a:pt x="403" y="38"/>
                    <a:pt x="402" y="42"/>
                    <a:pt x="401" y="44"/>
                  </a:cubicBezTo>
                  <a:cubicBezTo>
                    <a:pt x="399" y="46"/>
                    <a:pt x="396" y="47"/>
                    <a:pt x="394" y="47"/>
                  </a:cubicBezTo>
                  <a:cubicBezTo>
                    <a:pt x="391" y="47"/>
                    <a:pt x="389" y="46"/>
                    <a:pt x="387" y="44"/>
                  </a:cubicBezTo>
                  <a:cubicBezTo>
                    <a:pt x="385" y="41"/>
                    <a:pt x="384" y="38"/>
                    <a:pt x="384" y="33"/>
                  </a:cubicBezTo>
                  <a:cubicBezTo>
                    <a:pt x="384" y="28"/>
                    <a:pt x="385" y="25"/>
                    <a:pt x="386" y="23"/>
                  </a:cubicBezTo>
                  <a:close/>
                  <a:moveTo>
                    <a:pt x="409" y="52"/>
                  </a:moveTo>
                  <a:cubicBezTo>
                    <a:pt x="409" y="1"/>
                    <a:pt x="409" y="1"/>
                    <a:pt x="409" y="1"/>
                  </a:cubicBezTo>
                  <a:cubicBezTo>
                    <a:pt x="403" y="1"/>
                    <a:pt x="403" y="1"/>
                    <a:pt x="403" y="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02" y="18"/>
                    <a:pt x="400" y="16"/>
                    <a:pt x="399" y="15"/>
                  </a:cubicBezTo>
                  <a:cubicBezTo>
                    <a:pt x="397" y="14"/>
                    <a:pt x="395" y="14"/>
                    <a:pt x="393" y="14"/>
                  </a:cubicBezTo>
                  <a:cubicBezTo>
                    <a:pt x="390" y="14"/>
                    <a:pt x="387" y="15"/>
                    <a:pt x="385" y="16"/>
                  </a:cubicBezTo>
                  <a:cubicBezTo>
                    <a:pt x="382" y="18"/>
                    <a:pt x="380" y="20"/>
                    <a:pt x="379" y="23"/>
                  </a:cubicBezTo>
                  <a:cubicBezTo>
                    <a:pt x="378" y="26"/>
                    <a:pt x="377" y="30"/>
                    <a:pt x="377" y="33"/>
                  </a:cubicBezTo>
                  <a:cubicBezTo>
                    <a:pt x="377" y="37"/>
                    <a:pt x="378" y="40"/>
                    <a:pt x="379" y="43"/>
                  </a:cubicBezTo>
                  <a:cubicBezTo>
                    <a:pt x="381" y="46"/>
                    <a:pt x="383" y="48"/>
                    <a:pt x="385" y="50"/>
                  </a:cubicBezTo>
                  <a:cubicBezTo>
                    <a:pt x="387" y="52"/>
                    <a:pt x="390" y="52"/>
                    <a:pt x="393" y="52"/>
                  </a:cubicBezTo>
                  <a:cubicBezTo>
                    <a:pt x="398" y="52"/>
                    <a:pt x="401" y="51"/>
                    <a:pt x="403" y="47"/>
                  </a:cubicBezTo>
                  <a:cubicBezTo>
                    <a:pt x="403" y="52"/>
                    <a:pt x="403" y="52"/>
                    <a:pt x="403" y="52"/>
                  </a:cubicBezTo>
                  <a:lnTo>
                    <a:pt x="409" y="52"/>
                  </a:lnTo>
                  <a:close/>
                  <a:moveTo>
                    <a:pt x="427" y="22"/>
                  </a:moveTo>
                  <a:cubicBezTo>
                    <a:pt x="429" y="20"/>
                    <a:pt x="431" y="19"/>
                    <a:pt x="434" y="19"/>
                  </a:cubicBezTo>
                  <a:cubicBezTo>
                    <a:pt x="437" y="19"/>
                    <a:pt x="440" y="20"/>
                    <a:pt x="442" y="23"/>
                  </a:cubicBezTo>
                  <a:cubicBezTo>
                    <a:pt x="443" y="24"/>
                    <a:pt x="444" y="27"/>
                    <a:pt x="444" y="30"/>
                  </a:cubicBezTo>
                  <a:cubicBezTo>
                    <a:pt x="424" y="30"/>
                    <a:pt x="424" y="30"/>
                    <a:pt x="424" y="30"/>
                  </a:cubicBezTo>
                  <a:cubicBezTo>
                    <a:pt x="424" y="26"/>
                    <a:pt x="425" y="24"/>
                    <a:pt x="427" y="22"/>
                  </a:cubicBezTo>
                  <a:close/>
                  <a:moveTo>
                    <a:pt x="440" y="45"/>
                  </a:moveTo>
                  <a:cubicBezTo>
                    <a:pt x="439" y="47"/>
                    <a:pt x="437" y="47"/>
                    <a:pt x="434" y="47"/>
                  </a:cubicBezTo>
                  <a:cubicBezTo>
                    <a:pt x="431" y="47"/>
                    <a:pt x="429" y="46"/>
                    <a:pt x="427" y="44"/>
                  </a:cubicBezTo>
                  <a:cubicBezTo>
                    <a:pt x="425" y="42"/>
                    <a:pt x="423" y="39"/>
                    <a:pt x="423" y="35"/>
                  </a:cubicBezTo>
                  <a:cubicBezTo>
                    <a:pt x="451" y="35"/>
                    <a:pt x="451" y="35"/>
                    <a:pt x="451" y="35"/>
                  </a:cubicBezTo>
                  <a:cubicBezTo>
                    <a:pt x="451" y="34"/>
                    <a:pt x="451" y="33"/>
                    <a:pt x="451" y="33"/>
                  </a:cubicBezTo>
                  <a:cubicBezTo>
                    <a:pt x="451" y="27"/>
                    <a:pt x="449" y="22"/>
                    <a:pt x="446" y="19"/>
                  </a:cubicBezTo>
                  <a:cubicBezTo>
                    <a:pt x="443" y="16"/>
                    <a:pt x="439" y="14"/>
                    <a:pt x="434" y="14"/>
                  </a:cubicBezTo>
                  <a:cubicBezTo>
                    <a:pt x="429" y="14"/>
                    <a:pt x="425" y="16"/>
                    <a:pt x="422" y="19"/>
                  </a:cubicBezTo>
                  <a:cubicBezTo>
                    <a:pt x="418" y="23"/>
                    <a:pt x="417" y="27"/>
                    <a:pt x="417" y="33"/>
                  </a:cubicBezTo>
                  <a:cubicBezTo>
                    <a:pt x="417" y="39"/>
                    <a:pt x="418" y="44"/>
                    <a:pt x="421" y="47"/>
                  </a:cubicBezTo>
                  <a:cubicBezTo>
                    <a:pt x="425" y="51"/>
                    <a:pt x="429" y="52"/>
                    <a:pt x="434" y="52"/>
                  </a:cubicBezTo>
                  <a:cubicBezTo>
                    <a:pt x="439" y="52"/>
                    <a:pt x="442" y="51"/>
                    <a:pt x="445" y="49"/>
                  </a:cubicBezTo>
                  <a:cubicBezTo>
                    <a:pt x="447" y="47"/>
                    <a:pt x="449" y="44"/>
                    <a:pt x="450" y="41"/>
                  </a:cubicBezTo>
                  <a:cubicBezTo>
                    <a:pt x="444" y="40"/>
                    <a:pt x="444" y="40"/>
                    <a:pt x="444" y="40"/>
                  </a:cubicBezTo>
                  <a:cubicBezTo>
                    <a:pt x="443" y="42"/>
                    <a:pt x="442" y="44"/>
                    <a:pt x="440" y="45"/>
                  </a:cubicBezTo>
                  <a:close/>
                  <a:moveTo>
                    <a:pt x="465" y="23"/>
                  </a:moveTo>
                  <a:cubicBezTo>
                    <a:pt x="467" y="20"/>
                    <a:pt x="469" y="19"/>
                    <a:pt x="472" y="19"/>
                  </a:cubicBezTo>
                  <a:cubicBezTo>
                    <a:pt x="475" y="19"/>
                    <a:pt x="477" y="20"/>
                    <a:pt x="479" y="23"/>
                  </a:cubicBezTo>
                  <a:cubicBezTo>
                    <a:pt x="481" y="25"/>
                    <a:pt x="482" y="29"/>
                    <a:pt x="482" y="34"/>
                  </a:cubicBezTo>
                  <a:cubicBezTo>
                    <a:pt x="482" y="38"/>
                    <a:pt x="481" y="42"/>
                    <a:pt x="479" y="44"/>
                  </a:cubicBezTo>
                  <a:cubicBezTo>
                    <a:pt x="477" y="46"/>
                    <a:pt x="475" y="47"/>
                    <a:pt x="472" y="47"/>
                  </a:cubicBezTo>
                  <a:cubicBezTo>
                    <a:pt x="470" y="47"/>
                    <a:pt x="467" y="46"/>
                    <a:pt x="465" y="44"/>
                  </a:cubicBezTo>
                  <a:cubicBezTo>
                    <a:pt x="463" y="41"/>
                    <a:pt x="462" y="38"/>
                    <a:pt x="462" y="33"/>
                  </a:cubicBezTo>
                  <a:cubicBezTo>
                    <a:pt x="462" y="28"/>
                    <a:pt x="463" y="25"/>
                    <a:pt x="465" y="23"/>
                  </a:cubicBezTo>
                  <a:close/>
                  <a:moveTo>
                    <a:pt x="488" y="52"/>
                  </a:moveTo>
                  <a:cubicBezTo>
                    <a:pt x="488" y="1"/>
                    <a:pt x="488" y="1"/>
                    <a:pt x="488" y="1"/>
                  </a:cubicBezTo>
                  <a:cubicBezTo>
                    <a:pt x="482" y="1"/>
                    <a:pt x="482" y="1"/>
                    <a:pt x="482" y="1"/>
                  </a:cubicBezTo>
                  <a:cubicBezTo>
                    <a:pt x="482" y="19"/>
                    <a:pt x="482" y="19"/>
                    <a:pt x="482" y="19"/>
                  </a:cubicBezTo>
                  <a:cubicBezTo>
                    <a:pt x="480" y="18"/>
                    <a:pt x="479" y="16"/>
                    <a:pt x="477" y="15"/>
                  </a:cubicBezTo>
                  <a:cubicBezTo>
                    <a:pt x="476" y="14"/>
                    <a:pt x="474" y="14"/>
                    <a:pt x="471" y="14"/>
                  </a:cubicBezTo>
                  <a:cubicBezTo>
                    <a:pt x="468" y="14"/>
                    <a:pt x="466" y="15"/>
                    <a:pt x="463" y="16"/>
                  </a:cubicBezTo>
                  <a:cubicBezTo>
                    <a:pt x="461" y="18"/>
                    <a:pt x="459" y="20"/>
                    <a:pt x="458" y="23"/>
                  </a:cubicBezTo>
                  <a:cubicBezTo>
                    <a:pt x="457" y="26"/>
                    <a:pt x="456" y="30"/>
                    <a:pt x="456" y="33"/>
                  </a:cubicBezTo>
                  <a:cubicBezTo>
                    <a:pt x="456" y="37"/>
                    <a:pt x="457" y="40"/>
                    <a:pt x="458" y="43"/>
                  </a:cubicBezTo>
                  <a:cubicBezTo>
                    <a:pt x="459" y="46"/>
                    <a:pt x="461" y="48"/>
                    <a:pt x="464" y="50"/>
                  </a:cubicBezTo>
                  <a:cubicBezTo>
                    <a:pt x="466" y="52"/>
                    <a:pt x="469" y="52"/>
                    <a:pt x="472" y="52"/>
                  </a:cubicBezTo>
                  <a:cubicBezTo>
                    <a:pt x="476" y="52"/>
                    <a:pt x="480" y="51"/>
                    <a:pt x="482" y="47"/>
                  </a:cubicBezTo>
                  <a:cubicBezTo>
                    <a:pt x="482" y="52"/>
                    <a:pt x="482" y="52"/>
                    <a:pt x="482" y="52"/>
                  </a:cubicBezTo>
                  <a:lnTo>
                    <a:pt x="488" y="52"/>
                  </a:lnTo>
                  <a:close/>
                  <a:moveTo>
                    <a:pt x="526" y="23"/>
                  </a:moveTo>
                  <a:cubicBezTo>
                    <a:pt x="528" y="20"/>
                    <a:pt x="530" y="19"/>
                    <a:pt x="533" y="19"/>
                  </a:cubicBezTo>
                  <a:cubicBezTo>
                    <a:pt x="536" y="19"/>
                    <a:pt x="538" y="20"/>
                    <a:pt x="540" y="23"/>
                  </a:cubicBezTo>
                  <a:cubicBezTo>
                    <a:pt x="542" y="25"/>
                    <a:pt x="543" y="28"/>
                    <a:pt x="543" y="33"/>
                  </a:cubicBezTo>
                  <a:cubicBezTo>
                    <a:pt x="543" y="38"/>
                    <a:pt x="542" y="41"/>
                    <a:pt x="540" y="44"/>
                  </a:cubicBezTo>
                  <a:cubicBezTo>
                    <a:pt x="538" y="46"/>
                    <a:pt x="535" y="47"/>
                    <a:pt x="533" y="47"/>
                  </a:cubicBezTo>
                  <a:cubicBezTo>
                    <a:pt x="529" y="47"/>
                    <a:pt x="527" y="46"/>
                    <a:pt x="525" y="42"/>
                  </a:cubicBezTo>
                  <a:cubicBezTo>
                    <a:pt x="523" y="40"/>
                    <a:pt x="523" y="37"/>
                    <a:pt x="523" y="33"/>
                  </a:cubicBezTo>
                  <a:cubicBezTo>
                    <a:pt x="523" y="28"/>
                    <a:pt x="524" y="25"/>
                    <a:pt x="526" y="23"/>
                  </a:cubicBezTo>
                  <a:close/>
                  <a:moveTo>
                    <a:pt x="523" y="47"/>
                  </a:moveTo>
                  <a:cubicBezTo>
                    <a:pt x="525" y="51"/>
                    <a:pt x="529" y="52"/>
                    <a:pt x="533" y="52"/>
                  </a:cubicBezTo>
                  <a:cubicBezTo>
                    <a:pt x="537" y="52"/>
                    <a:pt x="541" y="51"/>
                    <a:pt x="544" y="47"/>
                  </a:cubicBezTo>
                  <a:cubicBezTo>
                    <a:pt x="547" y="44"/>
                    <a:pt x="549" y="39"/>
                    <a:pt x="549" y="33"/>
                  </a:cubicBezTo>
                  <a:cubicBezTo>
                    <a:pt x="549" y="30"/>
                    <a:pt x="549" y="27"/>
                    <a:pt x="548" y="25"/>
                  </a:cubicBezTo>
                  <a:cubicBezTo>
                    <a:pt x="547" y="23"/>
                    <a:pt x="546" y="21"/>
                    <a:pt x="545" y="19"/>
                  </a:cubicBezTo>
                  <a:cubicBezTo>
                    <a:pt x="544" y="18"/>
                    <a:pt x="542" y="16"/>
                    <a:pt x="540" y="15"/>
                  </a:cubicBezTo>
                  <a:cubicBezTo>
                    <a:pt x="538" y="14"/>
                    <a:pt x="536" y="14"/>
                    <a:pt x="533" y="14"/>
                  </a:cubicBezTo>
                  <a:cubicBezTo>
                    <a:pt x="529" y="14"/>
                    <a:pt x="526" y="16"/>
                    <a:pt x="523" y="19"/>
                  </a:cubicBezTo>
                  <a:cubicBezTo>
                    <a:pt x="523" y="1"/>
                    <a:pt x="523" y="1"/>
                    <a:pt x="523" y="1"/>
                  </a:cubicBezTo>
                  <a:cubicBezTo>
                    <a:pt x="517" y="1"/>
                    <a:pt x="517" y="1"/>
                    <a:pt x="517" y="1"/>
                  </a:cubicBezTo>
                  <a:cubicBezTo>
                    <a:pt x="517" y="52"/>
                    <a:pt x="517" y="52"/>
                    <a:pt x="517" y="52"/>
                  </a:cubicBezTo>
                  <a:cubicBezTo>
                    <a:pt x="523" y="52"/>
                    <a:pt x="523" y="52"/>
                    <a:pt x="523" y="52"/>
                  </a:cubicBezTo>
                  <a:lnTo>
                    <a:pt x="523" y="47"/>
                  </a:lnTo>
                  <a:close/>
                  <a:moveTo>
                    <a:pt x="560" y="66"/>
                  </a:moveTo>
                  <a:cubicBezTo>
                    <a:pt x="562" y="66"/>
                    <a:pt x="564" y="66"/>
                    <a:pt x="565" y="65"/>
                  </a:cubicBezTo>
                  <a:cubicBezTo>
                    <a:pt x="567" y="64"/>
                    <a:pt x="568" y="63"/>
                    <a:pt x="569" y="60"/>
                  </a:cubicBezTo>
                  <a:cubicBezTo>
                    <a:pt x="570" y="59"/>
                    <a:pt x="571" y="56"/>
                    <a:pt x="573" y="52"/>
                  </a:cubicBezTo>
                  <a:cubicBezTo>
                    <a:pt x="587" y="15"/>
                    <a:pt x="587" y="15"/>
                    <a:pt x="587" y="15"/>
                  </a:cubicBezTo>
                  <a:cubicBezTo>
                    <a:pt x="580" y="15"/>
                    <a:pt x="580" y="15"/>
                    <a:pt x="580" y="15"/>
                  </a:cubicBezTo>
                  <a:cubicBezTo>
                    <a:pt x="573" y="36"/>
                    <a:pt x="573" y="36"/>
                    <a:pt x="573" y="36"/>
                  </a:cubicBezTo>
                  <a:cubicBezTo>
                    <a:pt x="572" y="39"/>
                    <a:pt x="571" y="42"/>
                    <a:pt x="570" y="45"/>
                  </a:cubicBezTo>
                  <a:cubicBezTo>
                    <a:pt x="569" y="42"/>
                    <a:pt x="568" y="39"/>
                    <a:pt x="567" y="36"/>
                  </a:cubicBezTo>
                  <a:cubicBezTo>
                    <a:pt x="560" y="15"/>
                    <a:pt x="560" y="15"/>
                    <a:pt x="560" y="15"/>
                  </a:cubicBezTo>
                  <a:cubicBezTo>
                    <a:pt x="553" y="15"/>
                    <a:pt x="553" y="15"/>
                    <a:pt x="553" y="15"/>
                  </a:cubicBezTo>
                  <a:cubicBezTo>
                    <a:pt x="567" y="52"/>
                    <a:pt x="567" y="52"/>
                    <a:pt x="567" y="52"/>
                  </a:cubicBezTo>
                  <a:cubicBezTo>
                    <a:pt x="567" y="52"/>
                    <a:pt x="567" y="53"/>
                    <a:pt x="566" y="53"/>
                  </a:cubicBezTo>
                  <a:cubicBezTo>
                    <a:pt x="566" y="56"/>
                    <a:pt x="565" y="57"/>
                    <a:pt x="564" y="58"/>
                  </a:cubicBezTo>
                  <a:cubicBezTo>
                    <a:pt x="564" y="59"/>
                    <a:pt x="563" y="59"/>
                    <a:pt x="562" y="60"/>
                  </a:cubicBezTo>
                  <a:cubicBezTo>
                    <a:pt x="562" y="60"/>
                    <a:pt x="561" y="60"/>
                    <a:pt x="559" y="60"/>
                  </a:cubicBezTo>
                  <a:cubicBezTo>
                    <a:pt x="558" y="60"/>
                    <a:pt x="557" y="60"/>
                    <a:pt x="556" y="60"/>
                  </a:cubicBezTo>
                  <a:cubicBezTo>
                    <a:pt x="556" y="66"/>
                    <a:pt x="556" y="66"/>
                    <a:pt x="556" y="66"/>
                  </a:cubicBezTo>
                  <a:cubicBezTo>
                    <a:pt x="558" y="66"/>
                    <a:pt x="559" y="66"/>
                    <a:pt x="560" y="66"/>
                  </a:cubicBezTo>
                  <a:close/>
                  <a:moveTo>
                    <a:pt x="622" y="46"/>
                  </a:moveTo>
                  <a:cubicBezTo>
                    <a:pt x="622" y="46"/>
                    <a:pt x="621" y="46"/>
                    <a:pt x="620" y="46"/>
                  </a:cubicBezTo>
                  <a:cubicBezTo>
                    <a:pt x="620" y="45"/>
                    <a:pt x="619" y="45"/>
                    <a:pt x="619" y="45"/>
                  </a:cubicBezTo>
                  <a:cubicBezTo>
                    <a:pt x="619" y="44"/>
                    <a:pt x="619" y="43"/>
                    <a:pt x="619" y="41"/>
                  </a:cubicBezTo>
                  <a:cubicBezTo>
                    <a:pt x="619" y="20"/>
                    <a:pt x="619" y="20"/>
                    <a:pt x="619" y="20"/>
                  </a:cubicBezTo>
                  <a:cubicBezTo>
                    <a:pt x="625" y="20"/>
                    <a:pt x="625" y="20"/>
                    <a:pt x="625" y="20"/>
                  </a:cubicBezTo>
                  <a:cubicBezTo>
                    <a:pt x="625" y="15"/>
                    <a:pt x="625" y="15"/>
                    <a:pt x="625" y="15"/>
                  </a:cubicBezTo>
                  <a:cubicBezTo>
                    <a:pt x="619" y="15"/>
                    <a:pt x="619" y="15"/>
                    <a:pt x="619" y="15"/>
                  </a:cubicBezTo>
                  <a:cubicBezTo>
                    <a:pt x="619" y="2"/>
                    <a:pt x="619" y="2"/>
                    <a:pt x="619" y="2"/>
                  </a:cubicBezTo>
                  <a:cubicBezTo>
                    <a:pt x="613" y="6"/>
                    <a:pt x="613" y="6"/>
                    <a:pt x="613" y="6"/>
                  </a:cubicBezTo>
                  <a:cubicBezTo>
                    <a:pt x="613" y="15"/>
                    <a:pt x="613" y="15"/>
                    <a:pt x="613" y="15"/>
                  </a:cubicBezTo>
                  <a:cubicBezTo>
                    <a:pt x="608" y="15"/>
                    <a:pt x="608" y="15"/>
                    <a:pt x="608" y="15"/>
                  </a:cubicBezTo>
                  <a:cubicBezTo>
                    <a:pt x="608" y="20"/>
                    <a:pt x="608" y="20"/>
                    <a:pt x="608" y="20"/>
                  </a:cubicBezTo>
                  <a:cubicBezTo>
                    <a:pt x="613" y="20"/>
                    <a:pt x="613" y="20"/>
                    <a:pt x="613" y="20"/>
                  </a:cubicBezTo>
                  <a:cubicBezTo>
                    <a:pt x="613" y="41"/>
                    <a:pt x="613" y="41"/>
                    <a:pt x="613" y="41"/>
                  </a:cubicBezTo>
                  <a:cubicBezTo>
                    <a:pt x="613" y="45"/>
                    <a:pt x="613" y="47"/>
                    <a:pt x="613" y="48"/>
                  </a:cubicBezTo>
                  <a:cubicBezTo>
                    <a:pt x="614" y="49"/>
                    <a:pt x="615" y="50"/>
                    <a:pt x="616" y="51"/>
                  </a:cubicBezTo>
                  <a:cubicBezTo>
                    <a:pt x="617" y="52"/>
                    <a:pt x="619" y="52"/>
                    <a:pt x="621" y="52"/>
                  </a:cubicBezTo>
                  <a:cubicBezTo>
                    <a:pt x="623" y="52"/>
                    <a:pt x="624" y="52"/>
                    <a:pt x="626" y="51"/>
                  </a:cubicBezTo>
                  <a:cubicBezTo>
                    <a:pt x="625" y="46"/>
                    <a:pt x="625" y="46"/>
                    <a:pt x="625" y="46"/>
                  </a:cubicBezTo>
                  <a:cubicBezTo>
                    <a:pt x="624" y="46"/>
                    <a:pt x="623" y="46"/>
                    <a:pt x="622" y="46"/>
                  </a:cubicBezTo>
                  <a:close/>
                  <a:moveTo>
                    <a:pt x="637" y="52"/>
                  </a:moveTo>
                  <a:cubicBezTo>
                    <a:pt x="637" y="31"/>
                    <a:pt x="637" y="31"/>
                    <a:pt x="637" y="31"/>
                  </a:cubicBezTo>
                  <a:cubicBezTo>
                    <a:pt x="637" y="29"/>
                    <a:pt x="638" y="26"/>
                    <a:pt x="639" y="25"/>
                  </a:cubicBezTo>
                  <a:cubicBezTo>
                    <a:pt x="639" y="23"/>
                    <a:pt x="640" y="22"/>
                    <a:pt x="642" y="21"/>
                  </a:cubicBezTo>
                  <a:cubicBezTo>
                    <a:pt x="644" y="20"/>
                    <a:pt x="645" y="19"/>
                    <a:pt x="647" y="19"/>
                  </a:cubicBezTo>
                  <a:cubicBezTo>
                    <a:pt x="650" y="19"/>
                    <a:pt x="652" y="20"/>
                    <a:pt x="653" y="21"/>
                  </a:cubicBezTo>
                  <a:cubicBezTo>
                    <a:pt x="654" y="23"/>
                    <a:pt x="655" y="25"/>
                    <a:pt x="655" y="28"/>
                  </a:cubicBezTo>
                  <a:cubicBezTo>
                    <a:pt x="655" y="52"/>
                    <a:pt x="655" y="52"/>
                    <a:pt x="655" y="52"/>
                  </a:cubicBezTo>
                  <a:cubicBezTo>
                    <a:pt x="661" y="52"/>
                    <a:pt x="661" y="52"/>
                    <a:pt x="661" y="52"/>
                  </a:cubicBezTo>
                  <a:cubicBezTo>
                    <a:pt x="661" y="28"/>
                    <a:pt x="661" y="28"/>
                    <a:pt x="661" y="28"/>
                  </a:cubicBezTo>
                  <a:cubicBezTo>
                    <a:pt x="661" y="25"/>
                    <a:pt x="661" y="22"/>
                    <a:pt x="660" y="20"/>
                  </a:cubicBezTo>
                  <a:cubicBezTo>
                    <a:pt x="659" y="18"/>
                    <a:pt x="658" y="17"/>
                    <a:pt x="656" y="16"/>
                  </a:cubicBezTo>
                  <a:cubicBezTo>
                    <a:pt x="654" y="15"/>
                    <a:pt x="651" y="14"/>
                    <a:pt x="648" y="14"/>
                  </a:cubicBezTo>
                  <a:cubicBezTo>
                    <a:pt x="644" y="14"/>
                    <a:pt x="640" y="16"/>
                    <a:pt x="637" y="19"/>
                  </a:cubicBezTo>
                  <a:cubicBezTo>
                    <a:pt x="637" y="1"/>
                    <a:pt x="637" y="1"/>
                    <a:pt x="637" y="1"/>
                  </a:cubicBezTo>
                  <a:cubicBezTo>
                    <a:pt x="631" y="1"/>
                    <a:pt x="631" y="1"/>
                    <a:pt x="631" y="1"/>
                  </a:cubicBezTo>
                  <a:cubicBezTo>
                    <a:pt x="631" y="52"/>
                    <a:pt x="631" y="52"/>
                    <a:pt x="631" y="52"/>
                  </a:cubicBezTo>
                  <a:lnTo>
                    <a:pt x="637" y="52"/>
                  </a:lnTo>
                  <a:close/>
                  <a:moveTo>
                    <a:pt x="679" y="22"/>
                  </a:moveTo>
                  <a:cubicBezTo>
                    <a:pt x="680" y="20"/>
                    <a:pt x="683" y="19"/>
                    <a:pt x="686" y="19"/>
                  </a:cubicBezTo>
                  <a:cubicBezTo>
                    <a:pt x="689" y="19"/>
                    <a:pt x="691" y="20"/>
                    <a:pt x="693" y="23"/>
                  </a:cubicBezTo>
                  <a:cubicBezTo>
                    <a:pt x="695" y="24"/>
                    <a:pt x="696" y="27"/>
                    <a:pt x="696" y="30"/>
                  </a:cubicBezTo>
                  <a:cubicBezTo>
                    <a:pt x="675" y="30"/>
                    <a:pt x="675" y="30"/>
                    <a:pt x="675" y="30"/>
                  </a:cubicBezTo>
                  <a:cubicBezTo>
                    <a:pt x="676" y="26"/>
                    <a:pt x="677" y="24"/>
                    <a:pt x="679" y="22"/>
                  </a:cubicBezTo>
                  <a:close/>
                  <a:moveTo>
                    <a:pt x="692" y="45"/>
                  </a:moveTo>
                  <a:cubicBezTo>
                    <a:pt x="690" y="47"/>
                    <a:pt x="688" y="47"/>
                    <a:pt x="686" y="47"/>
                  </a:cubicBezTo>
                  <a:cubicBezTo>
                    <a:pt x="683" y="47"/>
                    <a:pt x="680" y="46"/>
                    <a:pt x="678" y="44"/>
                  </a:cubicBezTo>
                  <a:cubicBezTo>
                    <a:pt x="676" y="42"/>
                    <a:pt x="675" y="39"/>
                    <a:pt x="675" y="35"/>
                  </a:cubicBezTo>
                  <a:cubicBezTo>
                    <a:pt x="702" y="35"/>
                    <a:pt x="702" y="35"/>
                    <a:pt x="702" y="35"/>
                  </a:cubicBezTo>
                  <a:cubicBezTo>
                    <a:pt x="702" y="34"/>
                    <a:pt x="702" y="33"/>
                    <a:pt x="702" y="33"/>
                  </a:cubicBezTo>
                  <a:cubicBezTo>
                    <a:pt x="702" y="27"/>
                    <a:pt x="701" y="22"/>
                    <a:pt x="698" y="19"/>
                  </a:cubicBezTo>
                  <a:cubicBezTo>
                    <a:pt x="695" y="16"/>
                    <a:pt x="691" y="14"/>
                    <a:pt x="686" y="14"/>
                  </a:cubicBezTo>
                  <a:cubicBezTo>
                    <a:pt x="681" y="14"/>
                    <a:pt x="676" y="16"/>
                    <a:pt x="673" y="19"/>
                  </a:cubicBezTo>
                  <a:cubicBezTo>
                    <a:pt x="670" y="23"/>
                    <a:pt x="669" y="27"/>
                    <a:pt x="669" y="33"/>
                  </a:cubicBezTo>
                  <a:cubicBezTo>
                    <a:pt x="669" y="39"/>
                    <a:pt x="670" y="44"/>
                    <a:pt x="673" y="47"/>
                  </a:cubicBezTo>
                  <a:cubicBezTo>
                    <a:pt x="676" y="51"/>
                    <a:pt x="681" y="52"/>
                    <a:pt x="686" y="52"/>
                  </a:cubicBezTo>
                  <a:cubicBezTo>
                    <a:pt x="690" y="52"/>
                    <a:pt x="694" y="51"/>
                    <a:pt x="697" y="49"/>
                  </a:cubicBezTo>
                  <a:cubicBezTo>
                    <a:pt x="699" y="47"/>
                    <a:pt x="701" y="44"/>
                    <a:pt x="702" y="41"/>
                  </a:cubicBezTo>
                  <a:cubicBezTo>
                    <a:pt x="696" y="40"/>
                    <a:pt x="696" y="40"/>
                    <a:pt x="696" y="40"/>
                  </a:cubicBezTo>
                  <a:cubicBezTo>
                    <a:pt x="695" y="42"/>
                    <a:pt x="693" y="44"/>
                    <a:pt x="692" y="45"/>
                  </a:cubicBezTo>
                  <a:close/>
                  <a:moveTo>
                    <a:pt x="39" y="131"/>
                  </a:moveTo>
                  <a:cubicBezTo>
                    <a:pt x="39" y="125"/>
                    <a:pt x="39" y="125"/>
                    <a:pt x="39" y="125"/>
                  </a:cubicBezTo>
                  <a:cubicBezTo>
                    <a:pt x="8" y="125"/>
                    <a:pt x="8" y="125"/>
                    <a:pt x="8" y="125"/>
                  </a:cubicBezTo>
                  <a:cubicBezTo>
                    <a:pt x="8" y="108"/>
                    <a:pt x="8" y="108"/>
                    <a:pt x="8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2"/>
                    <a:pt x="36" y="102"/>
                    <a:pt x="36" y="102"/>
                  </a:cubicBezTo>
                  <a:cubicBezTo>
                    <a:pt x="8" y="102"/>
                    <a:pt x="8" y="102"/>
                    <a:pt x="8" y="102"/>
                  </a:cubicBezTo>
                  <a:cubicBezTo>
                    <a:pt x="8" y="86"/>
                    <a:pt x="8" y="86"/>
                    <a:pt x="8" y="86"/>
                  </a:cubicBezTo>
                  <a:cubicBezTo>
                    <a:pt x="38" y="86"/>
                    <a:pt x="38" y="86"/>
                    <a:pt x="38" y="86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131"/>
                    <a:pt x="1" y="131"/>
                    <a:pt x="1" y="131"/>
                  </a:cubicBezTo>
                  <a:lnTo>
                    <a:pt x="39" y="131"/>
                  </a:lnTo>
                  <a:close/>
                  <a:moveTo>
                    <a:pt x="54" y="131"/>
                  </a:moveTo>
                  <a:cubicBezTo>
                    <a:pt x="54" y="112"/>
                    <a:pt x="54" y="112"/>
                    <a:pt x="54" y="112"/>
                  </a:cubicBezTo>
                  <a:cubicBezTo>
                    <a:pt x="54" y="109"/>
                    <a:pt x="54" y="107"/>
                    <a:pt x="55" y="104"/>
                  </a:cubicBezTo>
                  <a:cubicBezTo>
                    <a:pt x="55" y="103"/>
                    <a:pt x="56" y="102"/>
                    <a:pt x="57" y="101"/>
                  </a:cubicBezTo>
                  <a:cubicBezTo>
                    <a:pt x="58" y="100"/>
                    <a:pt x="59" y="100"/>
                    <a:pt x="61" y="100"/>
                  </a:cubicBezTo>
                  <a:cubicBezTo>
                    <a:pt x="62" y="100"/>
                    <a:pt x="64" y="100"/>
                    <a:pt x="65" y="101"/>
                  </a:cubicBezTo>
                  <a:cubicBezTo>
                    <a:pt x="67" y="95"/>
                    <a:pt x="67" y="95"/>
                    <a:pt x="67" y="95"/>
                  </a:cubicBezTo>
                  <a:cubicBezTo>
                    <a:pt x="65" y="94"/>
                    <a:pt x="63" y="93"/>
                    <a:pt x="61" y="93"/>
                  </a:cubicBezTo>
                  <a:cubicBezTo>
                    <a:pt x="59" y="93"/>
                    <a:pt x="58" y="94"/>
                    <a:pt x="57" y="94"/>
                  </a:cubicBezTo>
                  <a:cubicBezTo>
                    <a:pt x="56" y="95"/>
                    <a:pt x="54" y="97"/>
                    <a:pt x="53" y="100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47" y="94"/>
                    <a:pt x="47" y="94"/>
                    <a:pt x="47" y="94"/>
                  </a:cubicBezTo>
                  <a:cubicBezTo>
                    <a:pt x="47" y="131"/>
                    <a:pt x="47" y="131"/>
                    <a:pt x="47" y="131"/>
                  </a:cubicBezTo>
                  <a:lnTo>
                    <a:pt x="54" y="131"/>
                  </a:lnTo>
                  <a:close/>
                  <a:moveTo>
                    <a:pt x="94" y="115"/>
                  </a:moveTo>
                  <a:cubicBezTo>
                    <a:pt x="94" y="117"/>
                    <a:pt x="94" y="119"/>
                    <a:pt x="93" y="121"/>
                  </a:cubicBezTo>
                  <a:cubicBezTo>
                    <a:pt x="93" y="123"/>
                    <a:pt x="91" y="124"/>
                    <a:pt x="89" y="125"/>
                  </a:cubicBezTo>
                  <a:cubicBezTo>
                    <a:pt x="87" y="126"/>
                    <a:pt x="85" y="127"/>
                    <a:pt x="83" y="127"/>
                  </a:cubicBezTo>
                  <a:cubicBezTo>
                    <a:pt x="81" y="127"/>
                    <a:pt x="79" y="126"/>
                    <a:pt x="77" y="125"/>
                  </a:cubicBezTo>
                  <a:cubicBezTo>
                    <a:pt x="76" y="124"/>
                    <a:pt x="76" y="123"/>
                    <a:pt x="76" y="121"/>
                  </a:cubicBezTo>
                  <a:cubicBezTo>
                    <a:pt x="76" y="120"/>
                    <a:pt x="76" y="119"/>
                    <a:pt x="76" y="118"/>
                  </a:cubicBezTo>
                  <a:cubicBezTo>
                    <a:pt x="77" y="117"/>
                    <a:pt x="78" y="116"/>
                    <a:pt x="79" y="116"/>
                  </a:cubicBezTo>
                  <a:cubicBezTo>
                    <a:pt x="80" y="115"/>
                    <a:pt x="82" y="115"/>
                    <a:pt x="84" y="115"/>
                  </a:cubicBezTo>
                  <a:cubicBezTo>
                    <a:pt x="89" y="114"/>
                    <a:pt x="92" y="113"/>
                    <a:pt x="94" y="112"/>
                  </a:cubicBezTo>
                  <a:lnTo>
                    <a:pt x="94" y="115"/>
                  </a:lnTo>
                  <a:close/>
                  <a:moveTo>
                    <a:pt x="96" y="131"/>
                  </a:moveTo>
                  <a:cubicBezTo>
                    <a:pt x="103" y="131"/>
                    <a:pt x="103" y="131"/>
                    <a:pt x="103" y="131"/>
                  </a:cubicBezTo>
                  <a:cubicBezTo>
                    <a:pt x="102" y="129"/>
                    <a:pt x="101" y="128"/>
                    <a:pt x="101" y="126"/>
                  </a:cubicBezTo>
                  <a:cubicBezTo>
                    <a:pt x="101" y="125"/>
                    <a:pt x="101" y="121"/>
                    <a:pt x="101" y="115"/>
                  </a:cubicBezTo>
                  <a:cubicBezTo>
                    <a:pt x="101" y="107"/>
                    <a:pt x="101" y="107"/>
                    <a:pt x="101" y="107"/>
                  </a:cubicBezTo>
                  <a:cubicBezTo>
                    <a:pt x="101" y="104"/>
                    <a:pt x="101" y="102"/>
                    <a:pt x="100" y="101"/>
                  </a:cubicBezTo>
                  <a:cubicBezTo>
                    <a:pt x="100" y="100"/>
                    <a:pt x="99" y="98"/>
                    <a:pt x="98" y="97"/>
                  </a:cubicBezTo>
                  <a:cubicBezTo>
                    <a:pt x="98" y="96"/>
                    <a:pt x="96" y="95"/>
                    <a:pt x="94" y="94"/>
                  </a:cubicBezTo>
                  <a:cubicBezTo>
                    <a:pt x="92" y="94"/>
                    <a:pt x="90" y="93"/>
                    <a:pt x="87" y="93"/>
                  </a:cubicBezTo>
                  <a:cubicBezTo>
                    <a:pt x="83" y="93"/>
                    <a:pt x="81" y="94"/>
                    <a:pt x="78" y="95"/>
                  </a:cubicBezTo>
                  <a:cubicBezTo>
                    <a:pt x="76" y="95"/>
                    <a:pt x="74" y="97"/>
                    <a:pt x="73" y="98"/>
                  </a:cubicBezTo>
                  <a:cubicBezTo>
                    <a:pt x="71" y="100"/>
                    <a:pt x="71" y="102"/>
                    <a:pt x="70" y="105"/>
                  </a:cubicBezTo>
                  <a:cubicBezTo>
                    <a:pt x="76" y="105"/>
                    <a:pt x="76" y="105"/>
                    <a:pt x="76" y="105"/>
                  </a:cubicBezTo>
                  <a:cubicBezTo>
                    <a:pt x="77" y="103"/>
                    <a:pt x="78" y="101"/>
                    <a:pt x="79" y="100"/>
                  </a:cubicBezTo>
                  <a:cubicBezTo>
                    <a:pt x="81" y="99"/>
                    <a:pt x="83" y="98"/>
                    <a:pt x="86" y="98"/>
                  </a:cubicBezTo>
                  <a:cubicBezTo>
                    <a:pt x="89" y="98"/>
                    <a:pt x="91" y="99"/>
                    <a:pt x="93" y="101"/>
                  </a:cubicBezTo>
                  <a:cubicBezTo>
                    <a:pt x="94" y="102"/>
                    <a:pt x="94" y="103"/>
                    <a:pt x="94" y="106"/>
                  </a:cubicBezTo>
                  <a:cubicBezTo>
                    <a:pt x="94" y="106"/>
                    <a:pt x="94" y="107"/>
                    <a:pt x="94" y="107"/>
                  </a:cubicBezTo>
                  <a:cubicBezTo>
                    <a:pt x="92" y="108"/>
                    <a:pt x="88" y="109"/>
                    <a:pt x="83" y="110"/>
                  </a:cubicBezTo>
                  <a:cubicBezTo>
                    <a:pt x="81" y="110"/>
                    <a:pt x="79" y="110"/>
                    <a:pt x="78" y="111"/>
                  </a:cubicBezTo>
                  <a:cubicBezTo>
                    <a:pt x="76" y="111"/>
                    <a:pt x="75" y="112"/>
                    <a:pt x="73" y="113"/>
                  </a:cubicBezTo>
                  <a:cubicBezTo>
                    <a:pt x="72" y="113"/>
                    <a:pt x="71" y="115"/>
                    <a:pt x="70" y="116"/>
                  </a:cubicBezTo>
                  <a:cubicBezTo>
                    <a:pt x="69" y="118"/>
                    <a:pt x="69" y="119"/>
                    <a:pt x="69" y="121"/>
                  </a:cubicBezTo>
                  <a:cubicBezTo>
                    <a:pt x="69" y="124"/>
                    <a:pt x="70" y="127"/>
                    <a:pt x="72" y="129"/>
                  </a:cubicBezTo>
                  <a:cubicBezTo>
                    <a:pt x="74" y="131"/>
                    <a:pt x="77" y="132"/>
                    <a:pt x="81" y="132"/>
                  </a:cubicBezTo>
                  <a:cubicBezTo>
                    <a:pt x="84" y="132"/>
                    <a:pt x="86" y="131"/>
                    <a:pt x="88" y="130"/>
                  </a:cubicBezTo>
                  <a:cubicBezTo>
                    <a:pt x="90" y="130"/>
                    <a:pt x="93" y="128"/>
                    <a:pt x="95" y="126"/>
                  </a:cubicBezTo>
                  <a:cubicBezTo>
                    <a:pt x="95" y="128"/>
                    <a:pt x="96" y="129"/>
                    <a:pt x="96" y="131"/>
                  </a:cubicBezTo>
                  <a:close/>
                  <a:moveTo>
                    <a:pt x="113" y="129"/>
                  </a:moveTo>
                  <a:cubicBezTo>
                    <a:pt x="115" y="131"/>
                    <a:pt x="119" y="132"/>
                    <a:pt x="124" y="132"/>
                  </a:cubicBezTo>
                  <a:cubicBezTo>
                    <a:pt x="126" y="132"/>
                    <a:pt x="129" y="131"/>
                    <a:pt x="131" y="130"/>
                  </a:cubicBezTo>
                  <a:cubicBezTo>
                    <a:pt x="134" y="129"/>
                    <a:pt x="135" y="128"/>
                    <a:pt x="137" y="126"/>
                  </a:cubicBezTo>
                  <a:cubicBezTo>
                    <a:pt x="138" y="124"/>
                    <a:pt x="138" y="122"/>
                    <a:pt x="138" y="120"/>
                  </a:cubicBezTo>
                  <a:cubicBezTo>
                    <a:pt x="138" y="118"/>
                    <a:pt x="138" y="116"/>
                    <a:pt x="137" y="115"/>
                  </a:cubicBezTo>
                  <a:cubicBezTo>
                    <a:pt x="136" y="113"/>
                    <a:pt x="134" y="112"/>
                    <a:pt x="133" y="111"/>
                  </a:cubicBezTo>
                  <a:cubicBezTo>
                    <a:pt x="131" y="111"/>
                    <a:pt x="128" y="110"/>
                    <a:pt x="124" y="109"/>
                  </a:cubicBezTo>
                  <a:cubicBezTo>
                    <a:pt x="120" y="108"/>
                    <a:pt x="119" y="107"/>
                    <a:pt x="118" y="107"/>
                  </a:cubicBezTo>
                  <a:cubicBezTo>
                    <a:pt x="117" y="106"/>
                    <a:pt x="116" y="106"/>
                    <a:pt x="116" y="105"/>
                  </a:cubicBezTo>
                  <a:cubicBezTo>
                    <a:pt x="115" y="105"/>
                    <a:pt x="115" y="104"/>
                    <a:pt x="115" y="103"/>
                  </a:cubicBezTo>
                  <a:cubicBezTo>
                    <a:pt x="115" y="102"/>
                    <a:pt x="116" y="101"/>
                    <a:pt x="117" y="100"/>
                  </a:cubicBezTo>
                  <a:cubicBezTo>
                    <a:pt x="118" y="99"/>
                    <a:pt x="120" y="98"/>
                    <a:pt x="123" y="98"/>
                  </a:cubicBezTo>
                  <a:cubicBezTo>
                    <a:pt x="125" y="98"/>
                    <a:pt x="127" y="99"/>
                    <a:pt x="128" y="100"/>
                  </a:cubicBezTo>
                  <a:cubicBezTo>
                    <a:pt x="130" y="101"/>
                    <a:pt x="131" y="102"/>
                    <a:pt x="131" y="104"/>
                  </a:cubicBezTo>
                  <a:cubicBezTo>
                    <a:pt x="137" y="104"/>
                    <a:pt x="137" y="104"/>
                    <a:pt x="137" y="104"/>
                  </a:cubicBezTo>
                  <a:cubicBezTo>
                    <a:pt x="137" y="101"/>
                    <a:pt x="136" y="99"/>
                    <a:pt x="135" y="98"/>
                  </a:cubicBezTo>
                  <a:cubicBezTo>
                    <a:pt x="134" y="96"/>
                    <a:pt x="132" y="95"/>
                    <a:pt x="130" y="94"/>
                  </a:cubicBezTo>
                  <a:cubicBezTo>
                    <a:pt x="128" y="94"/>
                    <a:pt x="125" y="93"/>
                    <a:pt x="122" y="93"/>
                  </a:cubicBezTo>
                  <a:cubicBezTo>
                    <a:pt x="120" y="93"/>
                    <a:pt x="119" y="93"/>
                    <a:pt x="117" y="94"/>
                  </a:cubicBezTo>
                  <a:cubicBezTo>
                    <a:pt x="115" y="94"/>
                    <a:pt x="114" y="95"/>
                    <a:pt x="113" y="96"/>
                  </a:cubicBezTo>
                  <a:cubicBezTo>
                    <a:pt x="112" y="97"/>
                    <a:pt x="111" y="98"/>
                    <a:pt x="110" y="99"/>
                  </a:cubicBezTo>
                  <a:cubicBezTo>
                    <a:pt x="109" y="101"/>
                    <a:pt x="109" y="102"/>
                    <a:pt x="109" y="104"/>
                  </a:cubicBezTo>
                  <a:cubicBezTo>
                    <a:pt x="109" y="106"/>
                    <a:pt x="109" y="107"/>
                    <a:pt x="110" y="109"/>
                  </a:cubicBezTo>
                  <a:cubicBezTo>
                    <a:pt x="111" y="110"/>
                    <a:pt x="113" y="111"/>
                    <a:pt x="114" y="112"/>
                  </a:cubicBezTo>
                  <a:cubicBezTo>
                    <a:pt x="116" y="113"/>
                    <a:pt x="119" y="114"/>
                    <a:pt x="124" y="115"/>
                  </a:cubicBezTo>
                  <a:cubicBezTo>
                    <a:pt x="127" y="116"/>
                    <a:pt x="129" y="117"/>
                    <a:pt x="130" y="117"/>
                  </a:cubicBezTo>
                  <a:cubicBezTo>
                    <a:pt x="131" y="118"/>
                    <a:pt x="132" y="119"/>
                    <a:pt x="132" y="121"/>
                  </a:cubicBezTo>
                  <a:cubicBezTo>
                    <a:pt x="132" y="122"/>
                    <a:pt x="131" y="124"/>
                    <a:pt x="130" y="125"/>
                  </a:cubicBezTo>
                  <a:cubicBezTo>
                    <a:pt x="128" y="126"/>
                    <a:pt x="126" y="126"/>
                    <a:pt x="124" y="126"/>
                  </a:cubicBezTo>
                  <a:cubicBezTo>
                    <a:pt x="121" y="126"/>
                    <a:pt x="118" y="126"/>
                    <a:pt x="117" y="125"/>
                  </a:cubicBezTo>
                  <a:cubicBezTo>
                    <a:pt x="115" y="123"/>
                    <a:pt x="114" y="121"/>
                    <a:pt x="114" y="119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09" y="124"/>
                    <a:pt x="110" y="127"/>
                    <a:pt x="113" y="129"/>
                  </a:cubicBezTo>
                  <a:close/>
                  <a:moveTo>
                    <a:pt x="152" y="131"/>
                  </a:moveTo>
                  <a:cubicBezTo>
                    <a:pt x="152" y="112"/>
                    <a:pt x="152" y="112"/>
                    <a:pt x="152" y="112"/>
                  </a:cubicBezTo>
                  <a:cubicBezTo>
                    <a:pt x="152" y="108"/>
                    <a:pt x="152" y="106"/>
                    <a:pt x="153" y="104"/>
                  </a:cubicBezTo>
                  <a:cubicBezTo>
                    <a:pt x="154" y="102"/>
                    <a:pt x="155" y="101"/>
                    <a:pt x="156" y="100"/>
                  </a:cubicBezTo>
                  <a:cubicBezTo>
                    <a:pt x="158" y="99"/>
                    <a:pt x="159" y="99"/>
                    <a:pt x="161" y="99"/>
                  </a:cubicBezTo>
                  <a:cubicBezTo>
                    <a:pt x="163" y="99"/>
                    <a:pt x="165" y="99"/>
                    <a:pt x="166" y="101"/>
                  </a:cubicBezTo>
                  <a:cubicBezTo>
                    <a:pt x="167" y="102"/>
                    <a:pt x="168" y="104"/>
                    <a:pt x="168" y="107"/>
                  </a:cubicBezTo>
                  <a:cubicBezTo>
                    <a:pt x="168" y="131"/>
                    <a:pt x="168" y="131"/>
                    <a:pt x="168" y="131"/>
                  </a:cubicBezTo>
                  <a:cubicBezTo>
                    <a:pt x="174" y="131"/>
                    <a:pt x="174" y="131"/>
                    <a:pt x="174" y="131"/>
                  </a:cubicBezTo>
                  <a:cubicBezTo>
                    <a:pt x="174" y="109"/>
                    <a:pt x="174" y="109"/>
                    <a:pt x="174" y="109"/>
                  </a:cubicBezTo>
                  <a:cubicBezTo>
                    <a:pt x="174" y="106"/>
                    <a:pt x="175" y="103"/>
                    <a:pt x="176" y="101"/>
                  </a:cubicBezTo>
                  <a:cubicBezTo>
                    <a:pt x="178" y="99"/>
                    <a:pt x="180" y="99"/>
                    <a:pt x="183" y="99"/>
                  </a:cubicBezTo>
                  <a:cubicBezTo>
                    <a:pt x="184" y="99"/>
                    <a:pt x="185" y="99"/>
                    <a:pt x="186" y="100"/>
                  </a:cubicBezTo>
                  <a:cubicBezTo>
                    <a:pt x="188" y="100"/>
                    <a:pt x="188" y="101"/>
                    <a:pt x="189" y="102"/>
                  </a:cubicBezTo>
                  <a:cubicBezTo>
                    <a:pt x="189" y="103"/>
                    <a:pt x="189" y="105"/>
                    <a:pt x="189" y="108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95" y="131"/>
                    <a:pt x="195" y="131"/>
                    <a:pt x="195" y="131"/>
                  </a:cubicBezTo>
                  <a:cubicBezTo>
                    <a:pt x="195" y="106"/>
                    <a:pt x="195" y="106"/>
                    <a:pt x="195" y="106"/>
                  </a:cubicBezTo>
                  <a:cubicBezTo>
                    <a:pt x="195" y="101"/>
                    <a:pt x="194" y="98"/>
                    <a:pt x="193" y="96"/>
                  </a:cubicBezTo>
                  <a:cubicBezTo>
                    <a:pt x="191" y="94"/>
                    <a:pt x="188" y="93"/>
                    <a:pt x="184" y="93"/>
                  </a:cubicBezTo>
                  <a:cubicBezTo>
                    <a:pt x="179" y="93"/>
                    <a:pt x="176" y="95"/>
                    <a:pt x="173" y="100"/>
                  </a:cubicBezTo>
                  <a:cubicBezTo>
                    <a:pt x="172" y="98"/>
                    <a:pt x="171" y="96"/>
                    <a:pt x="169" y="95"/>
                  </a:cubicBezTo>
                  <a:cubicBezTo>
                    <a:pt x="167" y="94"/>
                    <a:pt x="165" y="93"/>
                    <a:pt x="162" y="93"/>
                  </a:cubicBezTo>
                  <a:cubicBezTo>
                    <a:pt x="160" y="93"/>
                    <a:pt x="158" y="94"/>
                    <a:pt x="156" y="95"/>
                  </a:cubicBezTo>
                  <a:cubicBezTo>
                    <a:pt x="154" y="96"/>
                    <a:pt x="152" y="97"/>
                    <a:pt x="151" y="99"/>
                  </a:cubicBezTo>
                  <a:cubicBezTo>
                    <a:pt x="151" y="94"/>
                    <a:pt x="151" y="94"/>
                    <a:pt x="151" y="94"/>
                  </a:cubicBezTo>
                  <a:cubicBezTo>
                    <a:pt x="146" y="94"/>
                    <a:pt x="146" y="94"/>
                    <a:pt x="146" y="94"/>
                  </a:cubicBezTo>
                  <a:cubicBezTo>
                    <a:pt x="146" y="131"/>
                    <a:pt x="146" y="131"/>
                    <a:pt x="146" y="131"/>
                  </a:cubicBezTo>
                  <a:lnTo>
                    <a:pt x="152" y="131"/>
                  </a:lnTo>
                  <a:close/>
                  <a:moveTo>
                    <a:pt x="234" y="131"/>
                  </a:moveTo>
                  <a:cubicBezTo>
                    <a:pt x="234" y="94"/>
                    <a:pt x="234" y="94"/>
                    <a:pt x="234" y="94"/>
                  </a:cubicBezTo>
                  <a:cubicBezTo>
                    <a:pt x="228" y="94"/>
                    <a:pt x="228" y="94"/>
                    <a:pt x="228" y="94"/>
                  </a:cubicBezTo>
                  <a:cubicBezTo>
                    <a:pt x="228" y="114"/>
                    <a:pt x="228" y="114"/>
                    <a:pt x="228" y="114"/>
                  </a:cubicBezTo>
                  <a:cubicBezTo>
                    <a:pt x="228" y="117"/>
                    <a:pt x="228" y="119"/>
                    <a:pt x="227" y="121"/>
                  </a:cubicBezTo>
                  <a:cubicBezTo>
                    <a:pt x="226" y="123"/>
                    <a:pt x="225" y="124"/>
                    <a:pt x="224" y="125"/>
                  </a:cubicBezTo>
                  <a:cubicBezTo>
                    <a:pt x="222" y="126"/>
                    <a:pt x="220" y="126"/>
                    <a:pt x="218" y="126"/>
                  </a:cubicBezTo>
                  <a:cubicBezTo>
                    <a:pt x="216" y="126"/>
                    <a:pt x="215" y="126"/>
                    <a:pt x="214" y="125"/>
                  </a:cubicBezTo>
                  <a:cubicBezTo>
                    <a:pt x="212" y="124"/>
                    <a:pt x="212" y="123"/>
                    <a:pt x="211" y="121"/>
                  </a:cubicBezTo>
                  <a:cubicBezTo>
                    <a:pt x="211" y="120"/>
                    <a:pt x="211" y="118"/>
                    <a:pt x="211" y="114"/>
                  </a:cubicBezTo>
                  <a:cubicBezTo>
                    <a:pt x="211" y="94"/>
                    <a:pt x="211" y="94"/>
                    <a:pt x="211" y="94"/>
                  </a:cubicBezTo>
                  <a:cubicBezTo>
                    <a:pt x="205" y="94"/>
                    <a:pt x="205" y="94"/>
                    <a:pt x="205" y="94"/>
                  </a:cubicBezTo>
                  <a:cubicBezTo>
                    <a:pt x="205" y="117"/>
                    <a:pt x="205" y="117"/>
                    <a:pt x="205" y="117"/>
                  </a:cubicBezTo>
                  <a:cubicBezTo>
                    <a:pt x="205" y="119"/>
                    <a:pt x="205" y="121"/>
                    <a:pt x="205" y="123"/>
                  </a:cubicBezTo>
                  <a:cubicBezTo>
                    <a:pt x="205" y="124"/>
                    <a:pt x="206" y="126"/>
                    <a:pt x="207" y="127"/>
                  </a:cubicBezTo>
                  <a:cubicBezTo>
                    <a:pt x="208" y="128"/>
                    <a:pt x="209" y="130"/>
                    <a:pt x="211" y="130"/>
                  </a:cubicBezTo>
                  <a:cubicBezTo>
                    <a:pt x="213" y="131"/>
                    <a:pt x="215" y="132"/>
                    <a:pt x="217" y="132"/>
                  </a:cubicBezTo>
                  <a:cubicBezTo>
                    <a:pt x="222" y="132"/>
                    <a:pt x="226" y="130"/>
                    <a:pt x="229" y="125"/>
                  </a:cubicBezTo>
                  <a:cubicBezTo>
                    <a:pt x="229" y="131"/>
                    <a:pt x="229" y="131"/>
                    <a:pt x="229" y="131"/>
                  </a:cubicBezTo>
                  <a:lnTo>
                    <a:pt x="234" y="131"/>
                  </a:lnTo>
                  <a:close/>
                  <a:moveTo>
                    <a:pt x="246" y="129"/>
                  </a:moveTo>
                  <a:cubicBezTo>
                    <a:pt x="249" y="131"/>
                    <a:pt x="252" y="132"/>
                    <a:pt x="257" y="132"/>
                  </a:cubicBezTo>
                  <a:cubicBezTo>
                    <a:pt x="260" y="132"/>
                    <a:pt x="263" y="131"/>
                    <a:pt x="265" y="130"/>
                  </a:cubicBezTo>
                  <a:cubicBezTo>
                    <a:pt x="267" y="129"/>
                    <a:pt x="269" y="128"/>
                    <a:pt x="270" y="126"/>
                  </a:cubicBezTo>
                  <a:cubicBezTo>
                    <a:pt x="271" y="124"/>
                    <a:pt x="272" y="122"/>
                    <a:pt x="272" y="120"/>
                  </a:cubicBezTo>
                  <a:cubicBezTo>
                    <a:pt x="272" y="118"/>
                    <a:pt x="271" y="116"/>
                    <a:pt x="271" y="115"/>
                  </a:cubicBezTo>
                  <a:cubicBezTo>
                    <a:pt x="270" y="113"/>
                    <a:pt x="268" y="112"/>
                    <a:pt x="266" y="111"/>
                  </a:cubicBezTo>
                  <a:cubicBezTo>
                    <a:pt x="265" y="111"/>
                    <a:pt x="262" y="110"/>
                    <a:pt x="257" y="109"/>
                  </a:cubicBezTo>
                  <a:cubicBezTo>
                    <a:pt x="254" y="108"/>
                    <a:pt x="252" y="107"/>
                    <a:pt x="252" y="107"/>
                  </a:cubicBezTo>
                  <a:cubicBezTo>
                    <a:pt x="251" y="106"/>
                    <a:pt x="250" y="106"/>
                    <a:pt x="249" y="105"/>
                  </a:cubicBezTo>
                  <a:cubicBezTo>
                    <a:pt x="249" y="105"/>
                    <a:pt x="249" y="104"/>
                    <a:pt x="249" y="103"/>
                  </a:cubicBezTo>
                  <a:cubicBezTo>
                    <a:pt x="249" y="102"/>
                    <a:pt x="249" y="101"/>
                    <a:pt x="250" y="100"/>
                  </a:cubicBezTo>
                  <a:cubicBezTo>
                    <a:pt x="252" y="99"/>
                    <a:pt x="254" y="98"/>
                    <a:pt x="257" y="98"/>
                  </a:cubicBezTo>
                  <a:cubicBezTo>
                    <a:pt x="259" y="98"/>
                    <a:pt x="261" y="99"/>
                    <a:pt x="262" y="100"/>
                  </a:cubicBezTo>
                  <a:cubicBezTo>
                    <a:pt x="263" y="101"/>
                    <a:pt x="264" y="102"/>
                    <a:pt x="265" y="104"/>
                  </a:cubicBezTo>
                  <a:cubicBezTo>
                    <a:pt x="271" y="104"/>
                    <a:pt x="271" y="104"/>
                    <a:pt x="271" y="104"/>
                  </a:cubicBezTo>
                  <a:cubicBezTo>
                    <a:pt x="270" y="101"/>
                    <a:pt x="270" y="99"/>
                    <a:pt x="268" y="98"/>
                  </a:cubicBezTo>
                  <a:cubicBezTo>
                    <a:pt x="267" y="96"/>
                    <a:pt x="266" y="95"/>
                    <a:pt x="264" y="94"/>
                  </a:cubicBezTo>
                  <a:cubicBezTo>
                    <a:pt x="261" y="94"/>
                    <a:pt x="259" y="93"/>
                    <a:pt x="256" y="93"/>
                  </a:cubicBezTo>
                  <a:cubicBezTo>
                    <a:pt x="254" y="93"/>
                    <a:pt x="252" y="93"/>
                    <a:pt x="251" y="94"/>
                  </a:cubicBezTo>
                  <a:cubicBezTo>
                    <a:pt x="249" y="94"/>
                    <a:pt x="248" y="95"/>
                    <a:pt x="247" y="96"/>
                  </a:cubicBezTo>
                  <a:cubicBezTo>
                    <a:pt x="245" y="97"/>
                    <a:pt x="244" y="98"/>
                    <a:pt x="244" y="99"/>
                  </a:cubicBezTo>
                  <a:cubicBezTo>
                    <a:pt x="243" y="101"/>
                    <a:pt x="243" y="102"/>
                    <a:pt x="243" y="104"/>
                  </a:cubicBezTo>
                  <a:cubicBezTo>
                    <a:pt x="243" y="106"/>
                    <a:pt x="243" y="107"/>
                    <a:pt x="244" y="109"/>
                  </a:cubicBezTo>
                  <a:cubicBezTo>
                    <a:pt x="245" y="110"/>
                    <a:pt x="246" y="111"/>
                    <a:pt x="248" y="112"/>
                  </a:cubicBezTo>
                  <a:cubicBezTo>
                    <a:pt x="250" y="113"/>
                    <a:pt x="253" y="114"/>
                    <a:pt x="257" y="115"/>
                  </a:cubicBezTo>
                  <a:cubicBezTo>
                    <a:pt x="261" y="116"/>
                    <a:pt x="263" y="117"/>
                    <a:pt x="264" y="117"/>
                  </a:cubicBezTo>
                  <a:cubicBezTo>
                    <a:pt x="265" y="118"/>
                    <a:pt x="266" y="119"/>
                    <a:pt x="266" y="121"/>
                  </a:cubicBezTo>
                  <a:cubicBezTo>
                    <a:pt x="266" y="122"/>
                    <a:pt x="265" y="124"/>
                    <a:pt x="264" y="125"/>
                  </a:cubicBezTo>
                  <a:cubicBezTo>
                    <a:pt x="262" y="126"/>
                    <a:pt x="260" y="126"/>
                    <a:pt x="257" y="126"/>
                  </a:cubicBezTo>
                  <a:cubicBezTo>
                    <a:pt x="254" y="126"/>
                    <a:pt x="252" y="126"/>
                    <a:pt x="251" y="125"/>
                  </a:cubicBezTo>
                  <a:cubicBezTo>
                    <a:pt x="249" y="123"/>
                    <a:pt x="248" y="121"/>
                    <a:pt x="248" y="119"/>
                  </a:cubicBezTo>
                  <a:cubicBezTo>
                    <a:pt x="242" y="120"/>
                    <a:pt x="242" y="120"/>
                    <a:pt x="242" y="120"/>
                  </a:cubicBezTo>
                  <a:cubicBezTo>
                    <a:pt x="242" y="124"/>
                    <a:pt x="244" y="127"/>
                    <a:pt x="246" y="129"/>
                  </a:cubicBezTo>
                  <a:close/>
                  <a:moveTo>
                    <a:pt x="298" y="123"/>
                  </a:moveTo>
                  <a:cubicBezTo>
                    <a:pt x="298" y="109"/>
                    <a:pt x="298" y="109"/>
                    <a:pt x="298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298" y="103"/>
                    <a:pt x="298" y="103"/>
                    <a:pt x="298" y="103"/>
                  </a:cubicBezTo>
                  <a:cubicBezTo>
                    <a:pt x="298" y="89"/>
                    <a:pt x="298" y="89"/>
                    <a:pt x="298" y="89"/>
                  </a:cubicBezTo>
                  <a:cubicBezTo>
                    <a:pt x="292" y="89"/>
                    <a:pt x="292" y="89"/>
                    <a:pt x="292" y="89"/>
                  </a:cubicBezTo>
                  <a:cubicBezTo>
                    <a:pt x="292" y="103"/>
                    <a:pt x="292" y="103"/>
                    <a:pt x="292" y="103"/>
                  </a:cubicBezTo>
                  <a:cubicBezTo>
                    <a:pt x="279" y="103"/>
                    <a:pt x="279" y="103"/>
                    <a:pt x="279" y="103"/>
                  </a:cubicBezTo>
                  <a:cubicBezTo>
                    <a:pt x="279" y="109"/>
                    <a:pt x="279" y="109"/>
                    <a:pt x="279" y="109"/>
                  </a:cubicBezTo>
                  <a:cubicBezTo>
                    <a:pt x="292" y="109"/>
                    <a:pt x="292" y="109"/>
                    <a:pt x="292" y="109"/>
                  </a:cubicBezTo>
                  <a:cubicBezTo>
                    <a:pt x="292" y="123"/>
                    <a:pt x="292" y="123"/>
                    <a:pt x="292" y="123"/>
                  </a:cubicBezTo>
                  <a:lnTo>
                    <a:pt x="298" y="123"/>
                  </a:lnTo>
                  <a:close/>
                  <a:moveTo>
                    <a:pt x="348" y="86"/>
                  </a:moveTo>
                  <a:cubicBezTo>
                    <a:pt x="361" y="86"/>
                    <a:pt x="361" y="86"/>
                    <a:pt x="361" y="86"/>
                  </a:cubicBezTo>
                  <a:cubicBezTo>
                    <a:pt x="364" y="86"/>
                    <a:pt x="366" y="86"/>
                    <a:pt x="367" y="87"/>
                  </a:cubicBezTo>
                  <a:cubicBezTo>
                    <a:pt x="369" y="87"/>
                    <a:pt x="370" y="88"/>
                    <a:pt x="371" y="90"/>
                  </a:cubicBezTo>
                  <a:cubicBezTo>
                    <a:pt x="372" y="91"/>
                    <a:pt x="373" y="93"/>
                    <a:pt x="373" y="95"/>
                  </a:cubicBezTo>
                  <a:cubicBezTo>
                    <a:pt x="373" y="98"/>
                    <a:pt x="372" y="100"/>
                    <a:pt x="370" y="102"/>
                  </a:cubicBezTo>
                  <a:cubicBezTo>
                    <a:pt x="368" y="103"/>
                    <a:pt x="365" y="104"/>
                    <a:pt x="361" y="104"/>
                  </a:cubicBezTo>
                  <a:cubicBezTo>
                    <a:pt x="348" y="104"/>
                    <a:pt x="348" y="104"/>
                    <a:pt x="348" y="104"/>
                  </a:cubicBezTo>
                  <a:lnTo>
                    <a:pt x="348" y="86"/>
                  </a:lnTo>
                  <a:close/>
                  <a:moveTo>
                    <a:pt x="348" y="131"/>
                  </a:moveTo>
                  <a:cubicBezTo>
                    <a:pt x="348" y="110"/>
                    <a:pt x="348" y="110"/>
                    <a:pt x="348" y="110"/>
                  </a:cubicBezTo>
                  <a:cubicBezTo>
                    <a:pt x="361" y="110"/>
                    <a:pt x="361" y="110"/>
                    <a:pt x="361" y="110"/>
                  </a:cubicBezTo>
                  <a:cubicBezTo>
                    <a:pt x="368" y="110"/>
                    <a:pt x="373" y="109"/>
                    <a:pt x="376" y="106"/>
                  </a:cubicBezTo>
                  <a:cubicBezTo>
                    <a:pt x="378" y="103"/>
                    <a:pt x="380" y="99"/>
                    <a:pt x="380" y="95"/>
                  </a:cubicBezTo>
                  <a:cubicBezTo>
                    <a:pt x="380" y="92"/>
                    <a:pt x="379" y="90"/>
                    <a:pt x="378" y="88"/>
                  </a:cubicBezTo>
                  <a:cubicBezTo>
                    <a:pt x="377" y="86"/>
                    <a:pt x="376" y="84"/>
                    <a:pt x="374" y="83"/>
                  </a:cubicBezTo>
                  <a:cubicBezTo>
                    <a:pt x="373" y="82"/>
                    <a:pt x="370" y="81"/>
                    <a:pt x="368" y="81"/>
                  </a:cubicBezTo>
                  <a:cubicBezTo>
                    <a:pt x="366" y="80"/>
                    <a:pt x="364" y="80"/>
                    <a:pt x="360" y="80"/>
                  </a:cubicBezTo>
                  <a:cubicBezTo>
                    <a:pt x="341" y="80"/>
                    <a:pt x="341" y="80"/>
                    <a:pt x="341" y="80"/>
                  </a:cubicBezTo>
                  <a:cubicBezTo>
                    <a:pt x="341" y="131"/>
                    <a:pt x="341" y="131"/>
                    <a:pt x="341" y="131"/>
                  </a:cubicBezTo>
                  <a:lnTo>
                    <a:pt x="348" y="131"/>
                  </a:lnTo>
                  <a:close/>
                  <a:moveTo>
                    <a:pt x="394" y="131"/>
                  </a:moveTo>
                  <a:cubicBezTo>
                    <a:pt x="394" y="112"/>
                    <a:pt x="394" y="112"/>
                    <a:pt x="394" y="112"/>
                  </a:cubicBezTo>
                  <a:cubicBezTo>
                    <a:pt x="394" y="109"/>
                    <a:pt x="394" y="107"/>
                    <a:pt x="395" y="104"/>
                  </a:cubicBezTo>
                  <a:cubicBezTo>
                    <a:pt x="395" y="103"/>
                    <a:pt x="396" y="102"/>
                    <a:pt x="397" y="101"/>
                  </a:cubicBezTo>
                  <a:cubicBezTo>
                    <a:pt x="398" y="100"/>
                    <a:pt x="399" y="100"/>
                    <a:pt x="401" y="100"/>
                  </a:cubicBezTo>
                  <a:cubicBezTo>
                    <a:pt x="402" y="100"/>
                    <a:pt x="404" y="100"/>
                    <a:pt x="405" y="101"/>
                  </a:cubicBezTo>
                  <a:cubicBezTo>
                    <a:pt x="407" y="95"/>
                    <a:pt x="407" y="95"/>
                    <a:pt x="407" y="95"/>
                  </a:cubicBezTo>
                  <a:cubicBezTo>
                    <a:pt x="405" y="94"/>
                    <a:pt x="403" y="93"/>
                    <a:pt x="401" y="93"/>
                  </a:cubicBezTo>
                  <a:cubicBezTo>
                    <a:pt x="400" y="93"/>
                    <a:pt x="398" y="94"/>
                    <a:pt x="397" y="94"/>
                  </a:cubicBezTo>
                  <a:cubicBezTo>
                    <a:pt x="396" y="95"/>
                    <a:pt x="395" y="97"/>
                    <a:pt x="393" y="100"/>
                  </a:cubicBezTo>
                  <a:cubicBezTo>
                    <a:pt x="393" y="94"/>
                    <a:pt x="393" y="94"/>
                    <a:pt x="393" y="94"/>
                  </a:cubicBezTo>
                  <a:cubicBezTo>
                    <a:pt x="388" y="94"/>
                    <a:pt x="388" y="94"/>
                    <a:pt x="388" y="94"/>
                  </a:cubicBezTo>
                  <a:cubicBezTo>
                    <a:pt x="388" y="131"/>
                    <a:pt x="388" y="131"/>
                    <a:pt x="388" y="131"/>
                  </a:cubicBezTo>
                  <a:lnTo>
                    <a:pt x="394" y="131"/>
                  </a:lnTo>
                  <a:close/>
                  <a:moveTo>
                    <a:pt x="418" y="102"/>
                  </a:moveTo>
                  <a:cubicBezTo>
                    <a:pt x="420" y="100"/>
                    <a:pt x="423" y="98"/>
                    <a:pt x="426" y="98"/>
                  </a:cubicBezTo>
                  <a:cubicBezTo>
                    <a:pt x="429" y="98"/>
                    <a:pt x="432" y="100"/>
                    <a:pt x="434" y="102"/>
                  </a:cubicBezTo>
                  <a:cubicBezTo>
                    <a:pt x="436" y="104"/>
                    <a:pt x="437" y="108"/>
                    <a:pt x="437" y="112"/>
                  </a:cubicBezTo>
                  <a:cubicBezTo>
                    <a:pt x="437" y="117"/>
                    <a:pt x="436" y="121"/>
                    <a:pt x="434" y="123"/>
                  </a:cubicBezTo>
                  <a:cubicBezTo>
                    <a:pt x="432" y="125"/>
                    <a:pt x="429" y="126"/>
                    <a:pt x="426" y="126"/>
                  </a:cubicBezTo>
                  <a:cubicBezTo>
                    <a:pt x="423" y="126"/>
                    <a:pt x="420" y="125"/>
                    <a:pt x="418" y="123"/>
                  </a:cubicBezTo>
                  <a:cubicBezTo>
                    <a:pt x="416" y="121"/>
                    <a:pt x="415" y="117"/>
                    <a:pt x="415" y="112"/>
                  </a:cubicBezTo>
                  <a:cubicBezTo>
                    <a:pt x="415" y="108"/>
                    <a:pt x="416" y="104"/>
                    <a:pt x="418" y="102"/>
                  </a:cubicBezTo>
                  <a:close/>
                  <a:moveTo>
                    <a:pt x="414" y="127"/>
                  </a:moveTo>
                  <a:cubicBezTo>
                    <a:pt x="417" y="130"/>
                    <a:pt x="421" y="132"/>
                    <a:pt x="426" y="132"/>
                  </a:cubicBezTo>
                  <a:cubicBezTo>
                    <a:pt x="429" y="132"/>
                    <a:pt x="432" y="131"/>
                    <a:pt x="435" y="129"/>
                  </a:cubicBezTo>
                  <a:cubicBezTo>
                    <a:pt x="438" y="128"/>
                    <a:pt x="440" y="126"/>
                    <a:pt x="441" y="123"/>
                  </a:cubicBezTo>
                  <a:cubicBezTo>
                    <a:pt x="442" y="120"/>
                    <a:pt x="443" y="117"/>
                    <a:pt x="443" y="112"/>
                  </a:cubicBezTo>
                  <a:cubicBezTo>
                    <a:pt x="443" y="106"/>
                    <a:pt x="442" y="102"/>
                    <a:pt x="438" y="98"/>
                  </a:cubicBezTo>
                  <a:cubicBezTo>
                    <a:pt x="435" y="95"/>
                    <a:pt x="431" y="93"/>
                    <a:pt x="426" y="93"/>
                  </a:cubicBezTo>
                  <a:cubicBezTo>
                    <a:pt x="421" y="93"/>
                    <a:pt x="418" y="95"/>
                    <a:pt x="414" y="97"/>
                  </a:cubicBezTo>
                  <a:cubicBezTo>
                    <a:pt x="411" y="101"/>
                    <a:pt x="409" y="106"/>
                    <a:pt x="409" y="112"/>
                  </a:cubicBezTo>
                  <a:cubicBezTo>
                    <a:pt x="409" y="119"/>
                    <a:pt x="410" y="123"/>
                    <a:pt x="414" y="127"/>
                  </a:cubicBezTo>
                  <a:close/>
                  <a:moveTo>
                    <a:pt x="457" y="102"/>
                  </a:moveTo>
                  <a:cubicBezTo>
                    <a:pt x="459" y="100"/>
                    <a:pt x="462" y="98"/>
                    <a:pt x="464" y="98"/>
                  </a:cubicBezTo>
                  <a:cubicBezTo>
                    <a:pt x="467" y="98"/>
                    <a:pt x="470" y="100"/>
                    <a:pt x="472" y="102"/>
                  </a:cubicBezTo>
                  <a:cubicBezTo>
                    <a:pt x="474" y="104"/>
                    <a:pt x="475" y="107"/>
                    <a:pt x="475" y="112"/>
                  </a:cubicBezTo>
                  <a:cubicBezTo>
                    <a:pt x="475" y="117"/>
                    <a:pt x="474" y="120"/>
                    <a:pt x="472" y="122"/>
                  </a:cubicBezTo>
                  <a:cubicBezTo>
                    <a:pt x="470" y="125"/>
                    <a:pt x="467" y="126"/>
                    <a:pt x="465" y="126"/>
                  </a:cubicBezTo>
                  <a:cubicBezTo>
                    <a:pt x="462" y="126"/>
                    <a:pt x="459" y="125"/>
                    <a:pt x="457" y="122"/>
                  </a:cubicBezTo>
                  <a:cubicBezTo>
                    <a:pt x="455" y="120"/>
                    <a:pt x="454" y="117"/>
                    <a:pt x="454" y="112"/>
                  </a:cubicBezTo>
                  <a:cubicBezTo>
                    <a:pt x="454" y="107"/>
                    <a:pt x="455" y="104"/>
                    <a:pt x="457" y="102"/>
                  </a:cubicBezTo>
                  <a:close/>
                  <a:moveTo>
                    <a:pt x="453" y="143"/>
                  </a:moveTo>
                  <a:cubicBezTo>
                    <a:pt x="456" y="145"/>
                    <a:pt x="459" y="146"/>
                    <a:pt x="464" y="146"/>
                  </a:cubicBezTo>
                  <a:cubicBezTo>
                    <a:pt x="468" y="146"/>
                    <a:pt x="471" y="145"/>
                    <a:pt x="473" y="144"/>
                  </a:cubicBezTo>
                  <a:cubicBezTo>
                    <a:pt x="476" y="142"/>
                    <a:pt x="478" y="140"/>
                    <a:pt x="479" y="138"/>
                  </a:cubicBezTo>
                  <a:cubicBezTo>
                    <a:pt x="480" y="136"/>
                    <a:pt x="480" y="132"/>
                    <a:pt x="480" y="126"/>
                  </a:cubicBezTo>
                  <a:cubicBezTo>
                    <a:pt x="480" y="94"/>
                    <a:pt x="480" y="94"/>
                    <a:pt x="480" y="94"/>
                  </a:cubicBezTo>
                  <a:cubicBezTo>
                    <a:pt x="475" y="94"/>
                    <a:pt x="475" y="94"/>
                    <a:pt x="475" y="94"/>
                  </a:cubicBezTo>
                  <a:cubicBezTo>
                    <a:pt x="475" y="99"/>
                    <a:pt x="475" y="99"/>
                    <a:pt x="475" y="99"/>
                  </a:cubicBezTo>
                  <a:cubicBezTo>
                    <a:pt x="472" y="95"/>
                    <a:pt x="468" y="93"/>
                    <a:pt x="464" y="93"/>
                  </a:cubicBezTo>
                  <a:cubicBezTo>
                    <a:pt x="461" y="93"/>
                    <a:pt x="458" y="94"/>
                    <a:pt x="455" y="96"/>
                  </a:cubicBezTo>
                  <a:cubicBezTo>
                    <a:pt x="453" y="97"/>
                    <a:pt x="451" y="100"/>
                    <a:pt x="450" y="103"/>
                  </a:cubicBezTo>
                  <a:cubicBezTo>
                    <a:pt x="449" y="105"/>
                    <a:pt x="448" y="109"/>
                    <a:pt x="448" y="112"/>
                  </a:cubicBezTo>
                  <a:cubicBezTo>
                    <a:pt x="448" y="117"/>
                    <a:pt x="449" y="122"/>
                    <a:pt x="452" y="125"/>
                  </a:cubicBezTo>
                  <a:cubicBezTo>
                    <a:pt x="455" y="129"/>
                    <a:pt x="459" y="131"/>
                    <a:pt x="464" y="131"/>
                  </a:cubicBezTo>
                  <a:cubicBezTo>
                    <a:pt x="468" y="131"/>
                    <a:pt x="471" y="129"/>
                    <a:pt x="474" y="126"/>
                  </a:cubicBezTo>
                  <a:cubicBezTo>
                    <a:pt x="474" y="130"/>
                    <a:pt x="474" y="133"/>
                    <a:pt x="474" y="134"/>
                  </a:cubicBezTo>
                  <a:cubicBezTo>
                    <a:pt x="473" y="136"/>
                    <a:pt x="472" y="138"/>
                    <a:pt x="470" y="139"/>
                  </a:cubicBezTo>
                  <a:cubicBezTo>
                    <a:pt x="469" y="140"/>
                    <a:pt x="467" y="141"/>
                    <a:pt x="464" y="141"/>
                  </a:cubicBezTo>
                  <a:cubicBezTo>
                    <a:pt x="461" y="141"/>
                    <a:pt x="459" y="140"/>
                    <a:pt x="457" y="139"/>
                  </a:cubicBezTo>
                  <a:cubicBezTo>
                    <a:pt x="456" y="138"/>
                    <a:pt x="456" y="137"/>
                    <a:pt x="455" y="135"/>
                  </a:cubicBezTo>
                  <a:cubicBezTo>
                    <a:pt x="449" y="134"/>
                    <a:pt x="449" y="134"/>
                    <a:pt x="449" y="134"/>
                  </a:cubicBezTo>
                  <a:cubicBezTo>
                    <a:pt x="449" y="138"/>
                    <a:pt x="451" y="141"/>
                    <a:pt x="453" y="143"/>
                  </a:cubicBezTo>
                  <a:close/>
                  <a:moveTo>
                    <a:pt x="496" y="131"/>
                  </a:moveTo>
                  <a:cubicBezTo>
                    <a:pt x="496" y="112"/>
                    <a:pt x="496" y="112"/>
                    <a:pt x="496" y="112"/>
                  </a:cubicBezTo>
                  <a:cubicBezTo>
                    <a:pt x="496" y="109"/>
                    <a:pt x="496" y="107"/>
                    <a:pt x="497" y="104"/>
                  </a:cubicBezTo>
                  <a:cubicBezTo>
                    <a:pt x="497" y="103"/>
                    <a:pt x="498" y="102"/>
                    <a:pt x="499" y="101"/>
                  </a:cubicBezTo>
                  <a:cubicBezTo>
                    <a:pt x="500" y="100"/>
                    <a:pt x="502" y="100"/>
                    <a:pt x="503" y="100"/>
                  </a:cubicBezTo>
                  <a:cubicBezTo>
                    <a:pt x="504" y="100"/>
                    <a:pt x="506" y="100"/>
                    <a:pt x="508" y="101"/>
                  </a:cubicBezTo>
                  <a:cubicBezTo>
                    <a:pt x="510" y="95"/>
                    <a:pt x="510" y="95"/>
                    <a:pt x="510" y="95"/>
                  </a:cubicBezTo>
                  <a:cubicBezTo>
                    <a:pt x="508" y="94"/>
                    <a:pt x="505" y="93"/>
                    <a:pt x="503" y="93"/>
                  </a:cubicBezTo>
                  <a:cubicBezTo>
                    <a:pt x="502" y="93"/>
                    <a:pt x="501" y="94"/>
                    <a:pt x="499" y="94"/>
                  </a:cubicBezTo>
                  <a:cubicBezTo>
                    <a:pt x="498" y="95"/>
                    <a:pt x="497" y="97"/>
                    <a:pt x="495" y="100"/>
                  </a:cubicBezTo>
                  <a:cubicBezTo>
                    <a:pt x="495" y="94"/>
                    <a:pt x="495" y="94"/>
                    <a:pt x="495" y="94"/>
                  </a:cubicBezTo>
                  <a:cubicBezTo>
                    <a:pt x="490" y="94"/>
                    <a:pt x="490" y="94"/>
                    <a:pt x="490" y="94"/>
                  </a:cubicBezTo>
                  <a:cubicBezTo>
                    <a:pt x="490" y="131"/>
                    <a:pt x="490" y="131"/>
                    <a:pt x="490" y="131"/>
                  </a:cubicBezTo>
                  <a:lnTo>
                    <a:pt x="496" y="131"/>
                  </a:lnTo>
                  <a:close/>
                  <a:moveTo>
                    <a:pt x="537" y="115"/>
                  </a:moveTo>
                  <a:cubicBezTo>
                    <a:pt x="537" y="117"/>
                    <a:pt x="536" y="119"/>
                    <a:pt x="536" y="121"/>
                  </a:cubicBezTo>
                  <a:cubicBezTo>
                    <a:pt x="535" y="123"/>
                    <a:pt x="534" y="124"/>
                    <a:pt x="532" y="125"/>
                  </a:cubicBezTo>
                  <a:cubicBezTo>
                    <a:pt x="530" y="126"/>
                    <a:pt x="528" y="127"/>
                    <a:pt x="525" y="127"/>
                  </a:cubicBezTo>
                  <a:cubicBezTo>
                    <a:pt x="523" y="127"/>
                    <a:pt x="521" y="126"/>
                    <a:pt x="520" y="125"/>
                  </a:cubicBezTo>
                  <a:cubicBezTo>
                    <a:pt x="519" y="124"/>
                    <a:pt x="518" y="123"/>
                    <a:pt x="518" y="121"/>
                  </a:cubicBezTo>
                  <a:cubicBezTo>
                    <a:pt x="518" y="120"/>
                    <a:pt x="518" y="119"/>
                    <a:pt x="519" y="118"/>
                  </a:cubicBezTo>
                  <a:cubicBezTo>
                    <a:pt x="519" y="117"/>
                    <a:pt x="520" y="116"/>
                    <a:pt x="521" y="116"/>
                  </a:cubicBezTo>
                  <a:cubicBezTo>
                    <a:pt x="522" y="115"/>
                    <a:pt x="524" y="115"/>
                    <a:pt x="527" y="115"/>
                  </a:cubicBezTo>
                  <a:cubicBezTo>
                    <a:pt x="531" y="114"/>
                    <a:pt x="535" y="113"/>
                    <a:pt x="537" y="112"/>
                  </a:cubicBezTo>
                  <a:lnTo>
                    <a:pt x="537" y="115"/>
                  </a:lnTo>
                  <a:close/>
                  <a:moveTo>
                    <a:pt x="539" y="131"/>
                  </a:moveTo>
                  <a:cubicBezTo>
                    <a:pt x="545" y="131"/>
                    <a:pt x="545" y="131"/>
                    <a:pt x="545" y="131"/>
                  </a:cubicBezTo>
                  <a:cubicBezTo>
                    <a:pt x="544" y="129"/>
                    <a:pt x="544" y="128"/>
                    <a:pt x="543" y="126"/>
                  </a:cubicBezTo>
                  <a:cubicBezTo>
                    <a:pt x="543" y="125"/>
                    <a:pt x="543" y="121"/>
                    <a:pt x="543" y="115"/>
                  </a:cubicBezTo>
                  <a:cubicBezTo>
                    <a:pt x="543" y="107"/>
                    <a:pt x="543" y="107"/>
                    <a:pt x="543" y="107"/>
                  </a:cubicBezTo>
                  <a:cubicBezTo>
                    <a:pt x="543" y="104"/>
                    <a:pt x="543" y="102"/>
                    <a:pt x="543" y="101"/>
                  </a:cubicBezTo>
                  <a:cubicBezTo>
                    <a:pt x="542" y="100"/>
                    <a:pt x="542" y="98"/>
                    <a:pt x="541" y="97"/>
                  </a:cubicBezTo>
                  <a:cubicBezTo>
                    <a:pt x="540" y="96"/>
                    <a:pt x="538" y="95"/>
                    <a:pt x="537" y="94"/>
                  </a:cubicBezTo>
                  <a:cubicBezTo>
                    <a:pt x="535" y="94"/>
                    <a:pt x="532" y="93"/>
                    <a:pt x="529" y="93"/>
                  </a:cubicBezTo>
                  <a:cubicBezTo>
                    <a:pt x="526" y="93"/>
                    <a:pt x="523" y="94"/>
                    <a:pt x="521" y="95"/>
                  </a:cubicBezTo>
                  <a:cubicBezTo>
                    <a:pt x="518" y="95"/>
                    <a:pt x="516" y="97"/>
                    <a:pt x="515" y="98"/>
                  </a:cubicBezTo>
                  <a:cubicBezTo>
                    <a:pt x="514" y="100"/>
                    <a:pt x="513" y="102"/>
                    <a:pt x="512" y="105"/>
                  </a:cubicBezTo>
                  <a:cubicBezTo>
                    <a:pt x="518" y="105"/>
                    <a:pt x="518" y="105"/>
                    <a:pt x="518" y="105"/>
                  </a:cubicBezTo>
                  <a:cubicBezTo>
                    <a:pt x="519" y="103"/>
                    <a:pt x="520" y="101"/>
                    <a:pt x="522" y="100"/>
                  </a:cubicBezTo>
                  <a:cubicBezTo>
                    <a:pt x="523" y="99"/>
                    <a:pt x="525" y="98"/>
                    <a:pt x="528" y="98"/>
                  </a:cubicBezTo>
                  <a:cubicBezTo>
                    <a:pt x="531" y="98"/>
                    <a:pt x="533" y="99"/>
                    <a:pt x="535" y="101"/>
                  </a:cubicBezTo>
                  <a:cubicBezTo>
                    <a:pt x="536" y="102"/>
                    <a:pt x="537" y="103"/>
                    <a:pt x="537" y="106"/>
                  </a:cubicBezTo>
                  <a:cubicBezTo>
                    <a:pt x="537" y="106"/>
                    <a:pt x="537" y="107"/>
                    <a:pt x="537" y="107"/>
                  </a:cubicBezTo>
                  <a:cubicBezTo>
                    <a:pt x="534" y="108"/>
                    <a:pt x="531" y="109"/>
                    <a:pt x="526" y="110"/>
                  </a:cubicBezTo>
                  <a:cubicBezTo>
                    <a:pt x="523" y="110"/>
                    <a:pt x="521" y="110"/>
                    <a:pt x="520" y="111"/>
                  </a:cubicBezTo>
                  <a:cubicBezTo>
                    <a:pt x="519" y="111"/>
                    <a:pt x="517" y="112"/>
                    <a:pt x="516" y="113"/>
                  </a:cubicBezTo>
                  <a:cubicBezTo>
                    <a:pt x="514" y="113"/>
                    <a:pt x="513" y="115"/>
                    <a:pt x="512" y="116"/>
                  </a:cubicBezTo>
                  <a:cubicBezTo>
                    <a:pt x="512" y="118"/>
                    <a:pt x="511" y="119"/>
                    <a:pt x="511" y="121"/>
                  </a:cubicBezTo>
                  <a:cubicBezTo>
                    <a:pt x="511" y="124"/>
                    <a:pt x="512" y="127"/>
                    <a:pt x="515" y="129"/>
                  </a:cubicBezTo>
                  <a:cubicBezTo>
                    <a:pt x="517" y="131"/>
                    <a:pt x="520" y="132"/>
                    <a:pt x="524" y="132"/>
                  </a:cubicBezTo>
                  <a:cubicBezTo>
                    <a:pt x="526" y="132"/>
                    <a:pt x="529" y="131"/>
                    <a:pt x="531" y="130"/>
                  </a:cubicBezTo>
                  <a:cubicBezTo>
                    <a:pt x="533" y="130"/>
                    <a:pt x="535" y="128"/>
                    <a:pt x="537" y="126"/>
                  </a:cubicBezTo>
                  <a:cubicBezTo>
                    <a:pt x="538" y="128"/>
                    <a:pt x="538" y="129"/>
                    <a:pt x="539" y="131"/>
                  </a:cubicBezTo>
                  <a:close/>
                  <a:moveTo>
                    <a:pt x="559" y="131"/>
                  </a:moveTo>
                  <a:cubicBezTo>
                    <a:pt x="559" y="112"/>
                    <a:pt x="559" y="112"/>
                    <a:pt x="559" y="112"/>
                  </a:cubicBezTo>
                  <a:cubicBezTo>
                    <a:pt x="559" y="108"/>
                    <a:pt x="559" y="106"/>
                    <a:pt x="560" y="104"/>
                  </a:cubicBezTo>
                  <a:cubicBezTo>
                    <a:pt x="561" y="102"/>
                    <a:pt x="562" y="101"/>
                    <a:pt x="563" y="100"/>
                  </a:cubicBezTo>
                  <a:cubicBezTo>
                    <a:pt x="565" y="99"/>
                    <a:pt x="566" y="99"/>
                    <a:pt x="568" y="99"/>
                  </a:cubicBezTo>
                  <a:cubicBezTo>
                    <a:pt x="570" y="99"/>
                    <a:pt x="572" y="99"/>
                    <a:pt x="573" y="101"/>
                  </a:cubicBezTo>
                  <a:cubicBezTo>
                    <a:pt x="574" y="102"/>
                    <a:pt x="575" y="104"/>
                    <a:pt x="575" y="107"/>
                  </a:cubicBezTo>
                  <a:cubicBezTo>
                    <a:pt x="575" y="131"/>
                    <a:pt x="575" y="131"/>
                    <a:pt x="575" y="131"/>
                  </a:cubicBezTo>
                  <a:cubicBezTo>
                    <a:pt x="581" y="131"/>
                    <a:pt x="581" y="131"/>
                    <a:pt x="581" y="131"/>
                  </a:cubicBezTo>
                  <a:cubicBezTo>
                    <a:pt x="581" y="109"/>
                    <a:pt x="581" y="109"/>
                    <a:pt x="581" y="109"/>
                  </a:cubicBezTo>
                  <a:cubicBezTo>
                    <a:pt x="581" y="106"/>
                    <a:pt x="582" y="103"/>
                    <a:pt x="583" y="101"/>
                  </a:cubicBezTo>
                  <a:cubicBezTo>
                    <a:pt x="585" y="99"/>
                    <a:pt x="587" y="99"/>
                    <a:pt x="590" y="99"/>
                  </a:cubicBezTo>
                  <a:cubicBezTo>
                    <a:pt x="591" y="99"/>
                    <a:pt x="592" y="99"/>
                    <a:pt x="593" y="100"/>
                  </a:cubicBezTo>
                  <a:cubicBezTo>
                    <a:pt x="595" y="100"/>
                    <a:pt x="595" y="101"/>
                    <a:pt x="596" y="102"/>
                  </a:cubicBezTo>
                  <a:cubicBezTo>
                    <a:pt x="596" y="103"/>
                    <a:pt x="596" y="105"/>
                    <a:pt x="596" y="108"/>
                  </a:cubicBezTo>
                  <a:cubicBezTo>
                    <a:pt x="596" y="131"/>
                    <a:pt x="596" y="131"/>
                    <a:pt x="596" y="131"/>
                  </a:cubicBezTo>
                  <a:cubicBezTo>
                    <a:pt x="602" y="131"/>
                    <a:pt x="602" y="131"/>
                    <a:pt x="602" y="131"/>
                  </a:cubicBezTo>
                  <a:cubicBezTo>
                    <a:pt x="602" y="106"/>
                    <a:pt x="602" y="106"/>
                    <a:pt x="602" y="106"/>
                  </a:cubicBezTo>
                  <a:cubicBezTo>
                    <a:pt x="602" y="101"/>
                    <a:pt x="601" y="98"/>
                    <a:pt x="599" y="96"/>
                  </a:cubicBezTo>
                  <a:cubicBezTo>
                    <a:pt x="598" y="94"/>
                    <a:pt x="595" y="93"/>
                    <a:pt x="591" y="93"/>
                  </a:cubicBezTo>
                  <a:cubicBezTo>
                    <a:pt x="586" y="93"/>
                    <a:pt x="583" y="95"/>
                    <a:pt x="580" y="100"/>
                  </a:cubicBezTo>
                  <a:cubicBezTo>
                    <a:pt x="579" y="98"/>
                    <a:pt x="578" y="96"/>
                    <a:pt x="576" y="95"/>
                  </a:cubicBezTo>
                  <a:cubicBezTo>
                    <a:pt x="574" y="94"/>
                    <a:pt x="572" y="93"/>
                    <a:pt x="569" y="93"/>
                  </a:cubicBezTo>
                  <a:cubicBezTo>
                    <a:pt x="567" y="93"/>
                    <a:pt x="565" y="94"/>
                    <a:pt x="563" y="95"/>
                  </a:cubicBezTo>
                  <a:cubicBezTo>
                    <a:pt x="561" y="96"/>
                    <a:pt x="559" y="97"/>
                    <a:pt x="558" y="99"/>
                  </a:cubicBezTo>
                  <a:cubicBezTo>
                    <a:pt x="558" y="94"/>
                    <a:pt x="558" y="94"/>
                    <a:pt x="558" y="94"/>
                  </a:cubicBezTo>
                  <a:cubicBezTo>
                    <a:pt x="553" y="94"/>
                    <a:pt x="553" y="94"/>
                    <a:pt x="553" y="94"/>
                  </a:cubicBezTo>
                  <a:cubicBezTo>
                    <a:pt x="553" y="131"/>
                    <a:pt x="553" y="131"/>
                    <a:pt x="553" y="131"/>
                  </a:cubicBezTo>
                  <a:lnTo>
                    <a:pt x="559" y="131"/>
                  </a:lnTo>
                  <a:close/>
                  <a:moveTo>
                    <a:pt x="618" y="131"/>
                  </a:moveTo>
                  <a:cubicBezTo>
                    <a:pt x="618" y="112"/>
                    <a:pt x="618" y="112"/>
                    <a:pt x="618" y="112"/>
                  </a:cubicBezTo>
                  <a:cubicBezTo>
                    <a:pt x="618" y="108"/>
                    <a:pt x="618" y="106"/>
                    <a:pt x="619" y="104"/>
                  </a:cubicBezTo>
                  <a:cubicBezTo>
                    <a:pt x="620" y="102"/>
                    <a:pt x="621" y="101"/>
                    <a:pt x="622" y="100"/>
                  </a:cubicBezTo>
                  <a:cubicBezTo>
                    <a:pt x="624" y="99"/>
                    <a:pt x="625" y="99"/>
                    <a:pt x="627" y="99"/>
                  </a:cubicBezTo>
                  <a:cubicBezTo>
                    <a:pt x="629" y="99"/>
                    <a:pt x="631" y="99"/>
                    <a:pt x="632" y="101"/>
                  </a:cubicBezTo>
                  <a:cubicBezTo>
                    <a:pt x="633" y="102"/>
                    <a:pt x="633" y="104"/>
                    <a:pt x="633" y="107"/>
                  </a:cubicBezTo>
                  <a:cubicBezTo>
                    <a:pt x="633" y="131"/>
                    <a:pt x="633" y="131"/>
                    <a:pt x="633" y="131"/>
                  </a:cubicBezTo>
                  <a:cubicBezTo>
                    <a:pt x="640" y="131"/>
                    <a:pt x="640" y="131"/>
                    <a:pt x="640" y="131"/>
                  </a:cubicBezTo>
                  <a:cubicBezTo>
                    <a:pt x="640" y="109"/>
                    <a:pt x="640" y="109"/>
                    <a:pt x="640" y="109"/>
                  </a:cubicBezTo>
                  <a:cubicBezTo>
                    <a:pt x="640" y="106"/>
                    <a:pt x="641" y="103"/>
                    <a:pt x="642" y="101"/>
                  </a:cubicBezTo>
                  <a:cubicBezTo>
                    <a:pt x="644" y="99"/>
                    <a:pt x="646" y="99"/>
                    <a:pt x="649" y="99"/>
                  </a:cubicBezTo>
                  <a:cubicBezTo>
                    <a:pt x="650" y="99"/>
                    <a:pt x="651" y="99"/>
                    <a:pt x="652" y="100"/>
                  </a:cubicBezTo>
                  <a:cubicBezTo>
                    <a:pt x="653" y="100"/>
                    <a:pt x="654" y="101"/>
                    <a:pt x="655" y="102"/>
                  </a:cubicBezTo>
                  <a:cubicBezTo>
                    <a:pt x="655" y="103"/>
                    <a:pt x="655" y="105"/>
                    <a:pt x="655" y="108"/>
                  </a:cubicBezTo>
                  <a:cubicBezTo>
                    <a:pt x="655" y="131"/>
                    <a:pt x="655" y="131"/>
                    <a:pt x="655" y="131"/>
                  </a:cubicBezTo>
                  <a:cubicBezTo>
                    <a:pt x="661" y="131"/>
                    <a:pt x="661" y="131"/>
                    <a:pt x="661" y="131"/>
                  </a:cubicBezTo>
                  <a:cubicBezTo>
                    <a:pt x="661" y="106"/>
                    <a:pt x="661" y="106"/>
                    <a:pt x="661" y="106"/>
                  </a:cubicBezTo>
                  <a:cubicBezTo>
                    <a:pt x="661" y="101"/>
                    <a:pt x="660" y="98"/>
                    <a:pt x="658" y="96"/>
                  </a:cubicBezTo>
                  <a:cubicBezTo>
                    <a:pt x="656" y="94"/>
                    <a:pt x="654" y="93"/>
                    <a:pt x="650" y="93"/>
                  </a:cubicBezTo>
                  <a:cubicBezTo>
                    <a:pt x="645" y="93"/>
                    <a:pt x="642" y="95"/>
                    <a:pt x="639" y="100"/>
                  </a:cubicBezTo>
                  <a:cubicBezTo>
                    <a:pt x="638" y="98"/>
                    <a:pt x="637" y="96"/>
                    <a:pt x="635" y="95"/>
                  </a:cubicBezTo>
                  <a:cubicBezTo>
                    <a:pt x="633" y="94"/>
                    <a:pt x="631" y="93"/>
                    <a:pt x="628" y="93"/>
                  </a:cubicBezTo>
                  <a:cubicBezTo>
                    <a:pt x="626" y="93"/>
                    <a:pt x="624" y="94"/>
                    <a:pt x="622" y="95"/>
                  </a:cubicBezTo>
                  <a:cubicBezTo>
                    <a:pt x="620" y="96"/>
                    <a:pt x="618" y="97"/>
                    <a:pt x="617" y="99"/>
                  </a:cubicBezTo>
                  <a:cubicBezTo>
                    <a:pt x="617" y="94"/>
                    <a:pt x="617" y="94"/>
                    <a:pt x="617" y="94"/>
                  </a:cubicBezTo>
                  <a:cubicBezTo>
                    <a:pt x="612" y="94"/>
                    <a:pt x="612" y="94"/>
                    <a:pt x="612" y="94"/>
                  </a:cubicBezTo>
                  <a:cubicBezTo>
                    <a:pt x="612" y="131"/>
                    <a:pt x="612" y="131"/>
                    <a:pt x="612" y="131"/>
                  </a:cubicBezTo>
                  <a:lnTo>
                    <a:pt x="618" y="131"/>
                  </a:lnTo>
                  <a:close/>
                  <a:moveTo>
                    <a:pt x="679" y="101"/>
                  </a:moveTo>
                  <a:cubicBezTo>
                    <a:pt x="680" y="99"/>
                    <a:pt x="683" y="98"/>
                    <a:pt x="686" y="98"/>
                  </a:cubicBezTo>
                  <a:cubicBezTo>
                    <a:pt x="689" y="98"/>
                    <a:pt x="691" y="100"/>
                    <a:pt x="693" y="102"/>
                  </a:cubicBezTo>
                  <a:cubicBezTo>
                    <a:pt x="695" y="103"/>
                    <a:pt x="696" y="106"/>
                    <a:pt x="696" y="109"/>
                  </a:cubicBezTo>
                  <a:cubicBezTo>
                    <a:pt x="675" y="109"/>
                    <a:pt x="675" y="109"/>
                    <a:pt x="675" y="109"/>
                  </a:cubicBezTo>
                  <a:cubicBezTo>
                    <a:pt x="676" y="106"/>
                    <a:pt x="677" y="103"/>
                    <a:pt x="679" y="101"/>
                  </a:cubicBezTo>
                  <a:close/>
                  <a:moveTo>
                    <a:pt x="692" y="125"/>
                  </a:moveTo>
                  <a:cubicBezTo>
                    <a:pt x="690" y="126"/>
                    <a:pt x="688" y="126"/>
                    <a:pt x="686" y="126"/>
                  </a:cubicBezTo>
                  <a:cubicBezTo>
                    <a:pt x="683" y="126"/>
                    <a:pt x="680" y="125"/>
                    <a:pt x="678" y="123"/>
                  </a:cubicBezTo>
                  <a:cubicBezTo>
                    <a:pt x="676" y="121"/>
                    <a:pt x="675" y="118"/>
                    <a:pt x="675" y="114"/>
                  </a:cubicBezTo>
                  <a:cubicBezTo>
                    <a:pt x="702" y="114"/>
                    <a:pt x="702" y="114"/>
                    <a:pt x="702" y="114"/>
                  </a:cubicBezTo>
                  <a:cubicBezTo>
                    <a:pt x="702" y="113"/>
                    <a:pt x="702" y="113"/>
                    <a:pt x="702" y="112"/>
                  </a:cubicBezTo>
                  <a:cubicBezTo>
                    <a:pt x="702" y="106"/>
                    <a:pt x="701" y="102"/>
                    <a:pt x="698" y="98"/>
                  </a:cubicBezTo>
                  <a:cubicBezTo>
                    <a:pt x="695" y="95"/>
                    <a:pt x="691" y="93"/>
                    <a:pt x="686" y="93"/>
                  </a:cubicBezTo>
                  <a:cubicBezTo>
                    <a:pt x="681" y="93"/>
                    <a:pt x="676" y="95"/>
                    <a:pt x="673" y="98"/>
                  </a:cubicBezTo>
                  <a:cubicBezTo>
                    <a:pt x="670" y="102"/>
                    <a:pt x="669" y="107"/>
                    <a:pt x="669" y="113"/>
                  </a:cubicBezTo>
                  <a:cubicBezTo>
                    <a:pt x="669" y="119"/>
                    <a:pt x="670" y="123"/>
                    <a:pt x="673" y="127"/>
                  </a:cubicBezTo>
                  <a:cubicBezTo>
                    <a:pt x="676" y="130"/>
                    <a:pt x="681" y="132"/>
                    <a:pt x="686" y="132"/>
                  </a:cubicBezTo>
                  <a:cubicBezTo>
                    <a:pt x="690" y="132"/>
                    <a:pt x="694" y="131"/>
                    <a:pt x="697" y="128"/>
                  </a:cubicBezTo>
                  <a:cubicBezTo>
                    <a:pt x="699" y="126"/>
                    <a:pt x="701" y="124"/>
                    <a:pt x="702" y="120"/>
                  </a:cubicBezTo>
                  <a:cubicBezTo>
                    <a:pt x="696" y="119"/>
                    <a:pt x="696" y="119"/>
                    <a:pt x="696" y="119"/>
                  </a:cubicBezTo>
                  <a:cubicBezTo>
                    <a:pt x="695" y="122"/>
                    <a:pt x="693" y="123"/>
                    <a:pt x="692" y="125"/>
                  </a:cubicBezTo>
                  <a:close/>
                  <a:moveTo>
                    <a:pt x="9" y="181"/>
                  </a:moveTo>
                  <a:cubicBezTo>
                    <a:pt x="11" y="179"/>
                    <a:pt x="14" y="178"/>
                    <a:pt x="17" y="178"/>
                  </a:cubicBezTo>
                  <a:cubicBezTo>
                    <a:pt x="20" y="178"/>
                    <a:pt x="22" y="179"/>
                    <a:pt x="24" y="181"/>
                  </a:cubicBezTo>
                  <a:cubicBezTo>
                    <a:pt x="27" y="183"/>
                    <a:pt x="28" y="187"/>
                    <a:pt x="28" y="191"/>
                  </a:cubicBezTo>
                  <a:cubicBezTo>
                    <a:pt x="28" y="196"/>
                    <a:pt x="27" y="200"/>
                    <a:pt x="24" y="202"/>
                  </a:cubicBezTo>
                  <a:cubicBezTo>
                    <a:pt x="22" y="205"/>
                    <a:pt x="20" y="206"/>
                    <a:pt x="17" y="206"/>
                  </a:cubicBezTo>
                  <a:cubicBezTo>
                    <a:pt x="14" y="206"/>
                    <a:pt x="11" y="205"/>
                    <a:pt x="9" y="202"/>
                  </a:cubicBezTo>
                  <a:cubicBezTo>
                    <a:pt x="7" y="200"/>
                    <a:pt x="6" y="196"/>
                    <a:pt x="6" y="192"/>
                  </a:cubicBezTo>
                  <a:cubicBezTo>
                    <a:pt x="6" y="187"/>
                    <a:pt x="7" y="183"/>
                    <a:pt x="9" y="181"/>
                  </a:cubicBezTo>
                  <a:close/>
                  <a:moveTo>
                    <a:pt x="4" y="206"/>
                  </a:moveTo>
                  <a:cubicBezTo>
                    <a:pt x="7" y="209"/>
                    <a:pt x="12" y="211"/>
                    <a:pt x="17" y="211"/>
                  </a:cubicBezTo>
                  <a:cubicBezTo>
                    <a:pt x="20" y="211"/>
                    <a:pt x="23" y="210"/>
                    <a:pt x="26" y="209"/>
                  </a:cubicBezTo>
                  <a:cubicBezTo>
                    <a:pt x="28" y="207"/>
                    <a:pt x="30" y="205"/>
                    <a:pt x="32" y="202"/>
                  </a:cubicBezTo>
                  <a:cubicBezTo>
                    <a:pt x="33" y="200"/>
                    <a:pt x="34" y="196"/>
                    <a:pt x="34" y="191"/>
                  </a:cubicBezTo>
                  <a:cubicBezTo>
                    <a:pt x="34" y="185"/>
                    <a:pt x="32" y="181"/>
                    <a:pt x="29" y="177"/>
                  </a:cubicBezTo>
                  <a:cubicBezTo>
                    <a:pt x="26" y="174"/>
                    <a:pt x="22" y="172"/>
                    <a:pt x="17" y="172"/>
                  </a:cubicBezTo>
                  <a:cubicBezTo>
                    <a:pt x="12" y="172"/>
                    <a:pt x="8" y="174"/>
                    <a:pt x="5" y="177"/>
                  </a:cubicBezTo>
                  <a:cubicBezTo>
                    <a:pt x="1" y="180"/>
                    <a:pt x="0" y="185"/>
                    <a:pt x="0" y="192"/>
                  </a:cubicBezTo>
                  <a:cubicBezTo>
                    <a:pt x="0" y="198"/>
                    <a:pt x="1" y="203"/>
                    <a:pt x="4" y="206"/>
                  </a:cubicBezTo>
                  <a:close/>
                  <a:moveTo>
                    <a:pt x="49" y="210"/>
                  </a:moveTo>
                  <a:cubicBezTo>
                    <a:pt x="49" y="178"/>
                    <a:pt x="49" y="178"/>
                    <a:pt x="49" y="178"/>
                  </a:cubicBezTo>
                  <a:cubicBezTo>
                    <a:pt x="56" y="178"/>
                    <a:pt x="56" y="178"/>
                    <a:pt x="56" y="178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49" y="173"/>
                    <a:pt x="49" y="173"/>
                    <a:pt x="49" y="173"/>
                  </a:cubicBezTo>
                  <a:cubicBezTo>
                    <a:pt x="49" y="170"/>
                    <a:pt x="49" y="170"/>
                    <a:pt x="49" y="170"/>
                  </a:cubicBezTo>
                  <a:cubicBezTo>
                    <a:pt x="49" y="168"/>
                    <a:pt x="49" y="166"/>
                    <a:pt x="50" y="165"/>
                  </a:cubicBezTo>
                  <a:cubicBezTo>
                    <a:pt x="51" y="165"/>
                    <a:pt x="52" y="164"/>
                    <a:pt x="54" y="164"/>
                  </a:cubicBezTo>
                  <a:cubicBezTo>
                    <a:pt x="55" y="164"/>
                    <a:pt x="56" y="164"/>
                    <a:pt x="58" y="165"/>
                  </a:cubicBezTo>
                  <a:cubicBezTo>
                    <a:pt x="59" y="159"/>
                    <a:pt x="59" y="159"/>
                    <a:pt x="59" y="159"/>
                  </a:cubicBezTo>
                  <a:cubicBezTo>
                    <a:pt x="57" y="159"/>
                    <a:pt x="55" y="159"/>
                    <a:pt x="53" y="159"/>
                  </a:cubicBezTo>
                  <a:cubicBezTo>
                    <a:pt x="50" y="159"/>
                    <a:pt x="48" y="159"/>
                    <a:pt x="47" y="160"/>
                  </a:cubicBezTo>
                  <a:cubicBezTo>
                    <a:pt x="45" y="161"/>
                    <a:pt x="44" y="162"/>
                    <a:pt x="43" y="164"/>
                  </a:cubicBezTo>
                  <a:cubicBezTo>
                    <a:pt x="43" y="165"/>
                    <a:pt x="43" y="167"/>
                    <a:pt x="43" y="169"/>
                  </a:cubicBezTo>
                  <a:cubicBezTo>
                    <a:pt x="43" y="173"/>
                    <a:pt x="43" y="173"/>
                    <a:pt x="43" y="173"/>
                  </a:cubicBezTo>
                  <a:cubicBezTo>
                    <a:pt x="37" y="173"/>
                    <a:pt x="37" y="173"/>
                    <a:pt x="37" y="173"/>
                  </a:cubicBezTo>
                  <a:cubicBezTo>
                    <a:pt x="37" y="178"/>
                    <a:pt x="37" y="178"/>
                    <a:pt x="37" y="178"/>
                  </a:cubicBezTo>
                  <a:cubicBezTo>
                    <a:pt x="43" y="178"/>
                    <a:pt x="43" y="178"/>
                    <a:pt x="43" y="178"/>
                  </a:cubicBezTo>
                  <a:cubicBezTo>
                    <a:pt x="43" y="210"/>
                    <a:pt x="43" y="210"/>
                    <a:pt x="43" y="210"/>
                  </a:cubicBezTo>
                  <a:lnTo>
                    <a:pt x="49" y="210"/>
                  </a:lnTo>
                  <a:close/>
                  <a:moveTo>
                    <a:pt x="91" y="205"/>
                  </a:moveTo>
                  <a:cubicBezTo>
                    <a:pt x="90" y="205"/>
                    <a:pt x="90" y="205"/>
                    <a:pt x="89" y="204"/>
                  </a:cubicBezTo>
                  <a:cubicBezTo>
                    <a:pt x="89" y="204"/>
                    <a:pt x="88" y="204"/>
                    <a:pt x="88" y="203"/>
                  </a:cubicBezTo>
                  <a:cubicBezTo>
                    <a:pt x="88" y="203"/>
                    <a:pt x="88" y="201"/>
                    <a:pt x="88" y="200"/>
                  </a:cubicBezTo>
                  <a:cubicBezTo>
                    <a:pt x="88" y="178"/>
                    <a:pt x="88" y="178"/>
                    <a:pt x="88" y="178"/>
                  </a:cubicBezTo>
                  <a:cubicBezTo>
                    <a:pt x="94" y="178"/>
                    <a:pt x="94" y="178"/>
                    <a:pt x="94" y="178"/>
                  </a:cubicBezTo>
                  <a:cubicBezTo>
                    <a:pt x="94" y="173"/>
                    <a:pt x="94" y="173"/>
                    <a:pt x="94" y="173"/>
                  </a:cubicBezTo>
                  <a:cubicBezTo>
                    <a:pt x="88" y="173"/>
                    <a:pt x="88" y="173"/>
                    <a:pt x="88" y="173"/>
                  </a:cubicBezTo>
                  <a:cubicBezTo>
                    <a:pt x="88" y="161"/>
                    <a:pt x="88" y="161"/>
                    <a:pt x="88" y="161"/>
                  </a:cubicBezTo>
                  <a:cubicBezTo>
                    <a:pt x="82" y="164"/>
                    <a:pt x="82" y="164"/>
                    <a:pt x="82" y="164"/>
                  </a:cubicBezTo>
                  <a:cubicBezTo>
                    <a:pt x="82" y="173"/>
                    <a:pt x="82" y="173"/>
                    <a:pt x="82" y="173"/>
                  </a:cubicBezTo>
                  <a:cubicBezTo>
                    <a:pt x="77" y="173"/>
                    <a:pt x="77" y="173"/>
                    <a:pt x="77" y="173"/>
                  </a:cubicBezTo>
                  <a:cubicBezTo>
                    <a:pt x="77" y="178"/>
                    <a:pt x="77" y="178"/>
                    <a:pt x="77" y="178"/>
                  </a:cubicBezTo>
                  <a:cubicBezTo>
                    <a:pt x="82" y="178"/>
                    <a:pt x="82" y="178"/>
                    <a:pt x="82" y="178"/>
                  </a:cubicBezTo>
                  <a:cubicBezTo>
                    <a:pt x="82" y="199"/>
                    <a:pt x="82" y="199"/>
                    <a:pt x="82" y="199"/>
                  </a:cubicBezTo>
                  <a:cubicBezTo>
                    <a:pt x="82" y="203"/>
                    <a:pt x="82" y="205"/>
                    <a:pt x="82" y="207"/>
                  </a:cubicBezTo>
                  <a:cubicBezTo>
                    <a:pt x="83" y="208"/>
                    <a:pt x="84" y="209"/>
                    <a:pt x="85" y="209"/>
                  </a:cubicBezTo>
                  <a:cubicBezTo>
                    <a:pt x="86" y="210"/>
                    <a:pt x="88" y="211"/>
                    <a:pt x="90" y="211"/>
                  </a:cubicBezTo>
                  <a:cubicBezTo>
                    <a:pt x="92" y="211"/>
                    <a:pt x="93" y="210"/>
                    <a:pt x="95" y="210"/>
                  </a:cubicBezTo>
                  <a:cubicBezTo>
                    <a:pt x="94" y="204"/>
                    <a:pt x="94" y="204"/>
                    <a:pt x="94" y="204"/>
                  </a:cubicBezTo>
                  <a:cubicBezTo>
                    <a:pt x="93" y="205"/>
                    <a:pt x="92" y="205"/>
                    <a:pt x="91" y="205"/>
                  </a:cubicBezTo>
                  <a:close/>
                  <a:moveTo>
                    <a:pt x="106" y="210"/>
                  </a:moveTo>
                  <a:cubicBezTo>
                    <a:pt x="106" y="190"/>
                    <a:pt x="106" y="190"/>
                    <a:pt x="106" y="190"/>
                  </a:cubicBezTo>
                  <a:cubicBezTo>
                    <a:pt x="106" y="187"/>
                    <a:pt x="107" y="185"/>
                    <a:pt x="107" y="183"/>
                  </a:cubicBezTo>
                  <a:cubicBezTo>
                    <a:pt x="108" y="182"/>
                    <a:pt x="109" y="180"/>
                    <a:pt x="111" y="179"/>
                  </a:cubicBezTo>
                  <a:cubicBezTo>
                    <a:pt x="113" y="178"/>
                    <a:pt x="114" y="178"/>
                    <a:pt x="116" y="178"/>
                  </a:cubicBezTo>
                  <a:cubicBezTo>
                    <a:pt x="119" y="178"/>
                    <a:pt x="121" y="179"/>
                    <a:pt x="122" y="180"/>
                  </a:cubicBezTo>
                  <a:cubicBezTo>
                    <a:pt x="123" y="181"/>
                    <a:pt x="124" y="184"/>
                    <a:pt x="124" y="187"/>
                  </a:cubicBezTo>
                  <a:cubicBezTo>
                    <a:pt x="124" y="210"/>
                    <a:pt x="124" y="210"/>
                    <a:pt x="124" y="210"/>
                  </a:cubicBezTo>
                  <a:cubicBezTo>
                    <a:pt x="130" y="210"/>
                    <a:pt x="130" y="210"/>
                    <a:pt x="130" y="210"/>
                  </a:cubicBezTo>
                  <a:cubicBezTo>
                    <a:pt x="130" y="187"/>
                    <a:pt x="130" y="187"/>
                    <a:pt x="130" y="187"/>
                  </a:cubicBezTo>
                  <a:cubicBezTo>
                    <a:pt x="130" y="183"/>
                    <a:pt x="130" y="180"/>
                    <a:pt x="129" y="179"/>
                  </a:cubicBezTo>
                  <a:cubicBezTo>
                    <a:pt x="128" y="177"/>
                    <a:pt x="127" y="175"/>
                    <a:pt x="125" y="174"/>
                  </a:cubicBezTo>
                  <a:cubicBezTo>
                    <a:pt x="123" y="173"/>
                    <a:pt x="120" y="172"/>
                    <a:pt x="117" y="172"/>
                  </a:cubicBezTo>
                  <a:cubicBezTo>
                    <a:pt x="113" y="172"/>
                    <a:pt x="109" y="174"/>
                    <a:pt x="106" y="178"/>
                  </a:cubicBezTo>
                  <a:cubicBezTo>
                    <a:pt x="106" y="159"/>
                    <a:pt x="106" y="159"/>
                    <a:pt x="106" y="159"/>
                  </a:cubicBezTo>
                  <a:cubicBezTo>
                    <a:pt x="100" y="159"/>
                    <a:pt x="100" y="159"/>
                    <a:pt x="100" y="159"/>
                  </a:cubicBezTo>
                  <a:cubicBezTo>
                    <a:pt x="100" y="210"/>
                    <a:pt x="100" y="210"/>
                    <a:pt x="100" y="210"/>
                  </a:cubicBezTo>
                  <a:lnTo>
                    <a:pt x="106" y="210"/>
                  </a:lnTo>
                  <a:close/>
                  <a:moveTo>
                    <a:pt x="147" y="180"/>
                  </a:moveTo>
                  <a:cubicBezTo>
                    <a:pt x="149" y="179"/>
                    <a:pt x="152" y="178"/>
                    <a:pt x="155" y="178"/>
                  </a:cubicBezTo>
                  <a:cubicBezTo>
                    <a:pt x="158" y="178"/>
                    <a:pt x="160" y="179"/>
                    <a:pt x="162" y="181"/>
                  </a:cubicBezTo>
                  <a:cubicBezTo>
                    <a:pt x="164" y="183"/>
                    <a:pt x="164" y="185"/>
                    <a:pt x="165" y="188"/>
                  </a:cubicBezTo>
                  <a:cubicBezTo>
                    <a:pt x="144" y="188"/>
                    <a:pt x="144" y="188"/>
                    <a:pt x="144" y="188"/>
                  </a:cubicBezTo>
                  <a:cubicBezTo>
                    <a:pt x="144" y="185"/>
                    <a:pt x="146" y="182"/>
                    <a:pt x="147" y="180"/>
                  </a:cubicBezTo>
                  <a:close/>
                  <a:moveTo>
                    <a:pt x="161" y="204"/>
                  </a:moveTo>
                  <a:cubicBezTo>
                    <a:pt x="159" y="205"/>
                    <a:pt x="157" y="206"/>
                    <a:pt x="155" y="206"/>
                  </a:cubicBezTo>
                  <a:cubicBezTo>
                    <a:pt x="152" y="206"/>
                    <a:pt x="149" y="205"/>
                    <a:pt x="147" y="203"/>
                  </a:cubicBezTo>
                  <a:cubicBezTo>
                    <a:pt x="145" y="200"/>
                    <a:pt x="144" y="197"/>
                    <a:pt x="144" y="193"/>
                  </a:cubicBezTo>
                  <a:cubicBezTo>
                    <a:pt x="171" y="193"/>
                    <a:pt x="171" y="193"/>
                    <a:pt x="171" y="193"/>
                  </a:cubicBezTo>
                  <a:cubicBezTo>
                    <a:pt x="171" y="193"/>
                    <a:pt x="171" y="192"/>
                    <a:pt x="171" y="192"/>
                  </a:cubicBezTo>
                  <a:cubicBezTo>
                    <a:pt x="171" y="186"/>
                    <a:pt x="170" y="181"/>
                    <a:pt x="167" y="178"/>
                  </a:cubicBezTo>
                  <a:cubicBezTo>
                    <a:pt x="164" y="174"/>
                    <a:pt x="160" y="172"/>
                    <a:pt x="155" y="172"/>
                  </a:cubicBezTo>
                  <a:cubicBezTo>
                    <a:pt x="150" y="172"/>
                    <a:pt x="145" y="174"/>
                    <a:pt x="142" y="178"/>
                  </a:cubicBezTo>
                  <a:cubicBezTo>
                    <a:pt x="139" y="181"/>
                    <a:pt x="137" y="186"/>
                    <a:pt x="137" y="192"/>
                  </a:cubicBezTo>
                  <a:cubicBezTo>
                    <a:pt x="137" y="198"/>
                    <a:pt x="139" y="203"/>
                    <a:pt x="142" y="206"/>
                  </a:cubicBezTo>
                  <a:cubicBezTo>
                    <a:pt x="145" y="209"/>
                    <a:pt x="150" y="211"/>
                    <a:pt x="155" y="211"/>
                  </a:cubicBezTo>
                  <a:cubicBezTo>
                    <a:pt x="159" y="211"/>
                    <a:pt x="163" y="210"/>
                    <a:pt x="165" y="208"/>
                  </a:cubicBezTo>
                  <a:cubicBezTo>
                    <a:pt x="168" y="206"/>
                    <a:pt x="170" y="203"/>
                    <a:pt x="171" y="199"/>
                  </a:cubicBezTo>
                  <a:cubicBezTo>
                    <a:pt x="165" y="198"/>
                    <a:pt x="165" y="198"/>
                    <a:pt x="165" y="198"/>
                  </a:cubicBezTo>
                  <a:cubicBezTo>
                    <a:pt x="164" y="201"/>
                    <a:pt x="162" y="203"/>
                    <a:pt x="161" y="204"/>
                  </a:cubicBezTo>
                  <a:close/>
                  <a:moveTo>
                    <a:pt x="237" y="210"/>
                  </a:moveTo>
                  <a:cubicBezTo>
                    <a:pt x="237" y="204"/>
                    <a:pt x="237" y="204"/>
                    <a:pt x="237" y="204"/>
                  </a:cubicBezTo>
                  <a:cubicBezTo>
                    <a:pt x="206" y="204"/>
                    <a:pt x="206" y="204"/>
                    <a:pt x="206" y="204"/>
                  </a:cubicBezTo>
                  <a:cubicBezTo>
                    <a:pt x="206" y="187"/>
                    <a:pt x="206" y="187"/>
                    <a:pt x="206" y="187"/>
                  </a:cubicBezTo>
                  <a:cubicBezTo>
                    <a:pt x="234" y="187"/>
                    <a:pt x="234" y="187"/>
                    <a:pt x="234" y="187"/>
                  </a:cubicBezTo>
                  <a:cubicBezTo>
                    <a:pt x="234" y="181"/>
                    <a:pt x="234" y="181"/>
                    <a:pt x="234" y="181"/>
                  </a:cubicBezTo>
                  <a:cubicBezTo>
                    <a:pt x="206" y="181"/>
                    <a:pt x="206" y="181"/>
                    <a:pt x="206" y="181"/>
                  </a:cubicBezTo>
                  <a:cubicBezTo>
                    <a:pt x="206" y="165"/>
                    <a:pt x="206" y="165"/>
                    <a:pt x="206" y="165"/>
                  </a:cubicBezTo>
                  <a:cubicBezTo>
                    <a:pt x="236" y="165"/>
                    <a:pt x="236" y="165"/>
                    <a:pt x="236" y="165"/>
                  </a:cubicBezTo>
                  <a:cubicBezTo>
                    <a:pt x="236" y="159"/>
                    <a:pt x="236" y="159"/>
                    <a:pt x="236" y="159"/>
                  </a:cubicBezTo>
                  <a:cubicBezTo>
                    <a:pt x="200" y="159"/>
                    <a:pt x="200" y="159"/>
                    <a:pt x="200" y="159"/>
                  </a:cubicBezTo>
                  <a:cubicBezTo>
                    <a:pt x="200" y="210"/>
                    <a:pt x="200" y="210"/>
                    <a:pt x="200" y="210"/>
                  </a:cubicBezTo>
                  <a:lnTo>
                    <a:pt x="237" y="210"/>
                  </a:lnTo>
                  <a:close/>
                  <a:moveTo>
                    <a:pt x="275" y="210"/>
                  </a:moveTo>
                  <a:cubicBezTo>
                    <a:pt x="275" y="173"/>
                    <a:pt x="275" y="173"/>
                    <a:pt x="275" y="173"/>
                  </a:cubicBezTo>
                  <a:cubicBezTo>
                    <a:pt x="269" y="173"/>
                    <a:pt x="269" y="173"/>
                    <a:pt x="269" y="173"/>
                  </a:cubicBezTo>
                  <a:cubicBezTo>
                    <a:pt x="269" y="193"/>
                    <a:pt x="269" y="193"/>
                    <a:pt x="269" y="193"/>
                  </a:cubicBezTo>
                  <a:cubicBezTo>
                    <a:pt x="269" y="196"/>
                    <a:pt x="269" y="199"/>
                    <a:pt x="268" y="200"/>
                  </a:cubicBezTo>
                  <a:cubicBezTo>
                    <a:pt x="267" y="202"/>
                    <a:pt x="266" y="203"/>
                    <a:pt x="265" y="204"/>
                  </a:cubicBezTo>
                  <a:cubicBezTo>
                    <a:pt x="263" y="205"/>
                    <a:pt x="261" y="205"/>
                    <a:pt x="259" y="205"/>
                  </a:cubicBezTo>
                  <a:cubicBezTo>
                    <a:pt x="258" y="205"/>
                    <a:pt x="256" y="205"/>
                    <a:pt x="255" y="204"/>
                  </a:cubicBezTo>
                  <a:cubicBezTo>
                    <a:pt x="253" y="203"/>
                    <a:pt x="253" y="202"/>
                    <a:pt x="252" y="200"/>
                  </a:cubicBezTo>
                  <a:cubicBezTo>
                    <a:pt x="252" y="199"/>
                    <a:pt x="252" y="197"/>
                    <a:pt x="252" y="194"/>
                  </a:cubicBezTo>
                  <a:cubicBezTo>
                    <a:pt x="252" y="173"/>
                    <a:pt x="252" y="173"/>
                    <a:pt x="252" y="173"/>
                  </a:cubicBezTo>
                  <a:cubicBezTo>
                    <a:pt x="246" y="173"/>
                    <a:pt x="246" y="173"/>
                    <a:pt x="246" y="173"/>
                  </a:cubicBezTo>
                  <a:cubicBezTo>
                    <a:pt x="246" y="196"/>
                    <a:pt x="246" y="196"/>
                    <a:pt x="246" y="196"/>
                  </a:cubicBezTo>
                  <a:cubicBezTo>
                    <a:pt x="246" y="199"/>
                    <a:pt x="246" y="201"/>
                    <a:pt x="246" y="202"/>
                  </a:cubicBezTo>
                  <a:cubicBezTo>
                    <a:pt x="246" y="204"/>
                    <a:pt x="247" y="205"/>
                    <a:pt x="248" y="206"/>
                  </a:cubicBezTo>
                  <a:cubicBezTo>
                    <a:pt x="249" y="208"/>
                    <a:pt x="250" y="209"/>
                    <a:pt x="252" y="210"/>
                  </a:cubicBezTo>
                  <a:cubicBezTo>
                    <a:pt x="254" y="210"/>
                    <a:pt x="256" y="211"/>
                    <a:pt x="258" y="211"/>
                  </a:cubicBezTo>
                  <a:cubicBezTo>
                    <a:pt x="263" y="211"/>
                    <a:pt x="267" y="209"/>
                    <a:pt x="270" y="205"/>
                  </a:cubicBezTo>
                  <a:cubicBezTo>
                    <a:pt x="270" y="210"/>
                    <a:pt x="270" y="210"/>
                    <a:pt x="270" y="210"/>
                  </a:cubicBezTo>
                  <a:lnTo>
                    <a:pt x="275" y="210"/>
                  </a:lnTo>
                  <a:close/>
                  <a:moveTo>
                    <a:pt x="291" y="210"/>
                  </a:moveTo>
                  <a:cubicBezTo>
                    <a:pt x="291" y="191"/>
                    <a:pt x="291" y="191"/>
                    <a:pt x="291" y="191"/>
                  </a:cubicBezTo>
                  <a:cubicBezTo>
                    <a:pt x="291" y="188"/>
                    <a:pt x="292" y="186"/>
                    <a:pt x="292" y="184"/>
                  </a:cubicBezTo>
                  <a:cubicBezTo>
                    <a:pt x="293" y="182"/>
                    <a:pt x="294" y="181"/>
                    <a:pt x="295" y="180"/>
                  </a:cubicBezTo>
                  <a:cubicBezTo>
                    <a:pt x="296" y="179"/>
                    <a:pt x="297" y="179"/>
                    <a:pt x="298" y="179"/>
                  </a:cubicBezTo>
                  <a:cubicBezTo>
                    <a:pt x="300" y="179"/>
                    <a:pt x="301" y="179"/>
                    <a:pt x="303" y="180"/>
                  </a:cubicBezTo>
                  <a:cubicBezTo>
                    <a:pt x="305" y="175"/>
                    <a:pt x="305" y="175"/>
                    <a:pt x="305" y="175"/>
                  </a:cubicBezTo>
                  <a:cubicBezTo>
                    <a:pt x="303" y="173"/>
                    <a:pt x="301" y="172"/>
                    <a:pt x="299" y="172"/>
                  </a:cubicBezTo>
                  <a:cubicBezTo>
                    <a:pt x="297" y="172"/>
                    <a:pt x="296" y="173"/>
                    <a:pt x="295" y="174"/>
                  </a:cubicBezTo>
                  <a:cubicBezTo>
                    <a:pt x="293" y="175"/>
                    <a:pt x="292" y="176"/>
                    <a:pt x="291" y="179"/>
                  </a:cubicBezTo>
                  <a:cubicBezTo>
                    <a:pt x="291" y="173"/>
                    <a:pt x="291" y="173"/>
                    <a:pt x="291" y="173"/>
                  </a:cubicBezTo>
                  <a:cubicBezTo>
                    <a:pt x="285" y="173"/>
                    <a:pt x="285" y="173"/>
                    <a:pt x="285" y="173"/>
                  </a:cubicBezTo>
                  <a:cubicBezTo>
                    <a:pt x="285" y="210"/>
                    <a:pt x="285" y="210"/>
                    <a:pt x="285" y="210"/>
                  </a:cubicBezTo>
                  <a:lnTo>
                    <a:pt x="291" y="210"/>
                  </a:lnTo>
                  <a:close/>
                  <a:moveTo>
                    <a:pt x="316" y="181"/>
                  </a:moveTo>
                  <a:cubicBezTo>
                    <a:pt x="318" y="179"/>
                    <a:pt x="320" y="178"/>
                    <a:pt x="324" y="178"/>
                  </a:cubicBezTo>
                  <a:cubicBezTo>
                    <a:pt x="327" y="178"/>
                    <a:pt x="329" y="179"/>
                    <a:pt x="331" y="181"/>
                  </a:cubicBezTo>
                  <a:cubicBezTo>
                    <a:pt x="333" y="183"/>
                    <a:pt x="334" y="187"/>
                    <a:pt x="334" y="191"/>
                  </a:cubicBezTo>
                  <a:cubicBezTo>
                    <a:pt x="334" y="196"/>
                    <a:pt x="333" y="200"/>
                    <a:pt x="331" y="202"/>
                  </a:cubicBezTo>
                  <a:cubicBezTo>
                    <a:pt x="329" y="205"/>
                    <a:pt x="327" y="206"/>
                    <a:pt x="324" y="206"/>
                  </a:cubicBezTo>
                  <a:cubicBezTo>
                    <a:pt x="320" y="206"/>
                    <a:pt x="318" y="205"/>
                    <a:pt x="316" y="202"/>
                  </a:cubicBezTo>
                  <a:cubicBezTo>
                    <a:pt x="314" y="200"/>
                    <a:pt x="313" y="196"/>
                    <a:pt x="313" y="192"/>
                  </a:cubicBezTo>
                  <a:cubicBezTo>
                    <a:pt x="313" y="187"/>
                    <a:pt x="314" y="183"/>
                    <a:pt x="316" y="181"/>
                  </a:cubicBezTo>
                  <a:close/>
                  <a:moveTo>
                    <a:pt x="311" y="206"/>
                  </a:moveTo>
                  <a:cubicBezTo>
                    <a:pt x="314" y="209"/>
                    <a:pt x="318" y="211"/>
                    <a:pt x="324" y="211"/>
                  </a:cubicBezTo>
                  <a:cubicBezTo>
                    <a:pt x="327" y="211"/>
                    <a:pt x="330" y="210"/>
                    <a:pt x="332" y="209"/>
                  </a:cubicBezTo>
                  <a:cubicBezTo>
                    <a:pt x="335" y="207"/>
                    <a:pt x="337" y="205"/>
                    <a:pt x="339" y="202"/>
                  </a:cubicBezTo>
                  <a:cubicBezTo>
                    <a:pt x="340" y="200"/>
                    <a:pt x="341" y="196"/>
                    <a:pt x="341" y="191"/>
                  </a:cubicBezTo>
                  <a:cubicBezTo>
                    <a:pt x="341" y="185"/>
                    <a:pt x="339" y="181"/>
                    <a:pt x="336" y="177"/>
                  </a:cubicBezTo>
                  <a:cubicBezTo>
                    <a:pt x="333" y="174"/>
                    <a:pt x="329" y="172"/>
                    <a:pt x="324" y="172"/>
                  </a:cubicBezTo>
                  <a:cubicBezTo>
                    <a:pt x="319" y="172"/>
                    <a:pt x="315" y="174"/>
                    <a:pt x="312" y="177"/>
                  </a:cubicBezTo>
                  <a:cubicBezTo>
                    <a:pt x="308" y="180"/>
                    <a:pt x="306" y="185"/>
                    <a:pt x="306" y="192"/>
                  </a:cubicBezTo>
                  <a:cubicBezTo>
                    <a:pt x="306" y="198"/>
                    <a:pt x="308" y="203"/>
                    <a:pt x="311" y="206"/>
                  </a:cubicBezTo>
                  <a:close/>
                  <a:moveTo>
                    <a:pt x="357" y="181"/>
                  </a:moveTo>
                  <a:cubicBezTo>
                    <a:pt x="359" y="179"/>
                    <a:pt x="361" y="177"/>
                    <a:pt x="364" y="177"/>
                  </a:cubicBezTo>
                  <a:cubicBezTo>
                    <a:pt x="366" y="177"/>
                    <a:pt x="369" y="179"/>
                    <a:pt x="371" y="181"/>
                  </a:cubicBezTo>
                  <a:cubicBezTo>
                    <a:pt x="373" y="183"/>
                    <a:pt x="374" y="187"/>
                    <a:pt x="374" y="191"/>
                  </a:cubicBezTo>
                  <a:cubicBezTo>
                    <a:pt x="374" y="196"/>
                    <a:pt x="373" y="200"/>
                    <a:pt x="371" y="202"/>
                  </a:cubicBezTo>
                  <a:cubicBezTo>
                    <a:pt x="369" y="205"/>
                    <a:pt x="366" y="206"/>
                    <a:pt x="363" y="206"/>
                  </a:cubicBezTo>
                  <a:cubicBezTo>
                    <a:pt x="361" y="206"/>
                    <a:pt x="358" y="205"/>
                    <a:pt x="357" y="202"/>
                  </a:cubicBezTo>
                  <a:cubicBezTo>
                    <a:pt x="355" y="200"/>
                    <a:pt x="354" y="197"/>
                    <a:pt x="354" y="192"/>
                  </a:cubicBezTo>
                  <a:cubicBezTo>
                    <a:pt x="354" y="187"/>
                    <a:pt x="355" y="184"/>
                    <a:pt x="357" y="181"/>
                  </a:cubicBezTo>
                  <a:close/>
                  <a:moveTo>
                    <a:pt x="354" y="224"/>
                  </a:moveTo>
                  <a:cubicBezTo>
                    <a:pt x="354" y="206"/>
                    <a:pt x="354" y="206"/>
                    <a:pt x="354" y="206"/>
                  </a:cubicBezTo>
                  <a:cubicBezTo>
                    <a:pt x="355" y="208"/>
                    <a:pt x="357" y="209"/>
                    <a:pt x="358" y="210"/>
                  </a:cubicBezTo>
                  <a:cubicBezTo>
                    <a:pt x="360" y="210"/>
                    <a:pt x="362" y="211"/>
                    <a:pt x="364" y="211"/>
                  </a:cubicBezTo>
                  <a:cubicBezTo>
                    <a:pt x="367" y="211"/>
                    <a:pt x="369" y="210"/>
                    <a:pt x="372" y="208"/>
                  </a:cubicBezTo>
                  <a:cubicBezTo>
                    <a:pt x="375" y="207"/>
                    <a:pt x="377" y="205"/>
                    <a:pt x="378" y="202"/>
                  </a:cubicBezTo>
                  <a:cubicBezTo>
                    <a:pt x="379" y="199"/>
                    <a:pt x="380" y="195"/>
                    <a:pt x="380" y="191"/>
                  </a:cubicBezTo>
                  <a:cubicBezTo>
                    <a:pt x="380" y="188"/>
                    <a:pt x="379" y="185"/>
                    <a:pt x="378" y="182"/>
                  </a:cubicBezTo>
                  <a:cubicBezTo>
                    <a:pt x="377" y="179"/>
                    <a:pt x="375" y="177"/>
                    <a:pt x="373" y="175"/>
                  </a:cubicBezTo>
                  <a:cubicBezTo>
                    <a:pt x="370" y="173"/>
                    <a:pt x="367" y="172"/>
                    <a:pt x="364" y="172"/>
                  </a:cubicBezTo>
                  <a:cubicBezTo>
                    <a:pt x="362" y="172"/>
                    <a:pt x="360" y="173"/>
                    <a:pt x="358" y="174"/>
                  </a:cubicBezTo>
                  <a:cubicBezTo>
                    <a:pt x="357" y="175"/>
                    <a:pt x="355" y="176"/>
                    <a:pt x="354" y="178"/>
                  </a:cubicBezTo>
                  <a:cubicBezTo>
                    <a:pt x="354" y="173"/>
                    <a:pt x="354" y="173"/>
                    <a:pt x="354" y="173"/>
                  </a:cubicBezTo>
                  <a:cubicBezTo>
                    <a:pt x="348" y="173"/>
                    <a:pt x="348" y="173"/>
                    <a:pt x="348" y="173"/>
                  </a:cubicBezTo>
                  <a:cubicBezTo>
                    <a:pt x="348" y="224"/>
                    <a:pt x="348" y="224"/>
                    <a:pt x="348" y="224"/>
                  </a:cubicBezTo>
                  <a:lnTo>
                    <a:pt x="354" y="224"/>
                  </a:lnTo>
                  <a:close/>
                  <a:moveTo>
                    <a:pt x="395" y="180"/>
                  </a:moveTo>
                  <a:cubicBezTo>
                    <a:pt x="397" y="179"/>
                    <a:pt x="400" y="178"/>
                    <a:pt x="402" y="178"/>
                  </a:cubicBezTo>
                  <a:cubicBezTo>
                    <a:pt x="406" y="178"/>
                    <a:pt x="408" y="179"/>
                    <a:pt x="410" y="181"/>
                  </a:cubicBezTo>
                  <a:cubicBezTo>
                    <a:pt x="411" y="183"/>
                    <a:pt x="412" y="185"/>
                    <a:pt x="413" y="188"/>
                  </a:cubicBezTo>
                  <a:cubicBezTo>
                    <a:pt x="392" y="188"/>
                    <a:pt x="392" y="188"/>
                    <a:pt x="392" y="188"/>
                  </a:cubicBezTo>
                  <a:cubicBezTo>
                    <a:pt x="392" y="185"/>
                    <a:pt x="393" y="182"/>
                    <a:pt x="395" y="180"/>
                  </a:cubicBezTo>
                  <a:close/>
                  <a:moveTo>
                    <a:pt x="409" y="204"/>
                  </a:moveTo>
                  <a:cubicBezTo>
                    <a:pt x="407" y="205"/>
                    <a:pt x="405" y="206"/>
                    <a:pt x="403" y="206"/>
                  </a:cubicBezTo>
                  <a:cubicBezTo>
                    <a:pt x="400" y="206"/>
                    <a:pt x="397" y="205"/>
                    <a:pt x="395" y="203"/>
                  </a:cubicBezTo>
                  <a:cubicBezTo>
                    <a:pt x="393" y="200"/>
                    <a:pt x="392" y="197"/>
                    <a:pt x="392" y="193"/>
                  </a:cubicBezTo>
                  <a:cubicBezTo>
                    <a:pt x="419" y="193"/>
                    <a:pt x="419" y="193"/>
                    <a:pt x="419" y="193"/>
                  </a:cubicBezTo>
                  <a:cubicBezTo>
                    <a:pt x="419" y="193"/>
                    <a:pt x="419" y="192"/>
                    <a:pt x="419" y="192"/>
                  </a:cubicBezTo>
                  <a:cubicBezTo>
                    <a:pt x="419" y="186"/>
                    <a:pt x="418" y="181"/>
                    <a:pt x="414" y="178"/>
                  </a:cubicBezTo>
                  <a:cubicBezTo>
                    <a:pt x="411" y="174"/>
                    <a:pt x="407" y="172"/>
                    <a:pt x="402" y="172"/>
                  </a:cubicBezTo>
                  <a:cubicBezTo>
                    <a:pt x="397" y="172"/>
                    <a:pt x="393" y="174"/>
                    <a:pt x="390" y="178"/>
                  </a:cubicBezTo>
                  <a:cubicBezTo>
                    <a:pt x="387" y="181"/>
                    <a:pt x="385" y="186"/>
                    <a:pt x="385" y="192"/>
                  </a:cubicBezTo>
                  <a:cubicBezTo>
                    <a:pt x="385" y="198"/>
                    <a:pt x="387" y="203"/>
                    <a:pt x="390" y="206"/>
                  </a:cubicBezTo>
                  <a:cubicBezTo>
                    <a:pt x="393" y="209"/>
                    <a:pt x="397" y="211"/>
                    <a:pt x="403" y="211"/>
                  </a:cubicBezTo>
                  <a:cubicBezTo>
                    <a:pt x="407" y="211"/>
                    <a:pt x="411" y="210"/>
                    <a:pt x="413" y="208"/>
                  </a:cubicBezTo>
                  <a:cubicBezTo>
                    <a:pt x="416" y="206"/>
                    <a:pt x="418" y="203"/>
                    <a:pt x="419" y="199"/>
                  </a:cubicBezTo>
                  <a:cubicBezTo>
                    <a:pt x="412" y="198"/>
                    <a:pt x="412" y="198"/>
                    <a:pt x="412" y="198"/>
                  </a:cubicBezTo>
                  <a:cubicBezTo>
                    <a:pt x="412" y="201"/>
                    <a:pt x="410" y="203"/>
                    <a:pt x="409" y="204"/>
                  </a:cubicBezTo>
                  <a:close/>
                  <a:moveTo>
                    <a:pt x="450" y="194"/>
                  </a:moveTo>
                  <a:cubicBezTo>
                    <a:pt x="450" y="197"/>
                    <a:pt x="450" y="199"/>
                    <a:pt x="449" y="200"/>
                  </a:cubicBezTo>
                  <a:cubicBezTo>
                    <a:pt x="448" y="202"/>
                    <a:pt x="447" y="203"/>
                    <a:pt x="445" y="204"/>
                  </a:cubicBezTo>
                  <a:cubicBezTo>
                    <a:pt x="443" y="205"/>
                    <a:pt x="441" y="206"/>
                    <a:pt x="439" y="206"/>
                  </a:cubicBezTo>
                  <a:cubicBezTo>
                    <a:pt x="436" y="206"/>
                    <a:pt x="434" y="205"/>
                    <a:pt x="433" y="204"/>
                  </a:cubicBezTo>
                  <a:cubicBezTo>
                    <a:pt x="432" y="203"/>
                    <a:pt x="431" y="202"/>
                    <a:pt x="431" y="200"/>
                  </a:cubicBezTo>
                  <a:cubicBezTo>
                    <a:pt x="431" y="199"/>
                    <a:pt x="432" y="198"/>
                    <a:pt x="432" y="197"/>
                  </a:cubicBezTo>
                  <a:cubicBezTo>
                    <a:pt x="433" y="196"/>
                    <a:pt x="433" y="196"/>
                    <a:pt x="435" y="195"/>
                  </a:cubicBezTo>
                  <a:cubicBezTo>
                    <a:pt x="436" y="195"/>
                    <a:pt x="437" y="194"/>
                    <a:pt x="440" y="194"/>
                  </a:cubicBezTo>
                  <a:cubicBezTo>
                    <a:pt x="444" y="193"/>
                    <a:pt x="448" y="193"/>
                    <a:pt x="450" y="192"/>
                  </a:cubicBezTo>
                  <a:lnTo>
                    <a:pt x="450" y="194"/>
                  </a:lnTo>
                  <a:close/>
                  <a:moveTo>
                    <a:pt x="452" y="210"/>
                  </a:moveTo>
                  <a:cubicBezTo>
                    <a:pt x="458" y="210"/>
                    <a:pt x="458" y="210"/>
                    <a:pt x="458" y="210"/>
                  </a:cubicBezTo>
                  <a:cubicBezTo>
                    <a:pt x="458" y="209"/>
                    <a:pt x="457" y="207"/>
                    <a:pt x="457" y="206"/>
                  </a:cubicBezTo>
                  <a:cubicBezTo>
                    <a:pt x="457" y="204"/>
                    <a:pt x="456" y="200"/>
                    <a:pt x="456" y="195"/>
                  </a:cubicBezTo>
                  <a:cubicBezTo>
                    <a:pt x="456" y="186"/>
                    <a:pt x="456" y="186"/>
                    <a:pt x="456" y="186"/>
                  </a:cubicBezTo>
                  <a:cubicBezTo>
                    <a:pt x="456" y="184"/>
                    <a:pt x="456" y="182"/>
                    <a:pt x="456" y="181"/>
                  </a:cubicBezTo>
                  <a:cubicBezTo>
                    <a:pt x="456" y="179"/>
                    <a:pt x="455" y="178"/>
                    <a:pt x="454" y="176"/>
                  </a:cubicBezTo>
                  <a:cubicBezTo>
                    <a:pt x="453" y="175"/>
                    <a:pt x="452" y="174"/>
                    <a:pt x="450" y="174"/>
                  </a:cubicBezTo>
                  <a:cubicBezTo>
                    <a:pt x="448" y="173"/>
                    <a:pt x="445" y="172"/>
                    <a:pt x="442" y="172"/>
                  </a:cubicBezTo>
                  <a:cubicBezTo>
                    <a:pt x="439" y="172"/>
                    <a:pt x="436" y="173"/>
                    <a:pt x="434" y="174"/>
                  </a:cubicBezTo>
                  <a:cubicBezTo>
                    <a:pt x="431" y="175"/>
                    <a:pt x="430" y="176"/>
                    <a:pt x="428" y="177"/>
                  </a:cubicBezTo>
                  <a:cubicBezTo>
                    <a:pt x="427" y="179"/>
                    <a:pt x="426" y="181"/>
                    <a:pt x="426" y="184"/>
                  </a:cubicBezTo>
                  <a:cubicBezTo>
                    <a:pt x="432" y="185"/>
                    <a:pt x="432" y="185"/>
                    <a:pt x="432" y="185"/>
                  </a:cubicBezTo>
                  <a:cubicBezTo>
                    <a:pt x="432" y="182"/>
                    <a:pt x="433" y="180"/>
                    <a:pt x="435" y="179"/>
                  </a:cubicBezTo>
                  <a:cubicBezTo>
                    <a:pt x="436" y="178"/>
                    <a:pt x="438" y="178"/>
                    <a:pt x="441" y="178"/>
                  </a:cubicBezTo>
                  <a:cubicBezTo>
                    <a:pt x="444" y="178"/>
                    <a:pt x="447" y="178"/>
                    <a:pt x="448" y="180"/>
                  </a:cubicBezTo>
                  <a:cubicBezTo>
                    <a:pt x="450" y="181"/>
                    <a:pt x="450" y="183"/>
                    <a:pt x="450" y="185"/>
                  </a:cubicBezTo>
                  <a:cubicBezTo>
                    <a:pt x="450" y="185"/>
                    <a:pt x="450" y="186"/>
                    <a:pt x="450" y="187"/>
                  </a:cubicBezTo>
                  <a:cubicBezTo>
                    <a:pt x="448" y="188"/>
                    <a:pt x="444" y="188"/>
                    <a:pt x="439" y="189"/>
                  </a:cubicBezTo>
                  <a:cubicBezTo>
                    <a:pt x="437" y="189"/>
                    <a:pt x="435" y="189"/>
                    <a:pt x="434" y="190"/>
                  </a:cubicBezTo>
                  <a:cubicBezTo>
                    <a:pt x="432" y="190"/>
                    <a:pt x="430" y="191"/>
                    <a:pt x="429" y="192"/>
                  </a:cubicBezTo>
                  <a:cubicBezTo>
                    <a:pt x="428" y="193"/>
                    <a:pt x="427" y="194"/>
                    <a:pt x="426" y="195"/>
                  </a:cubicBezTo>
                  <a:cubicBezTo>
                    <a:pt x="425" y="197"/>
                    <a:pt x="425" y="199"/>
                    <a:pt x="425" y="200"/>
                  </a:cubicBezTo>
                  <a:cubicBezTo>
                    <a:pt x="425" y="203"/>
                    <a:pt x="426" y="206"/>
                    <a:pt x="428" y="208"/>
                  </a:cubicBezTo>
                  <a:cubicBezTo>
                    <a:pt x="430" y="210"/>
                    <a:pt x="433" y="211"/>
                    <a:pt x="437" y="211"/>
                  </a:cubicBezTo>
                  <a:cubicBezTo>
                    <a:pt x="440" y="211"/>
                    <a:pt x="442" y="210"/>
                    <a:pt x="444" y="210"/>
                  </a:cubicBezTo>
                  <a:cubicBezTo>
                    <a:pt x="446" y="209"/>
                    <a:pt x="448" y="207"/>
                    <a:pt x="451" y="205"/>
                  </a:cubicBezTo>
                  <a:cubicBezTo>
                    <a:pt x="451" y="207"/>
                    <a:pt x="451" y="209"/>
                    <a:pt x="452" y="210"/>
                  </a:cubicBezTo>
                  <a:close/>
                  <a:moveTo>
                    <a:pt x="472" y="210"/>
                  </a:moveTo>
                  <a:cubicBezTo>
                    <a:pt x="472" y="190"/>
                    <a:pt x="472" y="190"/>
                    <a:pt x="472" y="190"/>
                  </a:cubicBezTo>
                  <a:cubicBezTo>
                    <a:pt x="472" y="185"/>
                    <a:pt x="473" y="182"/>
                    <a:pt x="475" y="180"/>
                  </a:cubicBezTo>
                  <a:cubicBezTo>
                    <a:pt x="477" y="179"/>
                    <a:pt x="479" y="178"/>
                    <a:pt x="482" y="178"/>
                  </a:cubicBezTo>
                  <a:cubicBezTo>
                    <a:pt x="484" y="178"/>
                    <a:pt x="485" y="178"/>
                    <a:pt x="486" y="179"/>
                  </a:cubicBezTo>
                  <a:cubicBezTo>
                    <a:pt x="488" y="180"/>
                    <a:pt x="488" y="181"/>
                    <a:pt x="489" y="182"/>
                  </a:cubicBezTo>
                  <a:cubicBezTo>
                    <a:pt x="489" y="183"/>
                    <a:pt x="490" y="185"/>
                    <a:pt x="490" y="188"/>
                  </a:cubicBezTo>
                  <a:cubicBezTo>
                    <a:pt x="490" y="210"/>
                    <a:pt x="490" y="210"/>
                    <a:pt x="490" y="210"/>
                  </a:cubicBezTo>
                  <a:cubicBezTo>
                    <a:pt x="496" y="210"/>
                    <a:pt x="496" y="210"/>
                    <a:pt x="496" y="210"/>
                  </a:cubicBezTo>
                  <a:cubicBezTo>
                    <a:pt x="496" y="187"/>
                    <a:pt x="496" y="187"/>
                    <a:pt x="496" y="187"/>
                  </a:cubicBezTo>
                  <a:cubicBezTo>
                    <a:pt x="496" y="185"/>
                    <a:pt x="496" y="183"/>
                    <a:pt x="496" y="181"/>
                  </a:cubicBezTo>
                  <a:cubicBezTo>
                    <a:pt x="495" y="180"/>
                    <a:pt x="494" y="178"/>
                    <a:pt x="494" y="177"/>
                  </a:cubicBezTo>
                  <a:cubicBezTo>
                    <a:pt x="493" y="176"/>
                    <a:pt x="491" y="174"/>
                    <a:pt x="489" y="174"/>
                  </a:cubicBezTo>
                  <a:cubicBezTo>
                    <a:pt x="488" y="173"/>
                    <a:pt x="486" y="172"/>
                    <a:pt x="483" y="172"/>
                  </a:cubicBezTo>
                  <a:cubicBezTo>
                    <a:pt x="478" y="172"/>
                    <a:pt x="474" y="175"/>
                    <a:pt x="472" y="179"/>
                  </a:cubicBezTo>
                  <a:cubicBezTo>
                    <a:pt x="472" y="173"/>
                    <a:pt x="472" y="173"/>
                    <a:pt x="472" y="173"/>
                  </a:cubicBezTo>
                  <a:cubicBezTo>
                    <a:pt x="466" y="173"/>
                    <a:pt x="466" y="173"/>
                    <a:pt x="466" y="173"/>
                  </a:cubicBezTo>
                  <a:cubicBezTo>
                    <a:pt x="466" y="210"/>
                    <a:pt x="466" y="210"/>
                    <a:pt x="466" y="210"/>
                  </a:cubicBezTo>
                  <a:lnTo>
                    <a:pt x="472" y="210"/>
                  </a:lnTo>
                  <a:close/>
                  <a:moveTo>
                    <a:pt x="559" y="189"/>
                  </a:moveTo>
                  <a:cubicBezTo>
                    <a:pt x="559" y="195"/>
                    <a:pt x="558" y="199"/>
                    <a:pt x="556" y="201"/>
                  </a:cubicBezTo>
                  <a:cubicBezTo>
                    <a:pt x="554" y="204"/>
                    <a:pt x="550" y="205"/>
                    <a:pt x="545" y="205"/>
                  </a:cubicBezTo>
                  <a:cubicBezTo>
                    <a:pt x="543" y="205"/>
                    <a:pt x="540" y="204"/>
                    <a:pt x="538" y="203"/>
                  </a:cubicBezTo>
                  <a:cubicBezTo>
                    <a:pt x="536" y="202"/>
                    <a:pt x="535" y="200"/>
                    <a:pt x="534" y="198"/>
                  </a:cubicBezTo>
                  <a:cubicBezTo>
                    <a:pt x="533" y="196"/>
                    <a:pt x="533" y="193"/>
                    <a:pt x="533" y="189"/>
                  </a:cubicBezTo>
                  <a:cubicBezTo>
                    <a:pt x="533" y="159"/>
                    <a:pt x="533" y="159"/>
                    <a:pt x="533" y="159"/>
                  </a:cubicBezTo>
                  <a:cubicBezTo>
                    <a:pt x="526" y="159"/>
                    <a:pt x="526" y="159"/>
                    <a:pt x="526" y="159"/>
                  </a:cubicBezTo>
                  <a:cubicBezTo>
                    <a:pt x="526" y="189"/>
                    <a:pt x="526" y="189"/>
                    <a:pt x="526" y="189"/>
                  </a:cubicBezTo>
                  <a:cubicBezTo>
                    <a:pt x="526" y="194"/>
                    <a:pt x="527" y="198"/>
                    <a:pt x="528" y="201"/>
                  </a:cubicBezTo>
                  <a:cubicBezTo>
                    <a:pt x="529" y="204"/>
                    <a:pt x="531" y="207"/>
                    <a:pt x="534" y="208"/>
                  </a:cubicBezTo>
                  <a:cubicBezTo>
                    <a:pt x="537" y="210"/>
                    <a:pt x="541" y="211"/>
                    <a:pt x="546" y="211"/>
                  </a:cubicBezTo>
                  <a:cubicBezTo>
                    <a:pt x="551" y="211"/>
                    <a:pt x="555" y="210"/>
                    <a:pt x="558" y="208"/>
                  </a:cubicBezTo>
                  <a:cubicBezTo>
                    <a:pt x="561" y="206"/>
                    <a:pt x="563" y="204"/>
                    <a:pt x="564" y="201"/>
                  </a:cubicBezTo>
                  <a:cubicBezTo>
                    <a:pt x="565" y="198"/>
                    <a:pt x="566" y="194"/>
                    <a:pt x="566" y="189"/>
                  </a:cubicBezTo>
                  <a:cubicBezTo>
                    <a:pt x="566" y="159"/>
                    <a:pt x="566" y="159"/>
                    <a:pt x="566" y="159"/>
                  </a:cubicBezTo>
                  <a:cubicBezTo>
                    <a:pt x="559" y="159"/>
                    <a:pt x="559" y="159"/>
                    <a:pt x="559" y="159"/>
                  </a:cubicBezTo>
                  <a:lnTo>
                    <a:pt x="559" y="189"/>
                  </a:lnTo>
                  <a:close/>
                  <a:moveTo>
                    <a:pt x="582" y="210"/>
                  </a:moveTo>
                  <a:cubicBezTo>
                    <a:pt x="582" y="190"/>
                    <a:pt x="582" y="190"/>
                    <a:pt x="582" y="190"/>
                  </a:cubicBezTo>
                  <a:cubicBezTo>
                    <a:pt x="582" y="185"/>
                    <a:pt x="583" y="182"/>
                    <a:pt x="585" y="180"/>
                  </a:cubicBezTo>
                  <a:cubicBezTo>
                    <a:pt x="587" y="179"/>
                    <a:pt x="589" y="178"/>
                    <a:pt x="592" y="178"/>
                  </a:cubicBezTo>
                  <a:cubicBezTo>
                    <a:pt x="594" y="178"/>
                    <a:pt x="595" y="178"/>
                    <a:pt x="596" y="179"/>
                  </a:cubicBezTo>
                  <a:cubicBezTo>
                    <a:pt x="598" y="180"/>
                    <a:pt x="599" y="181"/>
                    <a:pt x="599" y="182"/>
                  </a:cubicBezTo>
                  <a:cubicBezTo>
                    <a:pt x="599" y="183"/>
                    <a:pt x="600" y="185"/>
                    <a:pt x="600" y="188"/>
                  </a:cubicBezTo>
                  <a:cubicBezTo>
                    <a:pt x="600" y="210"/>
                    <a:pt x="600" y="210"/>
                    <a:pt x="600" y="210"/>
                  </a:cubicBezTo>
                  <a:cubicBezTo>
                    <a:pt x="606" y="210"/>
                    <a:pt x="606" y="210"/>
                    <a:pt x="606" y="210"/>
                  </a:cubicBezTo>
                  <a:cubicBezTo>
                    <a:pt x="606" y="187"/>
                    <a:pt x="606" y="187"/>
                    <a:pt x="606" y="187"/>
                  </a:cubicBezTo>
                  <a:cubicBezTo>
                    <a:pt x="606" y="185"/>
                    <a:pt x="606" y="183"/>
                    <a:pt x="606" y="181"/>
                  </a:cubicBezTo>
                  <a:cubicBezTo>
                    <a:pt x="605" y="180"/>
                    <a:pt x="605" y="178"/>
                    <a:pt x="604" y="177"/>
                  </a:cubicBezTo>
                  <a:cubicBezTo>
                    <a:pt x="603" y="176"/>
                    <a:pt x="601" y="174"/>
                    <a:pt x="600" y="174"/>
                  </a:cubicBezTo>
                  <a:cubicBezTo>
                    <a:pt x="598" y="173"/>
                    <a:pt x="596" y="172"/>
                    <a:pt x="593" y="172"/>
                  </a:cubicBezTo>
                  <a:cubicBezTo>
                    <a:pt x="588" y="172"/>
                    <a:pt x="584" y="175"/>
                    <a:pt x="582" y="179"/>
                  </a:cubicBezTo>
                  <a:cubicBezTo>
                    <a:pt x="582" y="173"/>
                    <a:pt x="582" y="173"/>
                    <a:pt x="582" y="173"/>
                  </a:cubicBezTo>
                  <a:cubicBezTo>
                    <a:pt x="576" y="173"/>
                    <a:pt x="576" y="173"/>
                    <a:pt x="576" y="173"/>
                  </a:cubicBezTo>
                  <a:cubicBezTo>
                    <a:pt x="576" y="210"/>
                    <a:pt x="576" y="210"/>
                    <a:pt x="576" y="210"/>
                  </a:cubicBezTo>
                  <a:lnTo>
                    <a:pt x="582" y="210"/>
                  </a:lnTo>
                  <a:close/>
                  <a:moveTo>
                    <a:pt x="622" y="210"/>
                  </a:moveTo>
                  <a:cubicBezTo>
                    <a:pt x="622" y="173"/>
                    <a:pt x="622" y="173"/>
                    <a:pt x="622" y="173"/>
                  </a:cubicBezTo>
                  <a:cubicBezTo>
                    <a:pt x="616" y="173"/>
                    <a:pt x="616" y="173"/>
                    <a:pt x="616" y="173"/>
                  </a:cubicBezTo>
                  <a:cubicBezTo>
                    <a:pt x="616" y="210"/>
                    <a:pt x="616" y="210"/>
                    <a:pt x="616" y="210"/>
                  </a:cubicBezTo>
                  <a:lnTo>
                    <a:pt x="622" y="210"/>
                  </a:lnTo>
                  <a:close/>
                  <a:moveTo>
                    <a:pt x="622" y="167"/>
                  </a:moveTo>
                  <a:cubicBezTo>
                    <a:pt x="622" y="159"/>
                    <a:pt x="622" y="159"/>
                    <a:pt x="622" y="159"/>
                  </a:cubicBezTo>
                  <a:cubicBezTo>
                    <a:pt x="616" y="159"/>
                    <a:pt x="616" y="159"/>
                    <a:pt x="616" y="159"/>
                  </a:cubicBezTo>
                  <a:cubicBezTo>
                    <a:pt x="616" y="167"/>
                    <a:pt x="616" y="167"/>
                    <a:pt x="616" y="167"/>
                  </a:cubicBezTo>
                  <a:lnTo>
                    <a:pt x="622" y="167"/>
                  </a:lnTo>
                  <a:close/>
                  <a:moveTo>
                    <a:pt x="638" y="181"/>
                  </a:moveTo>
                  <a:cubicBezTo>
                    <a:pt x="640" y="179"/>
                    <a:pt x="643" y="178"/>
                    <a:pt x="646" y="178"/>
                  </a:cubicBezTo>
                  <a:cubicBezTo>
                    <a:pt x="649" y="178"/>
                    <a:pt x="652" y="179"/>
                    <a:pt x="654" y="181"/>
                  </a:cubicBezTo>
                  <a:cubicBezTo>
                    <a:pt x="656" y="183"/>
                    <a:pt x="657" y="187"/>
                    <a:pt x="657" y="191"/>
                  </a:cubicBezTo>
                  <a:cubicBezTo>
                    <a:pt x="657" y="196"/>
                    <a:pt x="656" y="200"/>
                    <a:pt x="654" y="202"/>
                  </a:cubicBezTo>
                  <a:cubicBezTo>
                    <a:pt x="652" y="205"/>
                    <a:pt x="649" y="206"/>
                    <a:pt x="646" y="206"/>
                  </a:cubicBezTo>
                  <a:cubicBezTo>
                    <a:pt x="643" y="206"/>
                    <a:pt x="640" y="205"/>
                    <a:pt x="638" y="202"/>
                  </a:cubicBezTo>
                  <a:cubicBezTo>
                    <a:pt x="636" y="200"/>
                    <a:pt x="635" y="196"/>
                    <a:pt x="635" y="192"/>
                  </a:cubicBezTo>
                  <a:cubicBezTo>
                    <a:pt x="635" y="187"/>
                    <a:pt x="636" y="183"/>
                    <a:pt x="638" y="181"/>
                  </a:cubicBezTo>
                  <a:close/>
                  <a:moveTo>
                    <a:pt x="634" y="206"/>
                  </a:moveTo>
                  <a:cubicBezTo>
                    <a:pt x="637" y="209"/>
                    <a:pt x="641" y="211"/>
                    <a:pt x="646" y="211"/>
                  </a:cubicBezTo>
                  <a:cubicBezTo>
                    <a:pt x="649" y="211"/>
                    <a:pt x="652" y="210"/>
                    <a:pt x="655" y="209"/>
                  </a:cubicBezTo>
                  <a:cubicBezTo>
                    <a:pt x="658" y="207"/>
                    <a:pt x="660" y="205"/>
                    <a:pt x="661" y="202"/>
                  </a:cubicBezTo>
                  <a:cubicBezTo>
                    <a:pt x="663" y="200"/>
                    <a:pt x="663" y="196"/>
                    <a:pt x="663" y="191"/>
                  </a:cubicBezTo>
                  <a:cubicBezTo>
                    <a:pt x="663" y="185"/>
                    <a:pt x="662" y="181"/>
                    <a:pt x="658" y="177"/>
                  </a:cubicBezTo>
                  <a:cubicBezTo>
                    <a:pt x="655" y="174"/>
                    <a:pt x="651" y="172"/>
                    <a:pt x="646" y="172"/>
                  </a:cubicBezTo>
                  <a:cubicBezTo>
                    <a:pt x="642" y="172"/>
                    <a:pt x="638" y="174"/>
                    <a:pt x="635" y="177"/>
                  </a:cubicBezTo>
                  <a:cubicBezTo>
                    <a:pt x="631" y="180"/>
                    <a:pt x="629" y="185"/>
                    <a:pt x="629" y="192"/>
                  </a:cubicBezTo>
                  <a:cubicBezTo>
                    <a:pt x="629" y="198"/>
                    <a:pt x="630" y="203"/>
                    <a:pt x="634" y="206"/>
                  </a:cubicBezTo>
                  <a:close/>
                  <a:moveTo>
                    <a:pt x="677" y="210"/>
                  </a:moveTo>
                  <a:cubicBezTo>
                    <a:pt x="677" y="190"/>
                    <a:pt x="677" y="190"/>
                    <a:pt x="677" y="190"/>
                  </a:cubicBezTo>
                  <a:cubicBezTo>
                    <a:pt x="677" y="185"/>
                    <a:pt x="678" y="182"/>
                    <a:pt x="680" y="180"/>
                  </a:cubicBezTo>
                  <a:cubicBezTo>
                    <a:pt x="682" y="179"/>
                    <a:pt x="684" y="178"/>
                    <a:pt x="686" y="178"/>
                  </a:cubicBezTo>
                  <a:cubicBezTo>
                    <a:pt x="688" y="178"/>
                    <a:pt x="690" y="178"/>
                    <a:pt x="691" y="179"/>
                  </a:cubicBezTo>
                  <a:cubicBezTo>
                    <a:pt x="692" y="180"/>
                    <a:pt x="693" y="181"/>
                    <a:pt x="693" y="182"/>
                  </a:cubicBezTo>
                  <a:cubicBezTo>
                    <a:pt x="694" y="183"/>
                    <a:pt x="694" y="185"/>
                    <a:pt x="694" y="188"/>
                  </a:cubicBezTo>
                  <a:cubicBezTo>
                    <a:pt x="694" y="210"/>
                    <a:pt x="694" y="210"/>
                    <a:pt x="694" y="210"/>
                  </a:cubicBezTo>
                  <a:cubicBezTo>
                    <a:pt x="700" y="210"/>
                    <a:pt x="700" y="210"/>
                    <a:pt x="700" y="210"/>
                  </a:cubicBezTo>
                  <a:cubicBezTo>
                    <a:pt x="700" y="187"/>
                    <a:pt x="700" y="187"/>
                    <a:pt x="700" y="187"/>
                  </a:cubicBezTo>
                  <a:cubicBezTo>
                    <a:pt x="700" y="185"/>
                    <a:pt x="700" y="183"/>
                    <a:pt x="700" y="181"/>
                  </a:cubicBezTo>
                  <a:cubicBezTo>
                    <a:pt x="700" y="180"/>
                    <a:pt x="699" y="178"/>
                    <a:pt x="698" y="177"/>
                  </a:cubicBezTo>
                  <a:cubicBezTo>
                    <a:pt x="697" y="176"/>
                    <a:pt x="696" y="174"/>
                    <a:pt x="694" y="174"/>
                  </a:cubicBezTo>
                  <a:cubicBezTo>
                    <a:pt x="692" y="173"/>
                    <a:pt x="690" y="172"/>
                    <a:pt x="688" y="172"/>
                  </a:cubicBezTo>
                  <a:cubicBezTo>
                    <a:pt x="683" y="172"/>
                    <a:pt x="679" y="175"/>
                    <a:pt x="676" y="179"/>
                  </a:cubicBezTo>
                  <a:cubicBezTo>
                    <a:pt x="676" y="173"/>
                    <a:pt x="676" y="173"/>
                    <a:pt x="676" y="173"/>
                  </a:cubicBezTo>
                  <a:cubicBezTo>
                    <a:pt x="671" y="173"/>
                    <a:pt x="671" y="173"/>
                    <a:pt x="671" y="173"/>
                  </a:cubicBezTo>
                  <a:cubicBezTo>
                    <a:pt x="671" y="210"/>
                    <a:pt x="671" y="210"/>
                    <a:pt x="671" y="210"/>
                  </a:cubicBezTo>
                  <a:lnTo>
                    <a:pt x="677" y="2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</p:grpSp>
    </p:spTree>
    <p:extLst>
      <p:ext uri="{BB962C8B-B14F-4D97-AF65-F5344CB8AC3E}">
        <p14:creationId xmlns:p14="http://schemas.microsoft.com/office/powerpoint/2010/main" val="146416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772E0-D01B-4F4A-A636-C95F261E1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5377"/>
            <a:ext cx="8244600" cy="664723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Insert headline for a two-column layout here</a:t>
            </a:r>
            <a:endParaRPr lang="en-US" dirty="0"/>
          </a:p>
        </p:txBody>
      </p:sp>
      <p:graphicFrame>
        <p:nvGraphicFramePr>
          <p:cNvPr id="3" name="Google Shape;867;p113">
            <a:extLst>
              <a:ext uri="{FF2B5EF4-FFF2-40B4-BE49-F238E27FC236}">
                <a16:creationId xmlns:a16="http://schemas.microsoft.com/office/drawing/2014/main" id="{8F0DC4AC-382B-4433-9405-8C247E7A7C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9196314"/>
              </p:ext>
            </p:extLst>
          </p:nvPr>
        </p:nvGraphicFramePr>
        <p:xfrm>
          <a:off x="232075" y="885341"/>
          <a:ext cx="8710888" cy="3421455"/>
        </p:xfrm>
        <a:graphic>
          <a:graphicData uri="http://schemas.openxmlformats.org/drawingml/2006/table">
            <a:tbl>
              <a:tblPr firstRow="1" bandCol="1">
                <a:tableStyleId>{91EBBBCC-DAD2-459C-BE2E-F6DE35CF9A28}</a:tableStyleId>
              </a:tblPr>
              <a:tblGrid>
                <a:gridCol w="4739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77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61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2828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869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 dirty="0">
                        <a:solidFill>
                          <a:srgbClr val="FFFFFF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dirty="0">
                          <a:sym typeface="Source Sans Pro"/>
                        </a:rPr>
                        <a:t>Lorem</a:t>
                      </a:r>
                      <a:endParaRPr sz="1000" b="1" dirty="0">
                        <a:solidFill>
                          <a:srgbClr val="FFFFFF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dirty="0">
                          <a:sym typeface="Source Sans Pro"/>
                        </a:rPr>
                        <a:t>Lorem</a:t>
                      </a:r>
                      <a:endParaRPr sz="1000" b="1" dirty="0">
                        <a:solidFill>
                          <a:srgbClr val="FFFFFF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dirty="0">
                          <a:sym typeface="Source Sans Pro"/>
                        </a:rPr>
                        <a:t>Lorem </a:t>
                      </a:r>
                      <a:endParaRPr sz="1000" b="1" dirty="0">
                        <a:solidFill>
                          <a:srgbClr val="FFFFFF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dirty="0">
                          <a:sym typeface="Source Sans Pro"/>
                        </a:rPr>
                        <a:t>Lorem</a:t>
                      </a:r>
                      <a:endParaRPr sz="1000" b="1" dirty="0">
                        <a:solidFill>
                          <a:srgbClr val="FFFFFF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5411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None/>
                      </a:pPr>
                      <a:endParaRPr sz="1000" b="0" dirty="0">
                        <a:solidFill>
                          <a:schemeClr val="tx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Lorem ipsum </a:t>
                      </a:r>
                      <a:endParaRPr sz="1000" b="0" dirty="0">
                        <a:solidFill>
                          <a:schemeClr val="tx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Lorem ipsum </a:t>
                      </a:r>
                      <a:endParaRPr sz="1000" b="0" dirty="0">
                        <a:solidFill>
                          <a:schemeClr val="tx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Lorem ipsum </a:t>
                      </a:r>
                      <a:endParaRPr sz="1000" b="0" dirty="0">
                        <a:solidFill>
                          <a:schemeClr val="tx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Lorem ipsum dolor sit amet,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consectetur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adipiscing elit, sed do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eiusmod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tempor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incididunt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ut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labore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et dolore magna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aliqua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. Ut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enim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ad minim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veniam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,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quis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nostrud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.</a:t>
                      </a:r>
                      <a:endParaRPr sz="1000" b="0" dirty="0">
                        <a:solidFill>
                          <a:schemeClr val="tx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7087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None/>
                      </a:pPr>
                      <a:endParaRPr sz="1000" b="0">
                        <a:solidFill>
                          <a:schemeClr val="tx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Lorem ipsum </a:t>
                      </a:r>
                      <a:endParaRPr sz="1000" b="0" dirty="0">
                        <a:solidFill>
                          <a:schemeClr val="tx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Lorem ipsum </a:t>
                      </a:r>
                      <a:endParaRPr sz="1000" b="0" dirty="0">
                        <a:solidFill>
                          <a:schemeClr val="tx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Lorem ipsum </a:t>
                      </a:r>
                      <a:endParaRPr sz="1000" b="0" dirty="0">
                        <a:solidFill>
                          <a:schemeClr val="tx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Lorem ipsum dolor sit amet,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consectetur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adipiscing elit, sed do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eiusmod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tempor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incididunt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ut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labore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et dolore magna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aliqua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. Ut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enim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ad minim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veniam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,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quis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nostrud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exercitation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ullamco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laboris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nisi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ut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aliquip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ex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ea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commodo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consequat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. </a:t>
                      </a:r>
                      <a:endParaRPr sz="1000" b="0" dirty="0">
                        <a:solidFill>
                          <a:schemeClr val="tx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4953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None/>
                      </a:pPr>
                      <a:endParaRPr sz="1000" b="0" dirty="0">
                        <a:solidFill>
                          <a:schemeClr val="tx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Lorem ipsum </a:t>
                      </a:r>
                      <a:endParaRPr sz="1000" b="0" dirty="0">
                        <a:solidFill>
                          <a:schemeClr val="tx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Lorem ipsum </a:t>
                      </a:r>
                      <a:endParaRPr sz="1000" b="0" dirty="0">
                        <a:solidFill>
                          <a:schemeClr val="tx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Lorem ipsum </a:t>
                      </a:r>
                      <a:endParaRPr sz="1000" b="0" dirty="0">
                        <a:solidFill>
                          <a:schemeClr val="tx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Lorem ipsum dolor sit amet,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consectetur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adipiscing elit, sed do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eiusmod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tempor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incididunt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ut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labore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et dolore magna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aliqua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. Ut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enim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ad minim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veniam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,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quis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nostrud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exercitation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ullamco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laboris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nisi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ut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aliquip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ex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ea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commodo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consequat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. </a:t>
                      </a:r>
                      <a:endParaRPr sz="1000" b="0" dirty="0">
                        <a:solidFill>
                          <a:schemeClr val="tx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36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None/>
                      </a:pPr>
                      <a:endParaRPr sz="1000" b="0" dirty="0">
                        <a:solidFill>
                          <a:schemeClr val="tx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Lorem ipsum </a:t>
                      </a:r>
                      <a:endParaRPr sz="1000" b="0" dirty="0">
                        <a:solidFill>
                          <a:schemeClr val="tx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Lorem ipsum </a:t>
                      </a:r>
                      <a:endParaRPr sz="1000" b="0" dirty="0">
                        <a:solidFill>
                          <a:schemeClr val="tx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Lorem ipsum </a:t>
                      </a:r>
                      <a:endParaRPr sz="1000" b="0" dirty="0">
                        <a:solidFill>
                          <a:schemeClr val="tx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Lorem ipsum dolor sit amet,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consectetur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adipiscing elit, sed do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eiusmod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tempor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incididunt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ut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labore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et dolore magna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aliqua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. Ut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enim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ad minim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veniam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,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quis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nostrud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exercitation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ullamco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laboris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nisi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ut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aliquip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ex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ea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commodo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sym typeface="Source Sans Pro"/>
                        </a:rPr>
                        <a:t>consequat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sym typeface="Source Sans Pro"/>
                        </a:rPr>
                        <a:t>. </a:t>
                      </a:r>
                      <a:endParaRPr sz="1000" b="0" dirty="0">
                        <a:solidFill>
                          <a:schemeClr val="tx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8E3F15-8211-46D5-9B17-D96CF3B39B8E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8394262" y="4702288"/>
            <a:ext cx="548700" cy="393600"/>
          </a:xfrm>
        </p:spPr>
        <p:txBody>
          <a:bodyPr/>
          <a:lstStyle/>
          <a:p>
            <a:fld id="{4C124316-1564-416A-9850-1B633118228A}" type="slidenum">
              <a:rPr lang="en-US" smtClean="0"/>
              <a:t>13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7975BD2-4929-4009-A022-1A429369BB9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>
              <a:buSzPts val="800"/>
            </a:pP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5F0BBF9-F9D9-4443-BC50-CC85F52D7C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buSzPts val="8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53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772E0-D01B-4F4A-A636-C95F261E1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5377"/>
            <a:ext cx="8244600" cy="664723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Insert headline for a two-column layout here</a:t>
            </a:r>
            <a:endParaRPr lang="en-US" dirty="0"/>
          </a:p>
        </p:txBody>
      </p:sp>
      <p:graphicFrame>
        <p:nvGraphicFramePr>
          <p:cNvPr id="4" name="Google Shape;880;p114">
            <a:extLst>
              <a:ext uri="{FF2B5EF4-FFF2-40B4-BE49-F238E27FC236}">
                <a16:creationId xmlns:a16="http://schemas.microsoft.com/office/drawing/2014/main" id="{36E3470B-4A3C-48AD-9325-B738A7C074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716034"/>
              </p:ext>
            </p:extLst>
          </p:nvPr>
        </p:nvGraphicFramePr>
        <p:xfrm>
          <a:off x="232074" y="885341"/>
          <a:ext cx="8710888" cy="3434011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3176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61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11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68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9099">
                <a:tc>
                  <a:txBody>
                    <a:bodyPr/>
                    <a:lstStyle/>
                    <a:p>
                      <a:pPr marL="0" marR="0" lvl="0" indent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1000" b="1" u="none" strike="noStrike" cap="none" dirty="0">
                          <a:solidFill>
                            <a:schemeClr val="lt1"/>
                          </a:solidFill>
                          <a:sym typeface="Source Sans Pro"/>
                        </a:rPr>
                        <a:t>Lorem</a:t>
                      </a:r>
                      <a:endParaRPr sz="1000" b="1" i="0" u="none" strike="noStrike" cap="none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  <a:sym typeface="Source Sans Pro"/>
                      </a:endParaRPr>
                    </a:p>
                  </a:txBody>
                  <a:tcPr marL="28575" marR="28575" marT="19050" marB="1905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dirty="0">
                          <a:sym typeface="Source Sans Pro"/>
                        </a:rPr>
                        <a:t>Lorem</a:t>
                      </a:r>
                      <a:r>
                        <a:rPr lang="en" sz="1000" dirty="0">
                          <a:sym typeface="Source Sans Pro"/>
                        </a:rPr>
                        <a:t> </a:t>
                      </a:r>
                      <a:endParaRPr sz="1000" dirty="0">
                        <a:latin typeface="+mn-lt"/>
                        <a:sym typeface="Source Sans Pro"/>
                      </a:endParaRPr>
                    </a:p>
                  </a:txBody>
                  <a:tcPr marL="28575" marR="28575" marT="19050" marB="1905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dirty="0">
                          <a:sym typeface="Source Sans Pro"/>
                        </a:rPr>
                        <a:t>Lorem</a:t>
                      </a:r>
                      <a:r>
                        <a:rPr lang="en" sz="1000" dirty="0">
                          <a:sym typeface="Source Sans Pro"/>
                        </a:rPr>
                        <a:t> </a:t>
                      </a:r>
                      <a:endParaRPr sz="1000" dirty="0">
                        <a:latin typeface="+mn-lt"/>
                        <a:sym typeface="Source Sans Pro"/>
                      </a:endParaRPr>
                    </a:p>
                  </a:txBody>
                  <a:tcPr marL="28575" marR="28575" marT="19050" marB="1905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dirty="0">
                          <a:sym typeface="Source Sans Pro"/>
                        </a:rPr>
                        <a:t>Lorem</a:t>
                      </a:r>
                      <a:endParaRPr sz="1000" b="1" dirty="0">
                        <a:solidFill>
                          <a:srgbClr val="FFFFFF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28575" marR="28575" marT="19050" marB="1905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76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 dirty="0">
                          <a:sym typeface="Source Sans Pro"/>
                        </a:rPr>
                        <a:t>Lorem ipsum dolor sit amet</a:t>
                      </a:r>
                      <a:endParaRPr sz="1000" dirty="0"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dirty="0">
                          <a:sym typeface="Source Sans Pro"/>
                        </a:rPr>
                        <a:t>500</a:t>
                      </a:r>
                      <a:endParaRPr lang="en-US" sz="1000" dirty="0"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dirty="0">
                          <a:sym typeface="Source Sans Pro"/>
                        </a:rPr>
                        <a:t>500</a:t>
                      </a:r>
                      <a:endParaRPr lang="en-US" sz="1000" dirty="0"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dirty="0">
                          <a:sym typeface="Source Sans Pro"/>
                        </a:rPr>
                        <a:t>500</a:t>
                      </a:r>
                      <a:endParaRPr lang="en-US" sz="1000" dirty="0"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28575" marR="28575" marT="19050" marB="1905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76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 dirty="0">
                          <a:sym typeface="Source Sans Pro"/>
                        </a:rPr>
                        <a:t>Lorem ipsum dolor sit amet</a:t>
                      </a:r>
                      <a:endParaRPr sz="1000" dirty="0"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lvl="0" indent="0" algn="ct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1000" b="0" u="none" strike="noStrike" cap="none" dirty="0">
                          <a:solidFill>
                            <a:schemeClr val="dk1"/>
                          </a:solidFill>
                          <a:sym typeface="Source Sans Pro"/>
                        </a:rPr>
                        <a:t>500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lvl="0" indent="0" algn="ct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1000" b="0" u="none" strike="noStrike" cap="none" dirty="0">
                          <a:solidFill>
                            <a:schemeClr val="dk1"/>
                          </a:solidFill>
                          <a:sym typeface="Source Sans Pro"/>
                        </a:rPr>
                        <a:t>500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lvl="0" indent="0" algn="ct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1000" b="0" u="none" strike="noStrike" cap="none" dirty="0">
                          <a:solidFill>
                            <a:schemeClr val="dk1"/>
                          </a:solidFill>
                          <a:sym typeface="Source Sans Pro"/>
                        </a:rPr>
                        <a:t>500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28575" marR="28575" marT="19050" marB="1905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76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 b="0" dirty="0">
                          <a:sym typeface="Source Sans Pro"/>
                        </a:rPr>
                        <a:t>Lorem ipsum dolor sit amet</a:t>
                      </a:r>
                      <a:endParaRPr sz="1000" b="0" dirty="0"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lvl="0" indent="0" algn="ct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1000" b="0" u="none" strike="noStrike" cap="none" dirty="0">
                          <a:solidFill>
                            <a:schemeClr val="dk1"/>
                          </a:solidFill>
                          <a:sym typeface="Source Sans Pro"/>
                        </a:rPr>
                        <a:t>500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lvl="0" indent="0" algn="ct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1000" b="0" u="none" strike="noStrike" cap="none" dirty="0">
                          <a:solidFill>
                            <a:schemeClr val="dk1"/>
                          </a:solidFill>
                          <a:sym typeface="Source Sans Pro"/>
                        </a:rPr>
                        <a:t>500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lvl="0" indent="0" algn="ct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1000" b="0" u="none" strike="noStrike" cap="none" dirty="0">
                          <a:solidFill>
                            <a:schemeClr val="dk1"/>
                          </a:solidFill>
                          <a:sym typeface="Source Sans Pro"/>
                        </a:rPr>
                        <a:t>500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28575" marR="28575" marT="19050" marB="1905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76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 b="0" dirty="0">
                          <a:sym typeface="Source Sans Pro"/>
                        </a:rPr>
                        <a:t>Lorem ipsum dolor sit amet</a:t>
                      </a:r>
                      <a:endParaRPr sz="1000" b="0" dirty="0"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lvl="0" indent="0" algn="ct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1000" b="0" u="none" strike="noStrike" cap="none" dirty="0">
                          <a:solidFill>
                            <a:schemeClr val="dk1"/>
                          </a:solidFill>
                          <a:sym typeface="Source Sans Pro"/>
                        </a:rPr>
                        <a:t>500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lvl="0" indent="0" algn="ct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1000" b="0" u="none" strike="noStrike" cap="none" dirty="0">
                          <a:solidFill>
                            <a:schemeClr val="dk1"/>
                          </a:solidFill>
                          <a:sym typeface="Source Sans Pro"/>
                        </a:rPr>
                        <a:t>500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lvl="0" indent="0" algn="ct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1000" b="0" u="none" strike="noStrike" cap="none" dirty="0">
                          <a:solidFill>
                            <a:schemeClr val="dk1"/>
                          </a:solidFill>
                          <a:sym typeface="Source Sans Pro"/>
                        </a:rPr>
                        <a:t>500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28575" marR="28575" marT="19050" marB="1905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76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 b="0" dirty="0">
                          <a:sym typeface="Source Sans Pro"/>
                        </a:rPr>
                        <a:t>Lorem ipsum dolor sit amet</a:t>
                      </a:r>
                      <a:endParaRPr sz="1000" b="0" dirty="0"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lvl="0" indent="0" algn="ct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1000" b="0" u="none" strike="noStrike" cap="none" dirty="0">
                          <a:solidFill>
                            <a:schemeClr val="dk1"/>
                          </a:solidFill>
                          <a:sym typeface="Source Sans Pro"/>
                        </a:rPr>
                        <a:t>500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lvl="0" indent="0" algn="ct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1000" b="0" u="none" strike="noStrike" cap="none" dirty="0">
                          <a:solidFill>
                            <a:schemeClr val="dk1"/>
                          </a:solidFill>
                          <a:sym typeface="Source Sans Pro"/>
                        </a:rPr>
                        <a:t>500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lvl="0" indent="0" algn="ct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1000" b="0" u="none" strike="noStrike" cap="none" dirty="0">
                          <a:solidFill>
                            <a:schemeClr val="dk1"/>
                          </a:solidFill>
                          <a:sym typeface="Source Sans Pro"/>
                        </a:rPr>
                        <a:t>500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28575" marR="28575" marT="19050" marB="1905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76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 b="0" dirty="0">
                          <a:sym typeface="Source Sans Pro"/>
                        </a:rPr>
                        <a:t>Lorem ipsum dolor sit amet</a:t>
                      </a:r>
                      <a:endParaRPr sz="1000" b="0" dirty="0"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lvl="0" indent="0" algn="ct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b="0" u="none" strike="noStrike" cap="none" dirty="0">
                          <a:solidFill>
                            <a:schemeClr val="dk1"/>
                          </a:solidFill>
                          <a:sym typeface="Source Sans Pro"/>
                        </a:rPr>
                        <a:t>500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lvl="0" indent="0" algn="ct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b="0" u="none" strike="noStrike" cap="none" dirty="0">
                          <a:solidFill>
                            <a:schemeClr val="dk1"/>
                          </a:solidFill>
                          <a:sym typeface="Source Sans Pro"/>
                        </a:rPr>
                        <a:t>500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lvl="0" indent="0" algn="ct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b="0" u="none" strike="noStrike" cap="none" dirty="0">
                          <a:solidFill>
                            <a:schemeClr val="dk1"/>
                          </a:solidFill>
                          <a:sym typeface="Source Sans Pro"/>
                        </a:rPr>
                        <a:t>500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28575" marR="28575" marT="19050" marB="1905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76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 dirty="0">
                          <a:sym typeface="Source Sans Pro"/>
                        </a:rPr>
                        <a:t>Lorem ipsum dolor sit amet</a:t>
                      </a:r>
                      <a:endParaRPr sz="1000" dirty="0"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lvl="0" indent="0" algn="ct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b="0" u="none" strike="noStrike" cap="none" dirty="0">
                          <a:solidFill>
                            <a:schemeClr val="dk1"/>
                          </a:solidFill>
                          <a:sym typeface="Source Sans Pro"/>
                        </a:rPr>
                        <a:t>500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lvl="0" indent="0" algn="ct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b="0" u="none" strike="noStrike" cap="none" dirty="0">
                          <a:solidFill>
                            <a:schemeClr val="dk1"/>
                          </a:solidFill>
                          <a:sym typeface="Source Sans Pro"/>
                        </a:rPr>
                        <a:t>500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lvl="0" indent="0" algn="ct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b="0" u="none" strike="noStrike" cap="none" dirty="0">
                          <a:solidFill>
                            <a:schemeClr val="dk1"/>
                          </a:solidFill>
                          <a:sym typeface="Source Sans Pro"/>
                        </a:rPr>
                        <a:t>500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28575" marR="28575" marT="19050" marB="1905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76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 dirty="0">
                          <a:sym typeface="Source Sans Pro"/>
                        </a:rPr>
                        <a:t>Lorem ipsum dolor sit amet</a:t>
                      </a:r>
                      <a:endParaRPr sz="1000" dirty="0"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lvl="0" indent="0" algn="ct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b="0" u="none" strike="noStrike" cap="none" dirty="0">
                          <a:solidFill>
                            <a:schemeClr val="dk1"/>
                          </a:solidFill>
                          <a:sym typeface="Source Sans Pro"/>
                        </a:rPr>
                        <a:t>500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lvl="0" indent="0" algn="ct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b="0" u="none" strike="noStrike" cap="none" dirty="0">
                          <a:solidFill>
                            <a:schemeClr val="dk1"/>
                          </a:solidFill>
                          <a:sym typeface="Source Sans Pro"/>
                        </a:rPr>
                        <a:t>500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lvl="0" indent="0" algn="ct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b="0" u="none" strike="noStrike" cap="none" dirty="0">
                          <a:solidFill>
                            <a:schemeClr val="dk1"/>
                          </a:solidFill>
                          <a:sym typeface="Source Sans Pro"/>
                        </a:rPr>
                        <a:t>500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28575" marR="28575" marT="19050" marB="1905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276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 dirty="0">
                          <a:sym typeface="Source Sans Pro"/>
                        </a:rPr>
                        <a:t>Lorem ipsum dolor sit amet</a:t>
                      </a:r>
                      <a:endParaRPr sz="1000" dirty="0"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lvl="0" indent="0" algn="ct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b="0" u="none" strike="noStrike" cap="none" dirty="0">
                          <a:solidFill>
                            <a:schemeClr val="dk1"/>
                          </a:solidFill>
                          <a:sym typeface="Source Sans Pro"/>
                        </a:rPr>
                        <a:t>500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lvl="0" indent="0" algn="ct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b="0" u="none" strike="noStrike" cap="none" dirty="0">
                          <a:solidFill>
                            <a:schemeClr val="dk1"/>
                          </a:solidFill>
                          <a:sym typeface="Source Sans Pro"/>
                        </a:rPr>
                        <a:t>500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lvl="0" indent="0" algn="ct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b="0" u="none" strike="noStrike" cap="none" dirty="0">
                          <a:solidFill>
                            <a:schemeClr val="dk1"/>
                          </a:solidFill>
                          <a:sym typeface="Source Sans Pro"/>
                        </a:rPr>
                        <a:t>500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28575" marR="28575" marT="19050" marB="1905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C1BC6C4-CD6F-4CD3-890D-AB173CAE0CDB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8394262" y="4702288"/>
            <a:ext cx="548700" cy="393600"/>
          </a:xfrm>
        </p:spPr>
        <p:txBody>
          <a:bodyPr/>
          <a:lstStyle/>
          <a:p>
            <a:fld id="{4C124316-1564-416A-9850-1B633118228A}" type="slidenum">
              <a:rPr lang="en-US" smtClean="0"/>
              <a:t>14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F7DCAA-2E65-44CD-8EB8-AF9886CD644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>
              <a:buSzPts val="800"/>
            </a:pP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6D8729-DEAE-47AF-A2C6-1007EA779C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buSzPts val="8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401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20DDFD3-A82D-47E4-8729-0F8AF35DE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Insert headline for a two-column layout here</a:t>
            </a:r>
            <a:endParaRPr lang="sr-Latn-R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1B78ABF-5C77-4AEB-9C18-24B11E754CD7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8394262" y="4702288"/>
            <a:ext cx="548700" cy="393600"/>
          </a:xfrm>
        </p:spPr>
        <p:txBody>
          <a:bodyPr/>
          <a:lstStyle/>
          <a:p>
            <a:fld id="{4C124316-1564-416A-9850-1B633118228A}" type="slidenum">
              <a:rPr lang="en-US" smtClean="0"/>
              <a:t>15</a:t>
            </a:fld>
            <a:endParaRPr lang="en-US"/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26554540-EB68-47EF-ABB7-11509CE299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6216259"/>
              </p:ext>
            </p:extLst>
          </p:nvPr>
        </p:nvGraphicFramePr>
        <p:xfrm>
          <a:off x="232074" y="807791"/>
          <a:ext cx="8710888" cy="3693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494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10AD4B6B-2D3D-482C-B184-AA9E37DEA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Insert headline for a two-column layout here</a:t>
            </a:r>
            <a:endParaRPr lang="sr-Latn-R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E0E1435-4A70-4490-AC72-40D711A1F210}"/>
              </a:ext>
            </a:extLst>
          </p:cNvPr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4C124316-1564-416A-9850-1B633118228A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C0455D41-01F2-4988-97C5-395EA95556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2305581"/>
              </p:ext>
            </p:extLst>
          </p:nvPr>
        </p:nvGraphicFramePr>
        <p:xfrm>
          <a:off x="4572000" y="1057277"/>
          <a:ext cx="4572000" cy="3385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22" name="Chart 21">
                <a:extLst>
                  <a:ext uri="{FF2B5EF4-FFF2-40B4-BE49-F238E27FC236}">
                    <a16:creationId xmlns:a16="http://schemas.microsoft.com/office/drawing/2014/main" id="{8613117E-2A02-4E25-97C6-AC2B5FED1350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646227270"/>
                  </p:ext>
                </p:extLst>
              </p:nvPr>
            </p:nvGraphicFramePr>
            <p:xfrm>
              <a:off x="0" y="1057277"/>
              <a:ext cx="4572000" cy="3385183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22" name="Chart 21">
                <a:extLst>
                  <a:ext uri="{FF2B5EF4-FFF2-40B4-BE49-F238E27FC236}">
                    <a16:creationId xmlns:a16="http://schemas.microsoft.com/office/drawing/2014/main" id="{8613117E-2A02-4E25-97C6-AC2B5FED135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1057277"/>
                <a:ext cx="4572000" cy="338518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39659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10AD4B6B-2D3D-482C-B184-AA9E37DEA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Insert headline for a two-column layout here</a:t>
            </a:r>
            <a:endParaRPr lang="sr-Latn-R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E0E1435-4A70-4490-AC72-40D711A1F210}"/>
              </a:ext>
            </a:extLst>
          </p:cNvPr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4C124316-1564-416A-9850-1B633118228A}" type="slidenum">
              <a:rPr lang="en-US" smtClean="0"/>
              <a:t>17</a:t>
            </a:fld>
            <a:endParaRPr lang="en-US"/>
          </a:p>
        </p:txBody>
      </p:sp>
      <p:grpSp>
        <p:nvGrpSpPr>
          <p:cNvPr id="6" name="Google Shape;627;p58">
            <a:extLst>
              <a:ext uri="{FF2B5EF4-FFF2-40B4-BE49-F238E27FC236}">
                <a16:creationId xmlns:a16="http://schemas.microsoft.com/office/drawing/2014/main" id="{6E45DBF5-15E1-470D-A481-843CA498B76E}"/>
              </a:ext>
            </a:extLst>
          </p:cNvPr>
          <p:cNvGrpSpPr/>
          <p:nvPr/>
        </p:nvGrpSpPr>
        <p:grpSpPr>
          <a:xfrm>
            <a:off x="3067167" y="1780308"/>
            <a:ext cx="3855921" cy="2263922"/>
            <a:chOff x="3275926" y="1469575"/>
            <a:chExt cx="5741501" cy="3371000"/>
          </a:xfrm>
        </p:grpSpPr>
        <p:pic>
          <p:nvPicPr>
            <p:cNvPr id="7" name="Google Shape;628;p58">
              <a:extLst>
                <a:ext uri="{FF2B5EF4-FFF2-40B4-BE49-F238E27FC236}">
                  <a16:creationId xmlns:a16="http://schemas.microsoft.com/office/drawing/2014/main" id="{198FB651-A33B-444A-8A9C-894CCD48DE4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275926" y="1469575"/>
              <a:ext cx="5741501" cy="3371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Google Shape;629;p58">
              <a:extLst>
                <a:ext uri="{FF2B5EF4-FFF2-40B4-BE49-F238E27FC236}">
                  <a16:creationId xmlns:a16="http://schemas.microsoft.com/office/drawing/2014/main" id="{473D247D-162F-4C81-B856-C40A9F72311A}"/>
                </a:ext>
              </a:extLst>
            </p:cNvPr>
            <p:cNvSpPr/>
            <p:nvPr/>
          </p:nvSpPr>
          <p:spPr>
            <a:xfrm>
              <a:off x="3950280" y="1695800"/>
              <a:ext cx="4380900" cy="27351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  <a:effectLst>
              <a:outerShdw blurRad="50800" dist="50800" dir="5400000" algn="ctr" rotWithShape="0">
                <a:schemeClr val="tx2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rgbClr val="000000"/>
                  </a:solidFill>
                  <a:latin typeface="+mn-lt"/>
                  <a:ea typeface="Source Sans Pro"/>
                  <a:cs typeface="Source Sans Pro"/>
                  <a:sym typeface="Source Sans Pro"/>
                </a:rPr>
                <a:t>Insert</a:t>
              </a:r>
              <a:endParaRPr sz="700">
                <a:solidFill>
                  <a:srgbClr val="000000"/>
                </a:solidFill>
                <a:latin typeface="+mn-lt"/>
                <a:ea typeface="Source Sans Pro"/>
                <a:cs typeface="Source Sans Pro"/>
                <a:sym typeface="Source Sans Pr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rgbClr val="000000"/>
                  </a:solidFill>
                  <a:latin typeface="+mn-lt"/>
                  <a:ea typeface="Source Sans Pro"/>
                  <a:cs typeface="Source Sans Pro"/>
                  <a:sym typeface="Source Sans Pro"/>
                </a:rPr>
                <a:t>experience here</a:t>
              </a:r>
              <a:endParaRPr sz="700">
                <a:solidFill>
                  <a:srgbClr val="000000"/>
                </a:solidFill>
                <a:latin typeface="+mn-lt"/>
                <a:ea typeface="Source Sans Pro"/>
                <a:cs typeface="Source Sans Pro"/>
                <a:sym typeface="Source Sans Pro"/>
              </a:endParaRPr>
            </a:p>
          </p:txBody>
        </p:sp>
      </p:grpSp>
      <p:grpSp>
        <p:nvGrpSpPr>
          <p:cNvPr id="9" name="Google Shape;633;p58">
            <a:extLst>
              <a:ext uri="{FF2B5EF4-FFF2-40B4-BE49-F238E27FC236}">
                <a16:creationId xmlns:a16="http://schemas.microsoft.com/office/drawing/2014/main" id="{BBBBE0CE-4725-4BCA-A0BE-3798FD2CDB1C}"/>
              </a:ext>
            </a:extLst>
          </p:cNvPr>
          <p:cNvGrpSpPr/>
          <p:nvPr/>
        </p:nvGrpSpPr>
        <p:grpSpPr>
          <a:xfrm>
            <a:off x="1632725" y="1848005"/>
            <a:ext cx="1330381" cy="2005323"/>
            <a:chOff x="1684975" y="1656175"/>
            <a:chExt cx="1863875" cy="2809475"/>
          </a:xfrm>
        </p:grpSpPr>
        <p:pic>
          <p:nvPicPr>
            <p:cNvPr id="10" name="Google Shape;634;p58">
              <a:extLst>
                <a:ext uri="{FF2B5EF4-FFF2-40B4-BE49-F238E27FC236}">
                  <a16:creationId xmlns:a16="http://schemas.microsoft.com/office/drawing/2014/main" id="{C38604A4-02C7-4EEA-B37A-EAA10BD30432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684975" y="1656175"/>
              <a:ext cx="1863875" cy="28094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Google Shape;635;p58">
              <a:extLst>
                <a:ext uri="{FF2B5EF4-FFF2-40B4-BE49-F238E27FC236}">
                  <a16:creationId xmlns:a16="http://schemas.microsoft.com/office/drawing/2014/main" id="{2BB00292-845C-48D5-AA39-2BA7AC4273A4}"/>
                </a:ext>
              </a:extLst>
            </p:cNvPr>
            <p:cNvSpPr/>
            <p:nvPr/>
          </p:nvSpPr>
          <p:spPr>
            <a:xfrm>
              <a:off x="1784675" y="1956425"/>
              <a:ext cx="1662900" cy="2209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  <a:effectLst>
              <a:outerShdw blurRad="50800" dist="50800" dir="5400000" algn="ctr" rotWithShape="0">
                <a:schemeClr val="tx2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rgbClr val="000000"/>
                  </a:solidFill>
                  <a:latin typeface="+mn-lt"/>
                  <a:ea typeface="Source Sans Pro"/>
                  <a:cs typeface="Source Sans Pro"/>
                  <a:sym typeface="Source Sans Pro"/>
                </a:rPr>
                <a:t>Insert</a:t>
              </a:r>
              <a:endParaRPr sz="700">
                <a:solidFill>
                  <a:srgbClr val="000000"/>
                </a:solidFill>
                <a:latin typeface="+mn-lt"/>
                <a:ea typeface="Source Sans Pro"/>
                <a:cs typeface="Source Sans Pro"/>
                <a:sym typeface="Source Sans Pr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rgbClr val="000000"/>
                  </a:solidFill>
                  <a:latin typeface="+mn-lt"/>
                  <a:ea typeface="Source Sans Pro"/>
                  <a:cs typeface="Source Sans Pro"/>
                  <a:sym typeface="Source Sans Pro"/>
                </a:rPr>
                <a:t>experience here</a:t>
              </a:r>
              <a:endParaRPr sz="700">
                <a:solidFill>
                  <a:srgbClr val="000000"/>
                </a:solidFill>
                <a:latin typeface="+mn-lt"/>
                <a:ea typeface="Source Sans Pro"/>
                <a:cs typeface="Source Sans Pro"/>
                <a:sym typeface="Source Sans Pro"/>
              </a:endParaRPr>
            </a:p>
          </p:txBody>
        </p:sp>
      </p:grpSp>
      <p:grpSp>
        <p:nvGrpSpPr>
          <p:cNvPr id="12" name="Google Shape;636;p58">
            <a:extLst>
              <a:ext uri="{FF2B5EF4-FFF2-40B4-BE49-F238E27FC236}">
                <a16:creationId xmlns:a16="http://schemas.microsoft.com/office/drawing/2014/main" id="{A56D424F-1A9E-47E7-8C63-548A6109CD56}"/>
              </a:ext>
            </a:extLst>
          </p:cNvPr>
          <p:cNvGrpSpPr/>
          <p:nvPr/>
        </p:nvGrpSpPr>
        <p:grpSpPr>
          <a:xfrm>
            <a:off x="488093" y="2062315"/>
            <a:ext cx="806258" cy="1655343"/>
            <a:chOff x="400225" y="2146500"/>
            <a:chExt cx="1129575" cy="2319150"/>
          </a:xfrm>
        </p:grpSpPr>
        <p:pic>
          <p:nvPicPr>
            <p:cNvPr id="13" name="Google Shape;637;p58">
              <a:extLst>
                <a:ext uri="{FF2B5EF4-FFF2-40B4-BE49-F238E27FC236}">
                  <a16:creationId xmlns:a16="http://schemas.microsoft.com/office/drawing/2014/main" id="{9691757D-DAB4-4DB6-91CE-EBEB49665898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00225" y="2146500"/>
              <a:ext cx="1129575" cy="23191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Google Shape;638;p58">
              <a:extLst>
                <a:ext uri="{FF2B5EF4-FFF2-40B4-BE49-F238E27FC236}">
                  <a16:creationId xmlns:a16="http://schemas.microsoft.com/office/drawing/2014/main" id="{4C67DEB2-0E1E-4291-BD56-C60AB5E59373}"/>
                </a:ext>
              </a:extLst>
            </p:cNvPr>
            <p:cNvSpPr/>
            <p:nvPr/>
          </p:nvSpPr>
          <p:spPr>
            <a:xfrm>
              <a:off x="467900" y="2423175"/>
              <a:ext cx="989700" cy="17643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  <a:effectLst>
              <a:outerShdw blurRad="50800" dist="50800" dir="5400000" algn="ctr" rotWithShape="0">
                <a:schemeClr val="tx2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rgbClr val="000000"/>
                  </a:solidFill>
                  <a:latin typeface="+mn-lt"/>
                  <a:ea typeface="Source Sans Pro"/>
                  <a:cs typeface="Source Sans Pro"/>
                  <a:sym typeface="Source Sans Pro"/>
                </a:rPr>
                <a:t>Insert</a:t>
              </a:r>
              <a:endParaRPr sz="700">
                <a:solidFill>
                  <a:srgbClr val="000000"/>
                </a:solidFill>
                <a:latin typeface="+mn-lt"/>
                <a:ea typeface="Source Sans Pro"/>
                <a:cs typeface="Source Sans Pro"/>
                <a:sym typeface="Source Sans Pr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rgbClr val="000000"/>
                  </a:solidFill>
                  <a:latin typeface="+mn-lt"/>
                  <a:ea typeface="Source Sans Pro"/>
                  <a:cs typeface="Source Sans Pro"/>
                  <a:sym typeface="Source Sans Pro"/>
                </a:rPr>
                <a:t>experience here</a:t>
              </a:r>
              <a:endParaRPr sz="700">
                <a:solidFill>
                  <a:srgbClr val="000000"/>
                </a:solidFill>
                <a:latin typeface="+mn-lt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53469BB6-B030-4DCB-9659-2ECBD1301FE9}"/>
              </a:ext>
            </a:extLst>
          </p:cNvPr>
          <p:cNvSpPr txBox="1">
            <a:spLocks/>
          </p:cNvSpPr>
          <p:nvPr/>
        </p:nvSpPr>
        <p:spPr>
          <a:xfrm>
            <a:off x="7078140" y="1057277"/>
            <a:ext cx="1771125" cy="3416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sr-Latn-RS" sz="900" b="0" i="0" u="none" strike="noStrike" cap="none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800" dirty="0">
                <a:solidFill>
                  <a:schemeClr val="tx1"/>
                </a:solidFill>
              </a:rPr>
              <a:t>Lorem ipsum dolor sit amet, </a:t>
            </a:r>
            <a:r>
              <a:rPr lang="en-US" sz="800" dirty="0" err="1">
                <a:solidFill>
                  <a:schemeClr val="tx1"/>
                </a:solidFill>
              </a:rPr>
              <a:t>consectetur</a:t>
            </a:r>
            <a:r>
              <a:rPr lang="en-US" sz="800" dirty="0">
                <a:solidFill>
                  <a:schemeClr val="tx1"/>
                </a:solidFill>
              </a:rPr>
              <a:t> adipiscing elit, sed do </a:t>
            </a:r>
            <a:r>
              <a:rPr lang="en-US" sz="800" dirty="0" err="1">
                <a:solidFill>
                  <a:schemeClr val="tx1"/>
                </a:solidFill>
              </a:rPr>
              <a:t>eiusmod</a:t>
            </a:r>
            <a:r>
              <a:rPr lang="en-US" sz="800" dirty="0">
                <a:solidFill>
                  <a:schemeClr val="tx1"/>
                </a:solidFill>
              </a:rPr>
              <a:t> </a:t>
            </a:r>
            <a:r>
              <a:rPr lang="en-US" sz="800" dirty="0" err="1">
                <a:solidFill>
                  <a:schemeClr val="tx1"/>
                </a:solidFill>
              </a:rPr>
              <a:t>tempor</a:t>
            </a:r>
            <a:r>
              <a:rPr lang="en-US" sz="800" dirty="0">
                <a:solidFill>
                  <a:schemeClr val="tx1"/>
                </a:solidFill>
              </a:rPr>
              <a:t> </a:t>
            </a:r>
            <a:r>
              <a:rPr lang="en-US" sz="800" dirty="0" err="1">
                <a:solidFill>
                  <a:schemeClr val="tx1"/>
                </a:solidFill>
              </a:rPr>
              <a:t>incididunt</a:t>
            </a:r>
            <a:r>
              <a:rPr lang="en-US" sz="800" dirty="0">
                <a:solidFill>
                  <a:schemeClr val="tx1"/>
                </a:solidFill>
              </a:rPr>
              <a:t> </a:t>
            </a:r>
            <a:r>
              <a:rPr lang="en-US" sz="800" dirty="0" err="1">
                <a:solidFill>
                  <a:schemeClr val="tx1"/>
                </a:solidFill>
              </a:rPr>
              <a:t>ut</a:t>
            </a:r>
            <a:r>
              <a:rPr lang="en-US" sz="800" dirty="0">
                <a:solidFill>
                  <a:schemeClr val="tx1"/>
                </a:solidFill>
              </a:rPr>
              <a:t> </a:t>
            </a:r>
            <a:r>
              <a:rPr lang="en-US" sz="800" dirty="0" err="1">
                <a:solidFill>
                  <a:schemeClr val="tx1"/>
                </a:solidFill>
              </a:rPr>
              <a:t>labore</a:t>
            </a:r>
            <a:r>
              <a:rPr lang="en-US" sz="800" dirty="0">
                <a:solidFill>
                  <a:schemeClr val="tx1"/>
                </a:solidFill>
              </a:rPr>
              <a:t> et dolore magna </a:t>
            </a:r>
            <a:r>
              <a:rPr lang="en-US" sz="800" dirty="0" err="1">
                <a:solidFill>
                  <a:schemeClr val="tx1"/>
                </a:solidFill>
              </a:rPr>
              <a:t>aliqua</a:t>
            </a:r>
            <a:r>
              <a:rPr lang="en-US" sz="800" dirty="0">
                <a:solidFill>
                  <a:schemeClr val="tx1"/>
                </a:solidFill>
              </a:rPr>
              <a:t>. Ut </a:t>
            </a:r>
            <a:r>
              <a:rPr lang="en-US" sz="800" dirty="0" err="1">
                <a:solidFill>
                  <a:schemeClr val="tx1"/>
                </a:solidFill>
              </a:rPr>
              <a:t>enim</a:t>
            </a:r>
            <a:r>
              <a:rPr lang="en-US" sz="800" dirty="0">
                <a:solidFill>
                  <a:schemeClr val="tx1"/>
                </a:solidFill>
              </a:rPr>
              <a:t> ad minim </a:t>
            </a:r>
            <a:r>
              <a:rPr lang="en-US" sz="800" dirty="0" err="1">
                <a:solidFill>
                  <a:schemeClr val="tx1"/>
                </a:solidFill>
              </a:rPr>
              <a:t>veniam</a:t>
            </a:r>
            <a:r>
              <a:rPr lang="en-US" sz="800" dirty="0">
                <a:solidFill>
                  <a:schemeClr val="tx1"/>
                </a:solidFill>
              </a:rPr>
              <a:t>, </a:t>
            </a:r>
            <a:r>
              <a:rPr lang="en-US" sz="800" dirty="0" err="1">
                <a:solidFill>
                  <a:schemeClr val="tx1"/>
                </a:solidFill>
              </a:rPr>
              <a:t>quis</a:t>
            </a:r>
            <a:r>
              <a:rPr lang="en-US" sz="800" dirty="0">
                <a:solidFill>
                  <a:schemeClr val="tx1"/>
                </a:solidFill>
              </a:rPr>
              <a:t> </a:t>
            </a:r>
            <a:r>
              <a:rPr lang="en-US" sz="800" dirty="0" err="1">
                <a:solidFill>
                  <a:schemeClr val="tx1"/>
                </a:solidFill>
              </a:rPr>
              <a:t>nostrud</a:t>
            </a:r>
            <a:r>
              <a:rPr lang="en-US" sz="800" dirty="0">
                <a:solidFill>
                  <a:schemeClr val="tx1"/>
                </a:solidFill>
              </a:rPr>
              <a:t> exercitation </a:t>
            </a:r>
            <a:r>
              <a:rPr lang="en-US" sz="800" dirty="0" err="1">
                <a:solidFill>
                  <a:schemeClr val="tx1"/>
                </a:solidFill>
              </a:rPr>
              <a:t>ullamco</a:t>
            </a:r>
            <a:r>
              <a:rPr lang="en-US" sz="800" dirty="0">
                <a:solidFill>
                  <a:schemeClr val="tx1"/>
                </a:solidFill>
              </a:rPr>
              <a:t> </a:t>
            </a:r>
            <a:r>
              <a:rPr lang="en-US" sz="800" dirty="0" err="1">
                <a:solidFill>
                  <a:schemeClr val="tx1"/>
                </a:solidFill>
              </a:rPr>
              <a:t>laboris</a:t>
            </a:r>
            <a:r>
              <a:rPr lang="en-US" sz="800" dirty="0">
                <a:solidFill>
                  <a:schemeClr val="tx1"/>
                </a:solidFill>
              </a:rPr>
              <a:t> nisi </a:t>
            </a:r>
            <a:r>
              <a:rPr lang="en-US" sz="800" dirty="0" err="1">
                <a:solidFill>
                  <a:schemeClr val="tx1"/>
                </a:solidFill>
              </a:rPr>
              <a:t>ut.</a:t>
            </a:r>
            <a:endParaRPr lang="en-US" sz="8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>
                <a:solidFill>
                  <a:schemeClr val="tx1"/>
                </a:solidFill>
              </a:rPr>
              <a:t>Lorem ipsum dolor sit amet, </a:t>
            </a:r>
            <a:r>
              <a:rPr lang="en-US" sz="800" dirty="0" err="1">
                <a:solidFill>
                  <a:schemeClr val="tx1"/>
                </a:solidFill>
              </a:rPr>
              <a:t>consectetur</a:t>
            </a:r>
            <a:r>
              <a:rPr lang="en-US" sz="800" dirty="0">
                <a:solidFill>
                  <a:schemeClr val="tx1"/>
                </a:solidFill>
              </a:rPr>
              <a:t> adipiscing elit, sed do </a:t>
            </a:r>
            <a:r>
              <a:rPr lang="en-US" sz="800" dirty="0" err="1">
                <a:solidFill>
                  <a:schemeClr val="tx1"/>
                </a:solidFill>
              </a:rPr>
              <a:t>eiusmod</a:t>
            </a:r>
            <a:r>
              <a:rPr lang="en-US" sz="800" dirty="0">
                <a:solidFill>
                  <a:schemeClr val="tx1"/>
                </a:solidFill>
              </a:rPr>
              <a:t> </a:t>
            </a:r>
            <a:r>
              <a:rPr lang="en-US" sz="800" dirty="0" err="1">
                <a:solidFill>
                  <a:schemeClr val="tx1"/>
                </a:solidFill>
              </a:rPr>
              <a:t>tempor</a:t>
            </a:r>
            <a:r>
              <a:rPr lang="en-US" sz="800" dirty="0">
                <a:solidFill>
                  <a:schemeClr val="tx1"/>
                </a:solidFill>
              </a:rPr>
              <a:t> </a:t>
            </a:r>
            <a:r>
              <a:rPr lang="en-US" sz="800" dirty="0" err="1">
                <a:solidFill>
                  <a:schemeClr val="tx1"/>
                </a:solidFill>
              </a:rPr>
              <a:t>incididunt</a:t>
            </a:r>
            <a:r>
              <a:rPr lang="en-US" sz="800" dirty="0">
                <a:solidFill>
                  <a:schemeClr val="tx1"/>
                </a:solidFill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>
                <a:solidFill>
                  <a:schemeClr val="tx1"/>
                </a:solidFill>
              </a:rPr>
              <a:t>Lorem ipsum dolor sit amet, </a:t>
            </a:r>
            <a:r>
              <a:rPr lang="en-US" sz="800" dirty="0" err="1">
                <a:solidFill>
                  <a:schemeClr val="tx1"/>
                </a:solidFill>
              </a:rPr>
              <a:t>consectetur</a:t>
            </a:r>
            <a:r>
              <a:rPr lang="en-US" sz="800" dirty="0">
                <a:solidFill>
                  <a:schemeClr val="tx1"/>
                </a:solidFill>
              </a:rPr>
              <a:t> adipiscing elit, sed do </a:t>
            </a:r>
            <a:r>
              <a:rPr lang="en-US" sz="800" dirty="0" err="1">
                <a:solidFill>
                  <a:schemeClr val="tx1"/>
                </a:solidFill>
              </a:rPr>
              <a:t>eiusmod</a:t>
            </a:r>
            <a:r>
              <a:rPr lang="en-US" sz="800" dirty="0">
                <a:solidFill>
                  <a:schemeClr val="tx1"/>
                </a:solidFill>
              </a:rPr>
              <a:t> </a:t>
            </a:r>
            <a:r>
              <a:rPr lang="en-US" sz="800" dirty="0" err="1">
                <a:solidFill>
                  <a:schemeClr val="tx1"/>
                </a:solidFill>
              </a:rPr>
              <a:t>tempor</a:t>
            </a:r>
            <a:r>
              <a:rPr lang="en-US" sz="800" dirty="0">
                <a:solidFill>
                  <a:schemeClr val="tx1"/>
                </a:solidFill>
              </a:rPr>
              <a:t> </a:t>
            </a:r>
            <a:r>
              <a:rPr lang="en-US" sz="800" dirty="0" err="1">
                <a:solidFill>
                  <a:schemeClr val="tx1"/>
                </a:solidFill>
              </a:rPr>
              <a:t>incididunt</a:t>
            </a:r>
            <a:endParaRPr lang="en-US" sz="800" dirty="0">
              <a:solidFill>
                <a:schemeClr val="tx1"/>
              </a:solidFill>
            </a:endParaRPr>
          </a:p>
          <a:p>
            <a:pPr marL="171450" lvl="3" indent="-171450">
              <a:buFont typeface="Arial" panose="020B0604020202020204" pitchFamily="34" charset="0"/>
              <a:buChar char="•"/>
            </a:pPr>
            <a:r>
              <a:rPr lang="en-US" sz="800" dirty="0">
                <a:solidFill>
                  <a:schemeClr val="tx1"/>
                </a:solidFill>
                <a:latin typeface="+mn-lt"/>
                <a:ea typeface="Open Sans"/>
                <a:cs typeface="Open Sans"/>
              </a:rPr>
              <a:t>Lorem ipsum dolor </a:t>
            </a:r>
          </a:p>
          <a:p>
            <a:pPr marL="171450" lvl="3" indent="-171450">
              <a:buFont typeface="Arial" panose="020B0604020202020204" pitchFamily="34" charset="0"/>
              <a:buChar char="•"/>
            </a:pPr>
            <a:r>
              <a:rPr lang="en-US" sz="800" dirty="0">
                <a:solidFill>
                  <a:schemeClr val="tx1"/>
                </a:solidFill>
                <a:latin typeface="+mn-lt"/>
                <a:ea typeface="Open Sans"/>
                <a:cs typeface="Open Sans"/>
              </a:rPr>
              <a:t>sit amet, </a:t>
            </a:r>
            <a:r>
              <a:rPr lang="en-US" sz="800" dirty="0" err="1">
                <a:solidFill>
                  <a:schemeClr val="tx1"/>
                </a:solidFill>
                <a:latin typeface="+mn-lt"/>
                <a:ea typeface="Open Sans"/>
                <a:cs typeface="Open Sans"/>
              </a:rPr>
              <a:t>consectetur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/>
                <a:cs typeface="Open Sans"/>
              </a:rPr>
              <a:t> adipiscing elit, </a:t>
            </a:r>
          </a:p>
          <a:p>
            <a:pPr marL="171450" lvl="3" indent="-171450">
              <a:buFont typeface="Arial" panose="020B0604020202020204" pitchFamily="34" charset="0"/>
              <a:buChar char="•"/>
            </a:pPr>
            <a:r>
              <a:rPr lang="en-US" sz="800" dirty="0">
                <a:solidFill>
                  <a:schemeClr val="tx1"/>
                </a:solidFill>
                <a:latin typeface="+mn-lt"/>
                <a:ea typeface="Open Sans"/>
                <a:cs typeface="Open Sans"/>
              </a:rPr>
              <a:t>sed do </a:t>
            </a:r>
            <a:r>
              <a:rPr lang="en-US" sz="800" dirty="0" err="1">
                <a:solidFill>
                  <a:schemeClr val="tx1"/>
                </a:solidFill>
                <a:latin typeface="+mn-lt"/>
                <a:ea typeface="Open Sans"/>
                <a:cs typeface="Open Sans"/>
              </a:rPr>
              <a:t>eiusmod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/>
                <a:cs typeface="Open Sans"/>
              </a:rPr>
              <a:t> </a:t>
            </a:r>
            <a:r>
              <a:rPr lang="en-US" sz="800" dirty="0" err="1">
                <a:solidFill>
                  <a:schemeClr val="tx1"/>
                </a:solidFill>
                <a:latin typeface="+mn-lt"/>
                <a:ea typeface="Open Sans"/>
                <a:cs typeface="Open Sans"/>
              </a:rPr>
              <a:t>tempor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/>
                <a:cs typeface="Open Sans"/>
              </a:rPr>
              <a:t> </a:t>
            </a:r>
            <a:r>
              <a:rPr lang="en-US" sz="800" dirty="0" err="1">
                <a:solidFill>
                  <a:schemeClr val="tx1"/>
                </a:solidFill>
                <a:latin typeface="+mn-lt"/>
                <a:ea typeface="Open Sans"/>
                <a:cs typeface="Open Sans"/>
              </a:rPr>
              <a:t>incididunt</a:t>
            </a:r>
            <a:endParaRPr lang="en-US" sz="800" dirty="0">
              <a:solidFill>
                <a:schemeClr val="tx1"/>
              </a:solidFill>
              <a:latin typeface="+mn-lt"/>
              <a:ea typeface="Open Sans"/>
              <a:cs typeface="Open Sans"/>
            </a:endParaRPr>
          </a:p>
        </p:txBody>
      </p:sp>
      <p:pic>
        <p:nvPicPr>
          <p:cNvPr id="4" name="Graphic 3" descr="Plant">
            <a:extLst>
              <a:ext uri="{FF2B5EF4-FFF2-40B4-BE49-F238E27FC236}">
                <a16:creationId xmlns:a16="http://schemas.microsoft.com/office/drawing/2014/main" id="{75310834-C8E8-4BC3-9ED9-88D51613F9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05170" y="1172349"/>
            <a:ext cx="384364" cy="384364"/>
          </a:xfrm>
          <a:prstGeom prst="rect">
            <a:avLst/>
          </a:prstGeom>
        </p:spPr>
      </p:pic>
      <p:pic>
        <p:nvPicPr>
          <p:cNvPr id="17" name="Graphic 16" descr="Open hand with plant">
            <a:extLst>
              <a:ext uri="{FF2B5EF4-FFF2-40B4-BE49-F238E27FC236}">
                <a16:creationId xmlns:a16="http://schemas.microsoft.com/office/drawing/2014/main" id="{259B52DA-DE6B-4031-BE93-A65E51C958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7423" y="1208689"/>
            <a:ext cx="384364" cy="384364"/>
          </a:xfrm>
          <a:prstGeom prst="rect">
            <a:avLst/>
          </a:prstGeom>
        </p:spPr>
      </p:pic>
      <p:pic>
        <p:nvPicPr>
          <p:cNvPr id="19" name="Graphic 18" descr="Electric car">
            <a:extLst>
              <a:ext uri="{FF2B5EF4-FFF2-40B4-BE49-F238E27FC236}">
                <a16:creationId xmlns:a16="http://schemas.microsoft.com/office/drawing/2014/main" id="{5E609CEC-BB91-4CEA-BDA3-5314453A45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73627" y="1208688"/>
            <a:ext cx="384364" cy="384364"/>
          </a:xfrm>
          <a:prstGeom prst="rect">
            <a:avLst/>
          </a:prstGeom>
        </p:spPr>
      </p:pic>
      <p:pic>
        <p:nvPicPr>
          <p:cNvPr id="21" name="Graphic 20" descr="Recycle sign">
            <a:extLst>
              <a:ext uri="{FF2B5EF4-FFF2-40B4-BE49-F238E27FC236}">
                <a16:creationId xmlns:a16="http://schemas.microsoft.com/office/drawing/2014/main" id="{EF68E3B4-A2D5-4885-ACE0-4E30B9197A1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088435" y="1242520"/>
            <a:ext cx="372022" cy="372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28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10AD4B6B-2D3D-482C-B184-AA9E37DEA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Insert headline for a two-column layout here</a:t>
            </a:r>
            <a:endParaRPr lang="sr-Latn-R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471B6CB-7A2D-47EC-8F6B-16F9F59BC02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" y="1005841"/>
            <a:ext cx="3126646" cy="3397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050" dirty="0"/>
              <a:t>Lorem ipsum dolor sit amet, </a:t>
            </a:r>
            <a:r>
              <a:rPr lang="en-US" sz="1050" dirty="0" err="1"/>
              <a:t>consectetur</a:t>
            </a:r>
            <a:r>
              <a:rPr lang="en-US" sz="1050" dirty="0"/>
              <a:t> adipiscing elit, sed do </a:t>
            </a:r>
            <a:r>
              <a:rPr lang="en-US" sz="1050" dirty="0" err="1"/>
              <a:t>eiusmod</a:t>
            </a:r>
            <a:r>
              <a:rPr lang="en-US" sz="1050" dirty="0"/>
              <a:t> </a:t>
            </a:r>
            <a:r>
              <a:rPr lang="en-US" sz="1050" dirty="0" err="1"/>
              <a:t>tempor</a:t>
            </a:r>
            <a:r>
              <a:rPr lang="en-US" sz="1050" dirty="0"/>
              <a:t> </a:t>
            </a:r>
            <a:r>
              <a:rPr lang="en-US" sz="1050" dirty="0" err="1"/>
              <a:t>incididunt</a:t>
            </a:r>
            <a:r>
              <a:rPr lang="en-US" sz="1050" dirty="0"/>
              <a:t> </a:t>
            </a:r>
            <a:r>
              <a:rPr lang="en-US" sz="1050" dirty="0" err="1"/>
              <a:t>ut</a:t>
            </a:r>
            <a:r>
              <a:rPr lang="en-US" sz="1050" dirty="0"/>
              <a:t> </a:t>
            </a:r>
            <a:r>
              <a:rPr lang="en-US" sz="1050" dirty="0" err="1"/>
              <a:t>labore</a:t>
            </a:r>
            <a:r>
              <a:rPr lang="en-US" sz="1050" dirty="0"/>
              <a:t> et dolore magna </a:t>
            </a:r>
            <a:r>
              <a:rPr lang="en-US" sz="1050" dirty="0" err="1"/>
              <a:t>aliqua</a:t>
            </a:r>
            <a:r>
              <a:rPr lang="en-US" sz="1050" dirty="0"/>
              <a:t>. Ut </a:t>
            </a:r>
            <a:r>
              <a:rPr lang="en-US" sz="1050" dirty="0" err="1"/>
              <a:t>enim</a:t>
            </a:r>
            <a:r>
              <a:rPr lang="en-US" sz="1050" dirty="0"/>
              <a:t> ad minim </a:t>
            </a:r>
            <a:r>
              <a:rPr lang="en-US" sz="1050" dirty="0" err="1"/>
              <a:t>veniam</a:t>
            </a:r>
            <a:r>
              <a:rPr lang="en-US" sz="1050" dirty="0"/>
              <a:t>, </a:t>
            </a:r>
            <a:r>
              <a:rPr lang="en-US" sz="1050" dirty="0" err="1"/>
              <a:t>quis</a:t>
            </a:r>
            <a:r>
              <a:rPr lang="en-US" sz="1050" dirty="0"/>
              <a:t> </a:t>
            </a:r>
            <a:r>
              <a:rPr lang="en-US" sz="1050" dirty="0" err="1"/>
              <a:t>nostrud</a:t>
            </a:r>
            <a:r>
              <a:rPr lang="en-US" sz="1050" dirty="0"/>
              <a:t> exercitation </a:t>
            </a:r>
            <a:r>
              <a:rPr lang="en-US" sz="1050" dirty="0" err="1"/>
              <a:t>ullamco</a:t>
            </a:r>
            <a:r>
              <a:rPr lang="en-US" sz="1050" dirty="0"/>
              <a:t> </a:t>
            </a:r>
            <a:r>
              <a:rPr lang="en-US" sz="1050" dirty="0" err="1"/>
              <a:t>laboris</a:t>
            </a:r>
            <a:r>
              <a:rPr lang="en-US" sz="1050" dirty="0"/>
              <a:t> nisi </a:t>
            </a:r>
            <a:r>
              <a:rPr lang="en-US" sz="1050" dirty="0" err="1"/>
              <a:t>ut.</a:t>
            </a:r>
            <a:endParaRPr lang="en-US" sz="1050" dirty="0"/>
          </a:p>
          <a:p>
            <a:pPr marL="171450" indent="-171450"/>
            <a:r>
              <a:rPr lang="en-US" sz="1050" dirty="0"/>
              <a:t>Lorem ipsum dolor sit amet, </a:t>
            </a:r>
            <a:r>
              <a:rPr lang="en-US" sz="1050" dirty="0" err="1"/>
              <a:t>consectetur</a:t>
            </a:r>
            <a:r>
              <a:rPr lang="en-US" sz="1050" dirty="0"/>
              <a:t> adipiscing elit, sed do </a:t>
            </a:r>
            <a:r>
              <a:rPr lang="en-US" sz="1050" dirty="0" err="1"/>
              <a:t>eiusmod</a:t>
            </a:r>
            <a:r>
              <a:rPr lang="en-US" sz="1050" dirty="0"/>
              <a:t> </a:t>
            </a:r>
            <a:r>
              <a:rPr lang="en-US" sz="1050" dirty="0" err="1"/>
              <a:t>tempor</a:t>
            </a:r>
            <a:r>
              <a:rPr lang="en-US" sz="1050" dirty="0"/>
              <a:t> </a:t>
            </a:r>
            <a:r>
              <a:rPr lang="en-US" sz="1050" dirty="0" err="1"/>
              <a:t>incididunt</a:t>
            </a:r>
            <a:r>
              <a:rPr lang="en-US" sz="1050" dirty="0"/>
              <a:t> </a:t>
            </a:r>
          </a:p>
          <a:p>
            <a:pPr marL="171450" indent="-171450"/>
            <a:r>
              <a:rPr lang="en-US" sz="1050" dirty="0"/>
              <a:t>Lorem ipsum dolor sit amet, </a:t>
            </a:r>
            <a:r>
              <a:rPr lang="en-US" sz="1050" dirty="0" err="1"/>
              <a:t>consectetur</a:t>
            </a:r>
            <a:r>
              <a:rPr lang="en-US" sz="1050" dirty="0"/>
              <a:t> adipiscing elit, sed do </a:t>
            </a:r>
            <a:r>
              <a:rPr lang="en-US" sz="1050" dirty="0" err="1"/>
              <a:t>eiusmod</a:t>
            </a:r>
            <a:r>
              <a:rPr lang="en-US" sz="1050" dirty="0"/>
              <a:t> </a:t>
            </a:r>
            <a:r>
              <a:rPr lang="en-US" sz="1050" dirty="0" err="1"/>
              <a:t>tempor</a:t>
            </a:r>
            <a:r>
              <a:rPr lang="en-US" sz="1050" dirty="0"/>
              <a:t> </a:t>
            </a:r>
            <a:r>
              <a:rPr lang="en-US" sz="1050" dirty="0" err="1"/>
              <a:t>incididunt</a:t>
            </a:r>
            <a:endParaRPr lang="en-US" sz="1050" dirty="0"/>
          </a:p>
          <a:p>
            <a:pPr marL="400050" lvl="4" indent="-171450"/>
            <a:r>
              <a:rPr lang="en-US" sz="1000" dirty="0">
                <a:ea typeface="Open Sans"/>
                <a:cs typeface="Open Sans"/>
              </a:rPr>
              <a:t>Lorem ipsum dolor </a:t>
            </a:r>
          </a:p>
          <a:p>
            <a:pPr marL="400050" lvl="4" indent="-171450"/>
            <a:r>
              <a:rPr lang="en-US" sz="1000" dirty="0">
                <a:ea typeface="Open Sans"/>
                <a:cs typeface="Open Sans"/>
              </a:rPr>
              <a:t>sit amet, </a:t>
            </a:r>
            <a:r>
              <a:rPr lang="en-US" sz="1000" dirty="0" err="1">
                <a:ea typeface="Open Sans"/>
                <a:cs typeface="Open Sans"/>
              </a:rPr>
              <a:t>consectetur</a:t>
            </a:r>
            <a:r>
              <a:rPr lang="en-US" sz="1000" dirty="0">
                <a:ea typeface="Open Sans"/>
                <a:cs typeface="Open Sans"/>
              </a:rPr>
              <a:t> adipiscing elit, </a:t>
            </a:r>
          </a:p>
          <a:p>
            <a:pPr marL="400050" lvl="4" indent="-171450"/>
            <a:r>
              <a:rPr lang="en-US" sz="1000" dirty="0">
                <a:ea typeface="Open Sans"/>
                <a:cs typeface="Open Sans"/>
              </a:rPr>
              <a:t>sed do </a:t>
            </a:r>
            <a:r>
              <a:rPr lang="en-US" sz="1000" dirty="0" err="1">
                <a:ea typeface="Open Sans"/>
                <a:cs typeface="Open Sans"/>
              </a:rPr>
              <a:t>eiusmod</a:t>
            </a:r>
            <a:r>
              <a:rPr lang="en-US" sz="1000" dirty="0">
                <a:ea typeface="Open Sans"/>
                <a:cs typeface="Open Sans"/>
              </a:rPr>
              <a:t> </a:t>
            </a:r>
            <a:r>
              <a:rPr lang="en-US" sz="1000" dirty="0" err="1">
                <a:ea typeface="Open Sans"/>
                <a:cs typeface="Open Sans"/>
              </a:rPr>
              <a:t>tempor</a:t>
            </a:r>
            <a:r>
              <a:rPr lang="en-US" sz="1000" dirty="0">
                <a:ea typeface="Open Sans"/>
                <a:cs typeface="Open Sans"/>
              </a:rPr>
              <a:t> </a:t>
            </a:r>
            <a:r>
              <a:rPr lang="en-US" sz="1000" dirty="0" err="1">
                <a:ea typeface="Open Sans"/>
                <a:cs typeface="Open Sans"/>
              </a:rPr>
              <a:t>incididunt</a:t>
            </a:r>
            <a:endParaRPr lang="en-US" sz="1000" dirty="0">
              <a:ea typeface="Open Sans"/>
              <a:cs typeface="Open Sans"/>
            </a:endParaRPr>
          </a:p>
          <a:p>
            <a:endParaRPr lang="sr-Latn-R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E0E1435-4A70-4490-AC72-40D711A1F210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4C124316-1564-416A-9850-1B633118228A}" type="slidenum">
              <a:rPr lang="en-US" smtClean="0"/>
              <a:t>18</a:t>
            </a:fld>
            <a:endParaRPr lang="en-US"/>
          </a:p>
        </p:txBody>
      </p:sp>
      <p:grpSp>
        <p:nvGrpSpPr>
          <p:cNvPr id="43" name="Google Shape;643;p59">
            <a:extLst>
              <a:ext uri="{FF2B5EF4-FFF2-40B4-BE49-F238E27FC236}">
                <a16:creationId xmlns:a16="http://schemas.microsoft.com/office/drawing/2014/main" id="{76B57FDF-E6DA-4E5A-BCCE-7A013C47AF92}"/>
              </a:ext>
            </a:extLst>
          </p:cNvPr>
          <p:cNvGrpSpPr/>
          <p:nvPr/>
        </p:nvGrpSpPr>
        <p:grpSpPr>
          <a:xfrm>
            <a:off x="3459025" y="1005841"/>
            <a:ext cx="5116659" cy="3416752"/>
            <a:chOff x="2885857" y="418008"/>
            <a:chExt cx="5963184" cy="3982037"/>
          </a:xfrm>
          <a:effectLst/>
        </p:grpSpPr>
        <p:grpSp>
          <p:nvGrpSpPr>
            <p:cNvPr id="44" name="Google Shape;644;p59">
              <a:extLst>
                <a:ext uri="{FF2B5EF4-FFF2-40B4-BE49-F238E27FC236}">
                  <a16:creationId xmlns:a16="http://schemas.microsoft.com/office/drawing/2014/main" id="{6CE3C451-9288-4F38-9089-61D3A9D8CDEA}"/>
                </a:ext>
              </a:extLst>
            </p:cNvPr>
            <p:cNvGrpSpPr/>
            <p:nvPr/>
          </p:nvGrpSpPr>
          <p:grpSpPr>
            <a:xfrm>
              <a:off x="2885857" y="418008"/>
              <a:ext cx="5963184" cy="3982037"/>
              <a:chOff x="2281800" y="1217441"/>
              <a:chExt cx="4847723" cy="3412784"/>
            </a:xfrm>
          </p:grpSpPr>
          <p:grpSp>
            <p:nvGrpSpPr>
              <p:cNvPr id="46" name="Google Shape;645;p59">
                <a:extLst>
                  <a:ext uri="{FF2B5EF4-FFF2-40B4-BE49-F238E27FC236}">
                    <a16:creationId xmlns:a16="http://schemas.microsoft.com/office/drawing/2014/main" id="{214BD834-7126-45B7-B49C-6474E45AB745}"/>
                  </a:ext>
                </a:extLst>
              </p:cNvPr>
              <p:cNvGrpSpPr/>
              <p:nvPr/>
            </p:nvGrpSpPr>
            <p:grpSpPr>
              <a:xfrm>
                <a:off x="2281814" y="1217441"/>
                <a:ext cx="4847709" cy="218990"/>
                <a:chOff x="-3553575" y="1729375"/>
                <a:chExt cx="4569000" cy="206400"/>
              </a:xfrm>
            </p:grpSpPr>
            <p:grpSp>
              <p:nvGrpSpPr>
                <p:cNvPr id="48" name="Google Shape;646;p59">
                  <a:extLst>
                    <a:ext uri="{FF2B5EF4-FFF2-40B4-BE49-F238E27FC236}">
                      <a16:creationId xmlns:a16="http://schemas.microsoft.com/office/drawing/2014/main" id="{71602175-8518-4AF7-997D-67DEE5E86957}"/>
                    </a:ext>
                  </a:extLst>
                </p:cNvPr>
                <p:cNvGrpSpPr/>
                <p:nvPr/>
              </p:nvGrpSpPr>
              <p:grpSpPr>
                <a:xfrm>
                  <a:off x="-3553575" y="1729375"/>
                  <a:ext cx="4569000" cy="206400"/>
                  <a:chOff x="2292825" y="1729375"/>
                  <a:chExt cx="4569000" cy="206400"/>
                </a:xfrm>
              </p:grpSpPr>
              <p:sp>
                <p:nvSpPr>
                  <p:cNvPr id="50" name="Google Shape;647;p59">
                    <a:extLst>
                      <a:ext uri="{FF2B5EF4-FFF2-40B4-BE49-F238E27FC236}">
                        <a16:creationId xmlns:a16="http://schemas.microsoft.com/office/drawing/2014/main" id="{6B71756E-230A-4422-A6BC-47A76DDE73B7}"/>
                      </a:ext>
                    </a:extLst>
                  </p:cNvPr>
                  <p:cNvSpPr/>
                  <p:nvPr/>
                </p:nvSpPr>
                <p:spPr>
                  <a:xfrm>
                    <a:off x="2292825" y="1729375"/>
                    <a:ext cx="4569000" cy="206400"/>
                  </a:xfrm>
                  <a:prstGeom prst="round2SameRect">
                    <a:avLst>
                      <a:gd name="adj1" fmla="val 16667"/>
                      <a:gd name="adj2" fmla="val 0"/>
                    </a:avLst>
                  </a:prstGeom>
                  <a:solidFill>
                    <a:srgbClr val="D9D9D9">
                      <a:alpha val="6499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" name="Google Shape;648;p59">
                    <a:extLst>
                      <a:ext uri="{FF2B5EF4-FFF2-40B4-BE49-F238E27FC236}">
                        <a16:creationId xmlns:a16="http://schemas.microsoft.com/office/drawing/2014/main" id="{5C004A22-1E32-483E-825D-E94C330F7A52}"/>
                      </a:ext>
                    </a:extLst>
                  </p:cNvPr>
                  <p:cNvSpPr/>
                  <p:nvPr/>
                </p:nvSpPr>
                <p:spPr>
                  <a:xfrm>
                    <a:off x="2845100" y="1763125"/>
                    <a:ext cx="3464400" cy="13890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2" name="Google Shape;649;p59">
                    <a:extLst>
                      <a:ext uri="{FF2B5EF4-FFF2-40B4-BE49-F238E27FC236}">
                        <a16:creationId xmlns:a16="http://schemas.microsoft.com/office/drawing/2014/main" id="{15C44567-688D-47BA-AD04-1AFE65EC45FF}"/>
                      </a:ext>
                    </a:extLst>
                  </p:cNvPr>
                  <p:cNvSpPr/>
                  <p:nvPr/>
                </p:nvSpPr>
                <p:spPr>
                  <a:xfrm>
                    <a:off x="2387650" y="1800775"/>
                    <a:ext cx="63600" cy="63600"/>
                  </a:xfrm>
                  <a:prstGeom prst="ellipse">
                    <a:avLst/>
                  </a:prstGeom>
                  <a:solidFill>
                    <a:srgbClr val="B3B3B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3" name="Google Shape;650;p59">
                    <a:extLst>
                      <a:ext uri="{FF2B5EF4-FFF2-40B4-BE49-F238E27FC236}">
                        <a16:creationId xmlns:a16="http://schemas.microsoft.com/office/drawing/2014/main" id="{7339D4FA-BFFD-45E3-8D40-DF0F24E807F5}"/>
                      </a:ext>
                    </a:extLst>
                  </p:cNvPr>
                  <p:cNvSpPr/>
                  <p:nvPr/>
                </p:nvSpPr>
                <p:spPr>
                  <a:xfrm>
                    <a:off x="2485275" y="1800775"/>
                    <a:ext cx="63600" cy="63600"/>
                  </a:xfrm>
                  <a:prstGeom prst="ellipse">
                    <a:avLst/>
                  </a:prstGeom>
                  <a:solidFill>
                    <a:srgbClr val="B3B3B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4" name="Google Shape;651;p59">
                    <a:extLst>
                      <a:ext uri="{FF2B5EF4-FFF2-40B4-BE49-F238E27FC236}">
                        <a16:creationId xmlns:a16="http://schemas.microsoft.com/office/drawing/2014/main" id="{7725ACCF-F992-4DC8-ACE8-A16D3E421DAB}"/>
                      </a:ext>
                    </a:extLst>
                  </p:cNvPr>
                  <p:cNvSpPr/>
                  <p:nvPr/>
                </p:nvSpPr>
                <p:spPr>
                  <a:xfrm>
                    <a:off x="2582900" y="1800775"/>
                    <a:ext cx="63600" cy="63600"/>
                  </a:xfrm>
                  <a:prstGeom prst="ellipse">
                    <a:avLst/>
                  </a:prstGeom>
                  <a:solidFill>
                    <a:srgbClr val="B3B3B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49" name="Google Shape;652;p59">
                  <a:extLst>
                    <a:ext uri="{FF2B5EF4-FFF2-40B4-BE49-F238E27FC236}">
                      <a16:creationId xmlns:a16="http://schemas.microsoft.com/office/drawing/2014/main" id="{199FFC07-AA48-4F81-8CEF-DBF3CD2BDC82}"/>
                    </a:ext>
                  </a:extLst>
                </p:cNvPr>
                <p:cNvSpPr txBox="1"/>
                <p:nvPr/>
              </p:nvSpPr>
              <p:spPr>
                <a:xfrm>
                  <a:off x="-2751861" y="1783813"/>
                  <a:ext cx="3021900" cy="975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700">
                      <a:solidFill>
                        <a:srgbClr val="B3B3B3"/>
                      </a:solidFill>
                      <a:latin typeface="Source Sans Pro"/>
                      <a:ea typeface="Source Sans Pro"/>
                      <a:cs typeface="Source Sans Pro"/>
                      <a:sym typeface="Source Sans Pro"/>
                    </a:rPr>
                    <a:t>Insert URL here</a:t>
                  </a:r>
                  <a:endParaRPr sz="700">
                    <a:solidFill>
                      <a:srgbClr val="B3B3B3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endParaRPr>
                </a:p>
              </p:txBody>
            </p:sp>
          </p:grpSp>
          <p:sp>
            <p:nvSpPr>
              <p:cNvPr id="47" name="Google Shape;653;p59">
                <a:extLst>
                  <a:ext uri="{FF2B5EF4-FFF2-40B4-BE49-F238E27FC236}">
                    <a16:creationId xmlns:a16="http://schemas.microsoft.com/office/drawing/2014/main" id="{85CC7DDE-0B71-45ED-B9E9-5542A6ECA2D5}"/>
                  </a:ext>
                </a:extLst>
              </p:cNvPr>
              <p:cNvSpPr/>
              <p:nvPr/>
            </p:nvSpPr>
            <p:spPr>
              <a:xfrm>
                <a:off x="2281800" y="1436425"/>
                <a:ext cx="4847700" cy="31938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ctr"/>
                <a:r>
                  <a:rPr lang="en-US" sz="800" dirty="0">
                    <a:ea typeface="Source Sans Pro"/>
                    <a:cs typeface="Source Sans Pro"/>
                    <a:sym typeface="Source Sans Pro"/>
                  </a:rPr>
                  <a:t>Insert</a:t>
                </a:r>
              </a:p>
              <a:p>
                <a:pPr lvl="0" algn="ctr"/>
                <a:r>
                  <a:rPr lang="en-US" sz="800" dirty="0">
                    <a:ea typeface="Source Sans Pro"/>
                    <a:cs typeface="Source Sans Pro"/>
                    <a:sym typeface="Source Sans Pro"/>
                  </a:rPr>
                  <a:t>experience here</a:t>
                </a: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pic>
          <p:nvPicPr>
            <p:cNvPr id="45" name="Google Shape;654;p59">
              <a:extLst>
                <a:ext uri="{FF2B5EF4-FFF2-40B4-BE49-F238E27FC236}">
                  <a16:creationId xmlns:a16="http://schemas.microsoft.com/office/drawing/2014/main" id="{5B84693A-401D-4896-8EB4-0996364043DC}"/>
                </a:ext>
              </a:extLst>
            </p:cNvPr>
            <p:cNvPicPr preferRelativeResize="0"/>
            <p:nvPr/>
          </p:nvPicPr>
          <p:blipFill>
            <a:blip r:embed="rId2">
              <a:alphaModFix amt="72000"/>
            </a:blip>
            <a:stretch>
              <a:fillRect/>
            </a:stretch>
          </p:blipFill>
          <p:spPr>
            <a:xfrm>
              <a:off x="3652175" y="488975"/>
              <a:ext cx="280042" cy="11400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539531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EF0797F6-0526-4718-B006-A478BFDCDB6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n-US" dirty="0"/>
              <a:t>	Lorem ipsum dolor sit amet, </a:t>
            </a:r>
            <a:r>
              <a:rPr lang="en-US" dirty="0" err="1"/>
              <a:t>consectetur</a:t>
            </a:r>
            <a:r>
              <a:rPr lang="en-US" dirty="0"/>
              <a:t> adipiscing elit,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ut.</a:t>
            </a:r>
            <a:endParaRPr lang="en-US" dirty="0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70442231-4501-4C7E-A293-687B736D6DD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463675" y="3570289"/>
            <a:ext cx="3608388" cy="253958"/>
          </a:xfrm>
        </p:spPr>
        <p:txBody>
          <a:bodyPr/>
          <a:lstStyle/>
          <a:p>
            <a:r>
              <a:rPr lang="en-US" dirty="0"/>
              <a:t>First Last Name</a:t>
            </a:r>
            <a:endParaRPr lang="sr-Latn-RS" dirty="0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82F97023-C9F7-42CC-8AB1-DC17924AA20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058989" y="3816338"/>
            <a:ext cx="3013075" cy="376537"/>
          </a:xfrm>
        </p:spPr>
        <p:txBody>
          <a:bodyPr/>
          <a:lstStyle/>
          <a:p>
            <a:r>
              <a:rPr lang="en-US" dirty="0"/>
              <a:t>Title/Position</a:t>
            </a:r>
            <a:br>
              <a:rPr lang="en-US" dirty="0"/>
            </a:br>
            <a:r>
              <a:rPr lang="en-US" dirty="0"/>
              <a:t>Company Name</a:t>
            </a:r>
          </a:p>
        </p:txBody>
      </p:sp>
      <p:pic>
        <p:nvPicPr>
          <p:cNvPr id="2056" name="Picture 8">
            <a:extLst>
              <a:ext uri="{FF2B5EF4-FFF2-40B4-BE49-F238E27FC236}">
                <a16:creationId xmlns:a16="http://schemas.microsoft.com/office/drawing/2014/main" id="{06ACAE9D-6D9A-44C4-8B90-0938A674D199}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28" t="1885" r="34686" b="26099"/>
          <a:stretch/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969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734C248-CECD-416F-9BC0-CC353C2AC1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 Last Name</a:t>
            </a:r>
          </a:p>
          <a:p>
            <a:endParaRPr lang="en-US" dirty="0"/>
          </a:p>
          <a:p>
            <a:r>
              <a:rPr lang="en-US" b="0" dirty="0"/>
              <a:t>+381-21-555-5555 or +381-21-555-5555</a:t>
            </a:r>
          </a:p>
          <a:p>
            <a:r>
              <a:rPr lang="en-US" b="0" dirty="0"/>
              <a:t>first.last@ecobias.uns.ac.rs</a:t>
            </a:r>
          </a:p>
          <a:p>
            <a:endParaRPr lang="en-US" b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C2A1E26-DDF4-4573-9222-E2CC6BBFE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60403"/>
            <a:ext cx="9144000" cy="993775"/>
          </a:xfrm>
        </p:spPr>
        <p:txBody>
          <a:bodyPr/>
          <a:lstStyle/>
          <a:p>
            <a:r>
              <a:rPr lang="en-US" dirty="0"/>
              <a:t>THANK YOU.</a:t>
            </a:r>
            <a:endParaRPr lang="sr-Latn-R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A06A9D4-768B-49DB-AF05-3923707F6A58}"/>
              </a:ext>
            </a:extLst>
          </p:cNvPr>
          <p:cNvGrpSpPr/>
          <p:nvPr/>
        </p:nvGrpSpPr>
        <p:grpSpPr>
          <a:xfrm>
            <a:off x="7655823" y="4746721"/>
            <a:ext cx="1277544" cy="277038"/>
            <a:chOff x="5788026" y="4610101"/>
            <a:chExt cx="1281113" cy="277812"/>
          </a:xfrm>
        </p:grpSpPr>
        <p:sp>
          <p:nvSpPr>
            <p:cNvPr id="8" name="Rectangle 188">
              <a:extLst>
                <a:ext uri="{FF2B5EF4-FFF2-40B4-BE49-F238E27FC236}">
                  <a16:creationId xmlns:a16="http://schemas.microsoft.com/office/drawing/2014/main" id="{7DD2480F-1839-479E-9790-0A655BE1882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661151" y="4610101"/>
              <a:ext cx="407988" cy="277812"/>
            </a:xfrm>
            <a:prstGeom prst="rect">
              <a:avLst/>
            </a:prstGeom>
            <a:solidFill>
              <a:srgbClr val="224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  <p:sp>
          <p:nvSpPr>
            <p:cNvPr id="9" name="Freeform 189">
              <a:extLst>
                <a:ext uri="{FF2B5EF4-FFF2-40B4-BE49-F238E27FC236}">
                  <a16:creationId xmlns:a16="http://schemas.microsoft.com/office/drawing/2014/main" id="{9D686EE7-5C0E-41B4-964F-8F82861178A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762751" y="4645025"/>
              <a:ext cx="204788" cy="203200"/>
            </a:xfrm>
            <a:custGeom>
              <a:avLst/>
              <a:gdLst>
                <a:gd name="T0" fmla="*/ 126 w 129"/>
                <a:gd name="T1" fmla="*/ 72 h 128"/>
                <a:gd name="T2" fmla="*/ 115 w 129"/>
                <a:gd name="T3" fmla="*/ 72 h 128"/>
                <a:gd name="T4" fmla="*/ 111 w 129"/>
                <a:gd name="T5" fmla="*/ 63 h 128"/>
                <a:gd name="T6" fmla="*/ 120 w 129"/>
                <a:gd name="T7" fmla="*/ 57 h 128"/>
                <a:gd name="T8" fmla="*/ 129 w 129"/>
                <a:gd name="T9" fmla="*/ 63 h 128"/>
                <a:gd name="T10" fmla="*/ 107 w 129"/>
                <a:gd name="T11" fmla="*/ 44 h 128"/>
                <a:gd name="T12" fmla="*/ 118 w 129"/>
                <a:gd name="T13" fmla="*/ 44 h 128"/>
                <a:gd name="T14" fmla="*/ 121 w 129"/>
                <a:gd name="T15" fmla="*/ 34 h 128"/>
                <a:gd name="T16" fmla="*/ 113 w 129"/>
                <a:gd name="T17" fmla="*/ 29 h 128"/>
                <a:gd name="T18" fmla="*/ 104 w 129"/>
                <a:gd name="T19" fmla="*/ 34 h 128"/>
                <a:gd name="T20" fmla="*/ 94 w 129"/>
                <a:gd name="T21" fmla="*/ 10 h 128"/>
                <a:gd name="T22" fmla="*/ 86 w 129"/>
                <a:gd name="T23" fmla="*/ 14 h 128"/>
                <a:gd name="T24" fmla="*/ 88 w 129"/>
                <a:gd name="T25" fmla="*/ 21 h 128"/>
                <a:gd name="T26" fmla="*/ 96 w 129"/>
                <a:gd name="T27" fmla="*/ 23 h 128"/>
                <a:gd name="T28" fmla="*/ 99 w 129"/>
                <a:gd name="T29" fmla="*/ 15 h 128"/>
                <a:gd name="T30" fmla="*/ 66 w 129"/>
                <a:gd name="T31" fmla="*/ 6 h 128"/>
                <a:gd name="T32" fmla="*/ 62 w 129"/>
                <a:gd name="T33" fmla="*/ 6 h 128"/>
                <a:gd name="T34" fmla="*/ 61 w 129"/>
                <a:gd name="T35" fmla="*/ 10 h 128"/>
                <a:gd name="T36" fmla="*/ 64 w 129"/>
                <a:gd name="T37" fmla="*/ 13 h 128"/>
                <a:gd name="T38" fmla="*/ 68 w 129"/>
                <a:gd name="T39" fmla="*/ 10 h 128"/>
                <a:gd name="T40" fmla="*/ 66 w 129"/>
                <a:gd name="T41" fmla="*/ 6 h 128"/>
                <a:gd name="T42" fmla="*/ 36 w 129"/>
                <a:gd name="T43" fmla="*/ 10 h 128"/>
                <a:gd name="T44" fmla="*/ 30 w 129"/>
                <a:gd name="T45" fmla="*/ 15 h 128"/>
                <a:gd name="T46" fmla="*/ 33 w 129"/>
                <a:gd name="T47" fmla="*/ 23 h 128"/>
                <a:gd name="T48" fmla="*/ 41 w 129"/>
                <a:gd name="T49" fmla="*/ 21 h 128"/>
                <a:gd name="T50" fmla="*/ 42 w 129"/>
                <a:gd name="T51" fmla="*/ 14 h 128"/>
                <a:gd name="T52" fmla="*/ 16 w 129"/>
                <a:gd name="T53" fmla="*/ 29 h 128"/>
                <a:gd name="T54" fmla="*/ 7 w 129"/>
                <a:gd name="T55" fmla="*/ 34 h 128"/>
                <a:gd name="T56" fmla="*/ 11 w 129"/>
                <a:gd name="T57" fmla="*/ 44 h 128"/>
                <a:gd name="T58" fmla="*/ 21 w 129"/>
                <a:gd name="T59" fmla="*/ 44 h 128"/>
                <a:gd name="T60" fmla="*/ 25 w 129"/>
                <a:gd name="T61" fmla="*/ 34 h 128"/>
                <a:gd name="T62" fmla="*/ 14 w 129"/>
                <a:gd name="T63" fmla="*/ 72 h 128"/>
                <a:gd name="T64" fmla="*/ 17 w 129"/>
                <a:gd name="T65" fmla="*/ 63 h 128"/>
                <a:gd name="T66" fmla="*/ 9 w 129"/>
                <a:gd name="T67" fmla="*/ 57 h 128"/>
                <a:gd name="T68" fmla="*/ 0 w 129"/>
                <a:gd name="T69" fmla="*/ 63 h 128"/>
                <a:gd name="T70" fmla="*/ 3 w 129"/>
                <a:gd name="T71" fmla="*/ 72 h 128"/>
                <a:gd name="T72" fmla="*/ 18 w 129"/>
                <a:gd name="T73" fmla="*/ 91 h 128"/>
                <a:gd name="T74" fmla="*/ 14 w 129"/>
                <a:gd name="T75" fmla="*/ 91 h 128"/>
                <a:gd name="T76" fmla="*/ 12 w 129"/>
                <a:gd name="T77" fmla="*/ 94 h 128"/>
                <a:gd name="T78" fmla="*/ 16 w 129"/>
                <a:gd name="T79" fmla="*/ 97 h 128"/>
                <a:gd name="T80" fmla="*/ 20 w 129"/>
                <a:gd name="T81" fmla="*/ 94 h 128"/>
                <a:gd name="T82" fmla="*/ 18 w 129"/>
                <a:gd name="T83" fmla="*/ 91 h 128"/>
                <a:gd name="T84" fmla="*/ 35 w 129"/>
                <a:gd name="T85" fmla="*/ 107 h 128"/>
                <a:gd name="T86" fmla="*/ 29 w 129"/>
                <a:gd name="T87" fmla="*/ 113 h 128"/>
                <a:gd name="T88" fmla="*/ 33 w 129"/>
                <a:gd name="T89" fmla="*/ 119 h 128"/>
                <a:gd name="T90" fmla="*/ 41 w 129"/>
                <a:gd name="T91" fmla="*/ 118 h 128"/>
                <a:gd name="T92" fmla="*/ 42 w 129"/>
                <a:gd name="T93" fmla="*/ 111 h 128"/>
                <a:gd name="T94" fmla="*/ 64 w 129"/>
                <a:gd name="T95" fmla="*/ 113 h 128"/>
                <a:gd name="T96" fmla="*/ 55 w 129"/>
                <a:gd name="T97" fmla="*/ 119 h 128"/>
                <a:gd name="T98" fmla="*/ 59 w 129"/>
                <a:gd name="T99" fmla="*/ 128 h 128"/>
                <a:gd name="T100" fmla="*/ 69 w 129"/>
                <a:gd name="T101" fmla="*/ 128 h 128"/>
                <a:gd name="T102" fmla="*/ 73 w 129"/>
                <a:gd name="T103" fmla="*/ 119 h 128"/>
                <a:gd name="T104" fmla="*/ 93 w 129"/>
                <a:gd name="T105" fmla="*/ 108 h 128"/>
                <a:gd name="T106" fmla="*/ 86 w 129"/>
                <a:gd name="T107" fmla="*/ 111 h 128"/>
                <a:gd name="T108" fmla="*/ 88 w 129"/>
                <a:gd name="T109" fmla="*/ 119 h 128"/>
                <a:gd name="T110" fmla="*/ 96 w 129"/>
                <a:gd name="T111" fmla="*/ 119 h 128"/>
                <a:gd name="T112" fmla="*/ 99 w 129"/>
                <a:gd name="T113" fmla="*/ 113 h 128"/>
                <a:gd name="T114" fmla="*/ 115 w 129"/>
                <a:gd name="T115" fmla="*/ 91 h 128"/>
                <a:gd name="T116" fmla="*/ 110 w 129"/>
                <a:gd name="T117" fmla="*/ 91 h 128"/>
                <a:gd name="T118" fmla="*/ 109 w 129"/>
                <a:gd name="T119" fmla="*/ 94 h 128"/>
                <a:gd name="T120" fmla="*/ 113 w 129"/>
                <a:gd name="T121" fmla="*/ 97 h 128"/>
                <a:gd name="T122" fmla="*/ 116 w 129"/>
                <a:gd name="T123" fmla="*/ 94 h 128"/>
                <a:gd name="T124" fmla="*/ 115 w 129"/>
                <a:gd name="T125" fmla="*/ 9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9" h="128">
                  <a:moveTo>
                    <a:pt x="126" y="64"/>
                  </a:moveTo>
                  <a:lnTo>
                    <a:pt x="124" y="66"/>
                  </a:lnTo>
                  <a:lnTo>
                    <a:pt x="125" y="70"/>
                  </a:lnTo>
                  <a:lnTo>
                    <a:pt x="126" y="72"/>
                  </a:lnTo>
                  <a:lnTo>
                    <a:pt x="124" y="71"/>
                  </a:lnTo>
                  <a:lnTo>
                    <a:pt x="120" y="69"/>
                  </a:lnTo>
                  <a:lnTo>
                    <a:pt x="117" y="71"/>
                  </a:lnTo>
                  <a:lnTo>
                    <a:pt x="115" y="72"/>
                  </a:lnTo>
                  <a:lnTo>
                    <a:pt x="115" y="70"/>
                  </a:lnTo>
                  <a:lnTo>
                    <a:pt x="117" y="66"/>
                  </a:lnTo>
                  <a:lnTo>
                    <a:pt x="113" y="64"/>
                  </a:lnTo>
                  <a:lnTo>
                    <a:pt x="111" y="63"/>
                  </a:lnTo>
                  <a:lnTo>
                    <a:pt x="114" y="63"/>
                  </a:lnTo>
                  <a:lnTo>
                    <a:pt x="118" y="63"/>
                  </a:lnTo>
                  <a:lnTo>
                    <a:pt x="119" y="59"/>
                  </a:lnTo>
                  <a:lnTo>
                    <a:pt x="120" y="57"/>
                  </a:lnTo>
                  <a:lnTo>
                    <a:pt x="121" y="59"/>
                  </a:lnTo>
                  <a:lnTo>
                    <a:pt x="122" y="63"/>
                  </a:lnTo>
                  <a:lnTo>
                    <a:pt x="126" y="63"/>
                  </a:lnTo>
                  <a:lnTo>
                    <a:pt x="129" y="63"/>
                  </a:lnTo>
                  <a:lnTo>
                    <a:pt x="126" y="64"/>
                  </a:lnTo>
                  <a:close/>
                  <a:moveTo>
                    <a:pt x="109" y="38"/>
                  </a:moveTo>
                  <a:lnTo>
                    <a:pt x="108" y="42"/>
                  </a:lnTo>
                  <a:lnTo>
                    <a:pt x="107" y="44"/>
                  </a:lnTo>
                  <a:lnTo>
                    <a:pt x="110" y="43"/>
                  </a:lnTo>
                  <a:lnTo>
                    <a:pt x="113" y="40"/>
                  </a:lnTo>
                  <a:lnTo>
                    <a:pt x="116" y="43"/>
                  </a:lnTo>
                  <a:lnTo>
                    <a:pt x="118" y="44"/>
                  </a:lnTo>
                  <a:lnTo>
                    <a:pt x="117" y="42"/>
                  </a:lnTo>
                  <a:lnTo>
                    <a:pt x="116" y="38"/>
                  </a:lnTo>
                  <a:lnTo>
                    <a:pt x="119" y="36"/>
                  </a:lnTo>
                  <a:lnTo>
                    <a:pt x="121" y="34"/>
                  </a:lnTo>
                  <a:lnTo>
                    <a:pt x="118" y="34"/>
                  </a:lnTo>
                  <a:lnTo>
                    <a:pt x="115" y="34"/>
                  </a:lnTo>
                  <a:lnTo>
                    <a:pt x="113" y="31"/>
                  </a:lnTo>
                  <a:lnTo>
                    <a:pt x="113" y="29"/>
                  </a:lnTo>
                  <a:lnTo>
                    <a:pt x="112" y="31"/>
                  </a:lnTo>
                  <a:lnTo>
                    <a:pt x="110" y="34"/>
                  </a:lnTo>
                  <a:lnTo>
                    <a:pt x="107" y="34"/>
                  </a:lnTo>
                  <a:lnTo>
                    <a:pt x="104" y="34"/>
                  </a:lnTo>
                  <a:lnTo>
                    <a:pt x="106" y="36"/>
                  </a:lnTo>
                  <a:lnTo>
                    <a:pt x="109" y="38"/>
                  </a:lnTo>
                  <a:close/>
                  <a:moveTo>
                    <a:pt x="94" y="14"/>
                  </a:moveTo>
                  <a:lnTo>
                    <a:pt x="94" y="10"/>
                  </a:lnTo>
                  <a:lnTo>
                    <a:pt x="93" y="8"/>
                  </a:lnTo>
                  <a:lnTo>
                    <a:pt x="91" y="10"/>
                  </a:lnTo>
                  <a:lnTo>
                    <a:pt x="91" y="14"/>
                  </a:lnTo>
                  <a:lnTo>
                    <a:pt x="86" y="14"/>
                  </a:lnTo>
                  <a:lnTo>
                    <a:pt x="84" y="14"/>
                  </a:lnTo>
                  <a:lnTo>
                    <a:pt x="86" y="15"/>
                  </a:lnTo>
                  <a:lnTo>
                    <a:pt x="89" y="18"/>
                  </a:lnTo>
                  <a:lnTo>
                    <a:pt x="88" y="21"/>
                  </a:lnTo>
                  <a:lnTo>
                    <a:pt x="87" y="24"/>
                  </a:lnTo>
                  <a:lnTo>
                    <a:pt x="89" y="23"/>
                  </a:lnTo>
                  <a:lnTo>
                    <a:pt x="93" y="20"/>
                  </a:lnTo>
                  <a:lnTo>
                    <a:pt x="96" y="23"/>
                  </a:lnTo>
                  <a:lnTo>
                    <a:pt x="98" y="24"/>
                  </a:lnTo>
                  <a:lnTo>
                    <a:pt x="97" y="21"/>
                  </a:lnTo>
                  <a:lnTo>
                    <a:pt x="96" y="18"/>
                  </a:lnTo>
                  <a:lnTo>
                    <a:pt x="99" y="15"/>
                  </a:lnTo>
                  <a:lnTo>
                    <a:pt x="102" y="14"/>
                  </a:lnTo>
                  <a:lnTo>
                    <a:pt x="99" y="14"/>
                  </a:lnTo>
                  <a:lnTo>
                    <a:pt x="94" y="14"/>
                  </a:lnTo>
                  <a:close/>
                  <a:moveTo>
                    <a:pt x="66" y="6"/>
                  </a:moveTo>
                  <a:lnTo>
                    <a:pt x="65" y="3"/>
                  </a:lnTo>
                  <a:lnTo>
                    <a:pt x="64" y="0"/>
                  </a:lnTo>
                  <a:lnTo>
                    <a:pt x="63" y="3"/>
                  </a:lnTo>
                  <a:lnTo>
                    <a:pt x="62" y="6"/>
                  </a:lnTo>
                  <a:lnTo>
                    <a:pt x="58" y="6"/>
                  </a:lnTo>
                  <a:lnTo>
                    <a:pt x="55" y="6"/>
                  </a:lnTo>
                  <a:lnTo>
                    <a:pt x="58" y="8"/>
                  </a:lnTo>
                  <a:lnTo>
                    <a:pt x="61" y="10"/>
                  </a:lnTo>
                  <a:lnTo>
                    <a:pt x="60" y="14"/>
                  </a:lnTo>
                  <a:lnTo>
                    <a:pt x="59" y="16"/>
                  </a:lnTo>
                  <a:lnTo>
                    <a:pt x="61" y="15"/>
                  </a:lnTo>
                  <a:lnTo>
                    <a:pt x="64" y="13"/>
                  </a:lnTo>
                  <a:lnTo>
                    <a:pt x="67" y="15"/>
                  </a:lnTo>
                  <a:lnTo>
                    <a:pt x="69" y="16"/>
                  </a:lnTo>
                  <a:lnTo>
                    <a:pt x="69" y="14"/>
                  </a:lnTo>
                  <a:lnTo>
                    <a:pt x="68" y="10"/>
                  </a:lnTo>
                  <a:lnTo>
                    <a:pt x="71" y="8"/>
                  </a:lnTo>
                  <a:lnTo>
                    <a:pt x="73" y="6"/>
                  </a:lnTo>
                  <a:lnTo>
                    <a:pt x="70" y="6"/>
                  </a:lnTo>
                  <a:lnTo>
                    <a:pt x="66" y="6"/>
                  </a:lnTo>
                  <a:close/>
                  <a:moveTo>
                    <a:pt x="39" y="14"/>
                  </a:moveTo>
                  <a:lnTo>
                    <a:pt x="37" y="10"/>
                  </a:lnTo>
                  <a:lnTo>
                    <a:pt x="36" y="8"/>
                  </a:lnTo>
                  <a:lnTo>
                    <a:pt x="36" y="10"/>
                  </a:lnTo>
                  <a:lnTo>
                    <a:pt x="34" y="14"/>
                  </a:lnTo>
                  <a:lnTo>
                    <a:pt x="31" y="14"/>
                  </a:lnTo>
                  <a:lnTo>
                    <a:pt x="28" y="14"/>
                  </a:lnTo>
                  <a:lnTo>
                    <a:pt x="30" y="15"/>
                  </a:lnTo>
                  <a:lnTo>
                    <a:pt x="33" y="17"/>
                  </a:lnTo>
                  <a:lnTo>
                    <a:pt x="32" y="21"/>
                  </a:lnTo>
                  <a:lnTo>
                    <a:pt x="31" y="24"/>
                  </a:lnTo>
                  <a:lnTo>
                    <a:pt x="33" y="23"/>
                  </a:lnTo>
                  <a:lnTo>
                    <a:pt x="36" y="20"/>
                  </a:lnTo>
                  <a:lnTo>
                    <a:pt x="39" y="23"/>
                  </a:lnTo>
                  <a:lnTo>
                    <a:pt x="42" y="24"/>
                  </a:lnTo>
                  <a:lnTo>
                    <a:pt x="41" y="21"/>
                  </a:lnTo>
                  <a:lnTo>
                    <a:pt x="40" y="17"/>
                  </a:lnTo>
                  <a:lnTo>
                    <a:pt x="43" y="15"/>
                  </a:lnTo>
                  <a:lnTo>
                    <a:pt x="45" y="14"/>
                  </a:lnTo>
                  <a:lnTo>
                    <a:pt x="42" y="14"/>
                  </a:lnTo>
                  <a:lnTo>
                    <a:pt x="39" y="14"/>
                  </a:lnTo>
                  <a:close/>
                  <a:moveTo>
                    <a:pt x="18" y="34"/>
                  </a:moveTo>
                  <a:lnTo>
                    <a:pt x="17" y="31"/>
                  </a:lnTo>
                  <a:lnTo>
                    <a:pt x="16" y="29"/>
                  </a:lnTo>
                  <a:lnTo>
                    <a:pt x="15" y="31"/>
                  </a:lnTo>
                  <a:lnTo>
                    <a:pt x="14" y="34"/>
                  </a:lnTo>
                  <a:lnTo>
                    <a:pt x="10" y="34"/>
                  </a:lnTo>
                  <a:lnTo>
                    <a:pt x="7" y="34"/>
                  </a:lnTo>
                  <a:lnTo>
                    <a:pt x="9" y="36"/>
                  </a:lnTo>
                  <a:lnTo>
                    <a:pt x="12" y="38"/>
                  </a:lnTo>
                  <a:lnTo>
                    <a:pt x="12" y="42"/>
                  </a:lnTo>
                  <a:lnTo>
                    <a:pt x="11" y="44"/>
                  </a:lnTo>
                  <a:lnTo>
                    <a:pt x="13" y="43"/>
                  </a:lnTo>
                  <a:lnTo>
                    <a:pt x="16" y="40"/>
                  </a:lnTo>
                  <a:lnTo>
                    <a:pt x="19" y="43"/>
                  </a:lnTo>
                  <a:lnTo>
                    <a:pt x="21" y="44"/>
                  </a:lnTo>
                  <a:lnTo>
                    <a:pt x="20" y="42"/>
                  </a:lnTo>
                  <a:lnTo>
                    <a:pt x="20" y="38"/>
                  </a:lnTo>
                  <a:lnTo>
                    <a:pt x="23" y="36"/>
                  </a:lnTo>
                  <a:lnTo>
                    <a:pt x="25" y="34"/>
                  </a:lnTo>
                  <a:lnTo>
                    <a:pt x="22" y="34"/>
                  </a:lnTo>
                  <a:lnTo>
                    <a:pt x="18" y="34"/>
                  </a:lnTo>
                  <a:close/>
                  <a:moveTo>
                    <a:pt x="12" y="71"/>
                  </a:moveTo>
                  <a:lnTo>
                    <a:pt x="14" y="72"/>
                  </a:lnTo>
                  <a:lnTo>
                    <a:pt x="13" y="70"/>
                  </a:lnTo>
                  <a:lnTo>
                    <a:pt x="12" y="66"/>
                  </a:lnTo>
                  <a:lnTo>
                    <a:pt x="15" y="64"/>
                  </a:lnTo>
                  <a:lnTo>
                    <a:pt x="17" y="63"/>
                  </a:lnTo>
                  <a:lnTo>
                    <a:pt x="14" y="63"/>
                  </a:lnTo>
                  <a:lnTo>
                    <a:pt x="11" y="63"/>
                  </a:lnTo>
                  <a:lnTo>
                    <a:pt x="9" y="59"/>
                  </a:lnTo>
                  <a:lnTo>
                    <a:pt x="9" y="57"/>
                  </a:lnTo>
                  <a:lnTo>
                    <a:pt x="7" y="59"/>
                  </a:lnTo>
                  <a:lnTo>
                    <a:pt x="6" y="63"/>
                  </a:lnTo>
                  <a:lnTo>
                    <a:pt x="2" y="63"/>
                  </a:lnTo>
                  <a:lnTo>
                    <a:pt x="0" y="63"/>
                  </a:lnTo>
                  <a:lnTo>
                    <a:pt x="2" y="64"/>
                  </a:lnTo>
                  <a:lnTo>
                    <a:pt x="5" y="66"/>
                  </a:lnTo>
                  <a:lnTo>
                    <a:pt x="3" y="70"/>
                  </a:lnTo>
                  <a:lnTo>
                    <a:pt x="3" y="72"/>
                  </a:lnTo>
                  <a:lnTo>
                    <a:pt x="5" y="71"/>
                  </a:lnTo>
                  <a:lnTo>
                    <a:pt x="9" y="68"/>
                  </a:lnTo>
                  <a:lnTo>
                    <a:pt x="12" y="71"/>
                  </a:lnTo>
                  <a:close/>
                  <a:moveTo>
                    <a:pt x="18" y="91"/>
                  </a:moveTo>
                  <a:lnTo>
                    <a:pt x="17" y="87"/>
                  </a:lnTo>
                  <a:lnTo>
                    <a:pt x="16" y="85"/>
                  </a:lnTo>
                  <a:lnTo>
                    <a:pt x="15" y="87"/>
                  </a:lnTo>
                  <a:lnTo>
                    <a:pt x="14" y="91"/>
                  </a:lnTo>
                  <a:lnTo>
                    <a:pt x="10" y="91"/>
                  </a:lnTo>
                  <a:lnTo>
                    <a:pt x="7" y="91"/>
                  </a:lnTo>
                  <a:lnTo>
                    <a:pt x="9" y="92"/>
                  </a:lnTo>
                  <a:lnTo>
                    <a:pt x="12" y="94"/>
                  </a:lnTo>
                  <a:lnTo>
                    <a:pt x="12" y="98"/>
                  </a:lnTo>
                  <a:lnTo>
                    <a:pt x="11" y="100"/>
                  </a:lnTo>
                  <a:lnTo>
                    <a:pt x="12" y="99"/>
                  </a:lnTo>
                  <a:lnTo>
                    <a:pt x="16" y="97"/>
                  </a:lnTo>
                  <a:lnTo>
                    <a:pt x="19" y="99"/>
                  </a:lnTo>
                  <a:lnTo>
                    <a:pt x="21" y="100"/>
                  </a:lnTo>
                  <a:lnTo>
                    <a:pt x="20" y="98"/>
                  </a:lnTo>
                  <a:lnTo>
                    <a:pt x="20" y="94"/>
                  </a:lnTo>
                  <a:lnTo>
                    <a:pt x="23" y="92"/>
                  </a:lnTo>
                  <a:lnTo>
                    <a:pt x="25" y="91"/>
                  </a:lnTo>
                  <a:lnTo>
                    <a:pt x="22" y="91"/>
                  </a:lnTo>
                  <a:lnTo>
                    <a:pt x="18" y="91"/>
                  </a:lnTo>
                  <a:close/>
                  <a:moveTo>
                    <a:pt x="38" y="111"/>
                  </a:moveTo>
                  <a:lnTo>
                    <a:pt x="37" y="107"/>
                  </a:lnTo>
                  <a:lnTo>
                    <a:pt x="36" y="105"/>
                  </a:lnTo>
                  <a:lnTo>
                    <a:pt x="35" y="107"/>
                  </a:lnTo>
                  <a:lnTo>
                    <a:pt x="34" y="111"/>
                  </a:lnTo>
                  <a:lnTo>
                    <a:pt x="30" y="111"/>
                  </a:lnTo>
                  <a:lnTo>
                    <a:pt x="27" y="111"/>
                  </a:lnTo>
                  <a:lnTo>
                    <a:pt x="29" y="113"/>
                  </a:lnTo>
                  <a:lnTo>
                    <a:pt x="33" y="115"/>
                  </a:lnTo>
                  <a:lnTo>
                    <a:pt x="31" y="118"/>
                  </a:lnTo>
                  <a:lnTo>
                    <a:pt x="31" y="121"/>
                  </a:lnTo>
                  <a:lnTo>
                    <a:pt x="33" y="119"/>
                  </a:lnTo>
                  <a:lnTo>
                    <a:pt x="36" y="117"/>
                  </a:lnTo>
                  <a:lnTo>
                    <a:pt x="39" y="119"/>
                  </a:lnTo>
                  <a:lnTo>
                    <a:pt x="42" y="121"/>
                  </a:lnTo>
                  <a:lnTo>
                    <a:pt x="41" y="118"/>
                  </a:lnTo>
                  <a:lnTo>
                    <a:pt x="39" y="115"/>
                  </a:lnTo>
                  <a:lnTo>
                    <a:pt x="42" y="113"/>
                  </a:lnTo>
                  <a:lnTo>
                    <a:pt x="44" y="111"/>
                  </a:lnTo>
                  <a:lnTo>
                    <a:pt x="42" y="111"/>
                  </a:lnTo>
                  <a:lnTo>
                    <a:pt x="38" y="111"/>
                  </a:lnTo>
                  <a:close/>
                  <a:moveTo>
                    <a:pt x="66" y="118"/>
                  </a:moveTo>
                  <a:lnTo>
                    <a:pt x="65" y="115"/>
                  </a:lnTo>
                  <a:lnTo>
                    <a:pt x="64" y="113"/>
                  </a:lnTo>
                  <a:lnTo>
                    <a:pt x="63" y="115"/>
                  </a:lnTo>
                  <a:lnTo>
                    <a:pt x="62" y="118"/>
                  </a:lnTo>
                  <a:lnTo>
                    <a:pt x="58" y="119"/>
                  </a:lnTo>
                  <a:lnTo>
                    <a:pt x="55" y="119"/>
                  </a:lnTo>
                  <a:lnTo>
                    <a:pt x="58" y="120"/>
                  </a:lnTo>
                  <a:lnTo>
                    <a:pt x="61" y="122"/>
                  </a:lnTo>
                  <a:lnTo>
                    <a:pt x="60" y="126"/>
                  </a:lnTo>
                  <a:lnTo>
                    <a:pt x="59" y="128"/>
                  </a:lnTo>
                  <a:lnTo>
                    <a:pt x="61" y="127"/>
                  </a:lnTo>
                  <a:lnTo>
                    <a:pt x="64" y="125"/>
                  </a:lnTo>
                  <a:lnTo>
                    <a:pt x="67" y="127"/>
                  </a:lnTo>
                  <a:lnTo>
                    <a:pt x="69" y="128"/>
                  </a:lnTo>
                  <a:lnTo>
                    <a:pt x="69" y="126"/>
                  </a:lnTo>
                  <a:lnTo>
                    <a:pt x="68" y="122"/>
                  </a:lnTo>
                  <a:lnTo>
                    <a:pt x="71" y="120"/>
                  </a:lnTo>
                  <a:lnTo>
                    <a:pt x="73" y="119"/>
                  </a:lnTo>
                  <a:lnTo>
                    <a:pt x="70" y="119"/>
                  </a:lnTo>
                  <a:lnTo>
                    <a:pt x="66" y="118"/>
                  </a:lnTo>
                  <a:close/>
                  <a:moveTo>
                    <a:pt x="94" y="111"/>
                  </a:moveTo>
                  <a:lnTo>
                    <a:pt x="93" y="108"/>
                  </a:lnTo>
                  <a:lnTo>
                    <a:pt x="92" y="105"/>
                  </a:lnTo>
                  <a:lnTo>
                    <a:pt x="91" y="108"/>
                  </a:lnTo>
                  <a:lnTo>
                    <a:pt x="90" y="111"/>
                  </a:lnTo>
                  <a:lnTo>
                    <a:pt x="86" y="111"/>
                  </a:lnTo>
                  <a:lnTo>
                    <a:pt x="83" y="111"/>
                  </a:lnTo>
                  <a:lnTo>
                    <a:pt x="85" y="113"/>
                  </a:lnTo>
                  <a:lnTo>
                    <a:pt x="88" y="115"/>
                  </a:lnTo>
                  <a:lnTo>
                    <a:pt x="88" y="119"/>
                  </a:lnTo>
                  <a:lnTo>
                    <a:pt x="87" y="121"/>
                  </a:lnTo>
                  <a:lnTo>
                    <a:pt x="89" y="119"/>
                  </a:lnTo>
                  <a:lnTo>
                    <a:pt x="92" y="117"/>
                  </a:lnTo>
                  <a:lnTo>
                    <a:pt x="96" y="119"/>
                  </a:lnTo>
                  <a:lnTo>
                    <a:pt x="98" y="121"/>
                  </a:lnTo>
                  <a:lnTo>
                    <a:pt x="97" y="119"/>
                  </a:lnTo>
                  <a:lnTo>
                    <a:pt x="96" y="115"/>
                  </a:lnTo>
                  <a:lnTo>
                    <a:pt x="99" y="113"/>
                  </a:lnTo>
                  <a:lnTo>
                    <a:pt x="101" y="111"/>
                  </a:lnTo>
                  <a:lnTo>
                    <a:pt x="99" y="111"/>
                  </a:lnTo>
                  <a:lnTo>
                    <a:pt x="94" y="111"/>
                  </a:lnTo>
                  <a:close/>
                  <a:moveTo>
                    <a:pt x="115" y="91"/>
                  </a:moveTo>
                  <a:lnTo>
                    <a:pt x="113" y="87"/>
                  </a:lnTo>
                  <a:lnTo>
                    <a:pt x="113" y="85"/>
                  </a:lnTo>
                  <a:lnTo>
                    <a:pt x="112" y="87"/>
                  </a:lnTo>
                  <a:lnTo>
                    <a:pt x="110" y="91"/>
                  </a:lnTo>
                  <a:lnTo>
                    <a:pt x="107" y="91"/>
                  </a:lnTo>
                  <a:lnTo>
                    <a:pt x="104" y="91"/>
                  </a:lnTo>
                  <a:lnTo>
                    <a:pt x="106" y="92"/>
                  </a:lnTo>
                  <a:lnTo>
                    <a:pt x="109" y="94"/>
                  </a:lnTo>
                  <a:lnTo>
                    <a:pt x="108" y="98"/>
                  </a:lnTo>
                  <a:lnTo>
                    <a:pt x="107" y="100"/>
                  </a:lnTo>
                  <a:lnTo>
                    <a:pt x="110" y="100"/>
                  </a:lnTo>
                  <a:lnTo>
                    <a:pt x="113" y="97"/>
                  </a:lnTo>
                  <a:lnTo>
                    <a:pt x="115" y="100"/>
                  </a:lnTo>
                  <a:lnTo>
                    <a:pt x="118" y="100"/>
                  </a:lnTo>
                  <a:lnTo>
                    <a:pt x="117" y="98"/>
                  </a:lnTo>
                  <a:lnTo>
                    <a:pt x="116" y="94"/>
                  </a:lnTo>
                  <a:lnTo>
                    <a:pt x="119" y="92"/>
                  </a:lnTo>
                  <a:lnTo>
                    <a:pt x="121" y="91"/>
                  </a:lnTo>
                  <a:lnTo>
                    <a:pt x="118" y="91"/>
                  </a:lnTo>
                  <a:lnTo>
                    <a:pt x="115" y="91"/>
                  </a:lnTo>
                  <a:close/>
                </a:path>
              </a:pathLst>
            </a:custGeom>
            <a:solidFill>
              <a:srgbClr val="F9EC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  <p:sp>
          <p:nvSpPr>
            <p:cNvPr id="10" name="Freeform 190">
              <a:extLst>
                <a:ext uri="{FF2B5EF4-FFF2-40B4-BE49-F238E27FC236}">
                  <a16:creationId xmlns:a16="http://schemas.microsoft.com/office/drawing/2014/main" id="{46EC8772-778F-4807-A3E8-83DA198EE73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788026" y="4618038"/>
              <a:ext cx="815975" cy="261937"/>
            </a:xfrm>
            <a:custGeom>
              <a:avLst/>
              <a:gdLst>
                <a:gd name="T0" fmla="*/ 175 w 702"/>
                <a:gd name="T1" fmla="*/ 16 h 224"/>
                <a:gd name="T2" fmla="*/ 233 w 702"/>
                <a:gd name="T3" fmla="*/ 52 h 224"/>
                <a:gd name="T4" fmla="*/ 296 w 702"/>
                <a:gd name="T5" fmla="*/ 15 h 224"/>
                <a:gd name="T6" fmla="*/ 330 w 702"/>
                <a:gd name="T7" fmla="*/ 52 h 224"/>
                <a:gd name="T8" fmla="*/ 325 w 702"/>
                <a:gd name="T9" fmla="*/ 46 h 224"/>
                <a:gd name="T10" fmla="*/ 346 w 702"/>
                <a:gd name="T11" fmla="*/ 20 h 224"/>
                <a:gd name="T12" fmla="*/ 403 w 702"/>
                <a:gd name="T13" fmla="*/ 19 h 224"/>
                <a:gd name="T14" fmla="*/ 427 w 702"/>
                <a:gd name="T15" fmla="*/ 22 h 224"/>
                <a:gd name="T16" fmla="*/ 465 w 702"/>
                <a:gd name="T17" fmla="*/ 23 h 224"/>
                <a:gd name="T18" fmla="*/ 456 w 702"/>
                <a:gd name="T19" fmla="*/ 33 h 224"/>
                <a:gd name="T20" fmla="*/ 533 w 702"/>
                <a:gd name="T21" fmla="*/ 52 h 224"/>
                <a:gd name="T22" fmla="*/ 587 w 702"/>
                <a:gd name="T23" fmla="*/ 15 h 224"/>
                <a:gd name="T24" fmla="*/ 619 w 702"/>
                <a:gd name="T25" fmla="*/ 45 h 224"/>
                <a:gd name="T26" fmla="*/ 625 w 702"/>
                <a:gd name="T27" fmla="*/ 46 h 224"/>
                <a:gd name="T28" fmla="*/ 631 w 702"/>
                <a:gd name="T29" fmla="*/ 1 h 224"/>
                <a:gd name="T30" fmla="*/ 673 w 702"/>
                <a:gd name="T31" fmla="*/ 19 h 224"/>
                <a:gd name="T32" fmla="*/ 38 w 702"/>
                <a:gd name="T33" fmla="*/ 80 h 224"/>
                <a:gd name="T34" fmla="*/ 54 w 702"/>
                <a:gd name="T35" fmla="*/ 131 h 224"/>
                <a:gd name="T36" fmla="*/ 100 w 702"/>
                <a:gd name="T37" fmla="*/ 101 h 224"/>
                <a:gd name="T38" fmla="*/ 69 w 702"/>
                <a:gd name="T39" fmla="*/ 121 h 224"/>
                <a:gd name="T40" fmla="*/ 117 w 702"/>
                <a:gd name="T41" fmla="*/ 100 h 224"/>
                <a:gd name="T42" fmla="*/ 130 w 702"/>
                <a:gd name="T43" fmla="*/ 125 h 224"/>
                <a:gd name="T44" fmla="*/ 183 w 702"/>
                <a:gd name="T45" fmla="*/ 99 h 224"/>
                <a:gd name="T46" fmla="*/ 152 w 702"/>
                <a:gd name="T47" fmla="*/ 131 h 224"/>
                <a:gd name="T48" fmla="*/ 217 w 702"/>
                <a:gd name="T49" fmla="*/ 132 h 224"/>
                <a:gd name="T50" fmla="*/ 262 w 702"/>
                <a:gd name="T51" fmla="*/ 100 h 224"/>
                <a:gd name="T52" fmla="*/ 251 w 702"/>
                <a:gd name="T53" fmla="*/ 125 h 224"/>
                <a:gd name="T54" fmla="*/ 348 w 702"/>
                <a:gd name="T55" fmla="*/ 86 h 224"/>
                <a:gd name="T56" fmla="*/ 360 w 702"/>
                <a:gd name="T57" fmla="*/ 80 h 224"/>
                <a:gd name="T58" fmla="*/ 394 w 702"/>
                <a:gd name="T59" fmla="*/ 131 h 224"/>
                <a:gd name="T60" fmla="*/ 414 w 702"/>
                <a:gd name="T61" fmla="*/ 97 h 224"/>
                <a:gd name="T62" fmla="*/ 480 w 702"/>
                <a:gd name="T63" fmla="*/ 94 h 224"/>
                <a:gd name="T64" fmla="*/ 496 w 702"/>
                <a:gd name="T65" fmla="*/ 131 h 224"/>
                <a:gd name="T66" fmla="*/ 525 w 702"/>
                <a:gd name="T67" fmla="*/ 127 h 224"/>
                <a:gd name="T68" fmla="*/ 521 w 702"/>
                <a:gd name="T69" fmla="*/ 95 h 224"/>
                <a:gd name="T70" fmla="*/ 537 w 702"/>
                <a:gd name="T71" fmla="*/ 126 h 224"/>
                <a:gd name="T72" fmla="*/ 596 w 702"/>
                <a:gd name="T73" fmla="*/ 131 h 224"/>
                <a:gd name="T74" fmla="*/ 622 w 702"/>
                <a:gd name="T75" fmla="*/ 100 h 224"/>
                <a:gd name="T76" fmla="*/ 639 w 702"/>
                <a:gd name="T77" fmla="*/ 100 h 224"/>
                <a:gd name="T78" fmla="*/ 678 w 702"/>
                <a:gd name="T79" fmla="*/ 123 h 224"/>
                <a:gd name="T80" fmla="*/ 28 w 702"/>
                <a:gd name="T81" fmla="*/ 191 h 224"/>
                <a:gd name="T82" fmla="*/ 49 w 702"/>
                <a:gd name="T83" fmla="*/ 178 h 224"/>
                <a:gd name="T84" fmla="*/ 43 w 702"/>
                <a:gd name="T85" fmla="*/ 210 h 224"/>
                <a:gd name="T86" fmla="*/ 82 w 702"/>
                <a:gd name="T87" fmla="*/ 207 h 224"/>
                <a:gd name="T88" fmla="*/ 125 w 702"/>
                <a:gd name="T89" fmla="*/ 174 h 224"/>
                <a:gd name="T90" fmla="*/ 171 w 702"/>
                <a:gd name="T91" fmla="*/ 193 h 224"/>
                <a:gd name="T92" fmla="*/ 234 w 702"/>
                <a:gd name="T93" fmla="*/ 181 h 224"/>
                <a:gd name="T94" fmla="*/ 252 w 702"/>
                <a:gd name="T95" fmla="*/ 194 h 224"/>
                <a:gd name="T96" fmla="*/ 305 w 702"/>
                <a:gd name="T97" fmla="*/ 175 h 224"/>
                <a:gd name="T98" fmla="*/ 311 w 702"/>
                <a:gd name="T99" fmla="*/ 206 h 224"/>
                <a:gd name="T100" fmla="*/ 354 w 702"/>
                <a:gd name="T101" fmla="*/ 192 h 224"/>
                <a:gd name="T102" fmla="*/ 354 w 702"/>
                <a:gd name="T103" fmla="*/ 224 h 224"/>
                <a:gd name="T104" fmla="*/ 390 w 702"/>
                <a:gd name="T105" fmla="*/ 206 h 224"/>
                <a:gd name="T106" fmla="*/ 452 w 702"/>
                <a:gd name="T107" fmla="*/ 210 h 224"/>
                <a:gd name="T108" fmla="*/ 450 w 702"/>
                <a:gd name="T109" fmla="*/ 187 h 224"/>
                <a:gd name="T110" fmla="*/ 490 w 702"/>
                <a:gd name="T111" fmla="*/ 188 h 224"/>
                <a:gd name="T112" fmla="*/ 534 w 702"/>
                <a:gd name="T113" fmla="*/ 198 h 224"/>
                <a:gd name="T114" fmla="*/ 592 w 702"/>
                <a:gd name="T115" fmla="*/ 178 h 224"/>
                <a:gd name="T116" fmla="*/ 622 w 702"/>
                <a:gd name="T117" fmla="*/ 173 h 224"/>
                <a:gd name="T118" fmla="*/ 638 w 702"/>
                <a:gd name="T119" fmla="*/ 181 h 224"/>
                <a:gd name="T120" fmla="*/ 694 w 702"/>
                <a:gd name="T121" fmla="*/ 188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2" h="224">
                  <a:moveTo>
                    <a:pt x="204" y="34"/>
                  </a:moveTo>
                  <a:cubicBezTo>
                    <a:pt x="211" y="35"/>
                    <a:pt x="211" y="35"/>
                    <a:pt x="211" y="35"/>
                  </a:cubicBezTo>
                  <a:cubicBezTo>
                    <a:pt x="209" y="41"/>
                    <a:pt x="207" y="45"/>
                    <a:pt x="203" y="48"/>
                  </a:cubicBezTo>
                  <a:cubicBezTo>
                    <a:pt x="200" y="51"/>
                    <a:pt x="195" y="52"/>
                    <a:pt x="190" y="52"/>
                  </a:cubicBezTo>
                  <a:cubicBezTo>
                    <a:pt x="184" y="52"/>
                    <a:pt x="180" y="51"/>
                    <a:pt x="177" y="49"/>
                  </a:cubicBezTo>
                  <a:cubicBezTo>
                    <a:pt x="173" y="47"/>
                    <a:pt x="170" y="44"/>
                    <a:pt x="169" y="39"/>
                  </a:cubicBezTo>
                  <a:cubicBezTo>
                    <a:pt x="167" y="35"/>
                    <a:pt x="166" y="31"/>
                    <a:pt x="166" y="26"/>
                  </a:cubicBezTo>
                  <a:cubicBezTo>
                    <a:pt x="166" y="21"/>
                    <a:pt x="167" y="16"/>
                    <a:pt x="169" y="12"/>
                  </a:cubicBezTo>
                  <a:cubicBezTo>
                    <a:pt x="171" y="8"/>
                    <a:pt x="174" y="5"/>
                    <a:pt x="178" y="3"/>
                  </a:cubicBezTo>
                  <a:cubicBezTo>
                    <a:pt x="181" y="1"/>
                    <a:pt x="185" y="0"/>
                    <a:pt x="190" y="0"/>
                  </a:cubicBezTo>
                  <a:cubicBezTo>
                    <a:pt x="195" y="0"/>
                    <a:pt x="199" y="1"/>
                    <a:pt x="203" y="4"/>
                  </a:cubicBezTo>
                  <a:cubicBezTo>
                    <a:pt x="206" y="6"/>
                    <a:pt x="209" y="10"/>
                    <a:pt x="210" y="15"/>
                  </a:cubicBezTo>
                  <a:cubicBezTo>
                    <a:pt x="203" y="16"/>
                    <a:pt x="203" y="16"/>
                    <a:pt x="203" y="16"/>
                  </a:cubicBezTo>
                  <a:cubicBezTo>
                    <a:pt x="202" y="13"/>
                    <a:pt x="200" y="10"/>
                    <a:pt x="198" y="8"/>
                  </a:cubicBezTo>
                  <a:cubicBezTo>
                    <a:pt x="196" y="7"/>
                    <a:pt x="193" y="6"/>
                    <a:pt x="190" y="6"/>
                  </a:cubicBezTo>
                  <a:cubicBezTo>
                    <a:pt x="186" y="6"/>
                    <a:pt x="183" y="7"/>
                    <a:pt x="180" y="9"/>
                  </a:cubicBezTo>
                  <a:cubicBezTo>
                    <a:pt x="177" y="10"/>
                    <a:pt x="176" y="13"/>
                    <a:pt x="175" y="16"/>
                  </a:cubicBezTo>
                  <a:cubicBezTo>
                    <a:pt x="173" y="19"/>
                    <a:pt x="173" y="22"/>
                    <a:pt x="173" y="26"/>
                  </a:cubicBezTo>
                  <a:cubicBezTo>
                    <a:pt x="173" y="30"/>
                    <a:pt x="174" y="34"/>
                    <a:pt x="175" y="37"/>
                  </a:cubicBezTo>
                  <a:cubicBezTo>
                    <a:pt x="176" y="40"/>
                    <a:pt x="178" y="43"/>
                    <a:pt x="181" y="44"/>
                  </a:cubicBezTo>
                  <a:cubicBezTo>
                    <a:pt x="183" y="46"/>
                    <a:pt x="186" y="47"/>
                    <a:pt x="189" y="47"/>
                  </a:cubicBezTo>
                  <a:cubicBezTo>
                    <a:pt x="193" y="47"/>
                    <a:pt x="196" y="46"/>
                    <a:pt x="199" y="43"/>
                  </a:cubicBezTo>
                  <a:cubicBezTo>
                    <a:pt x="201" y="41"/>
                    <a:pt x="203" y="38"/>
                    <a:pt x="204" y="34"/>
                  </a:cubicBezTo>
                  <a:close/>
                  <a:moveTo>
                    <a:pt x="225" y="23"/>
                  </a:moveTo>
                  <a:cubicBezTo>
                    <a:pt x="227" y="20"/>
                    <a:pt x="230" y="19"/>
                    <a:pt x="233" y="19"/>
                  </a:cubicBezTo>
                  <a:cubicBezTo>
                    <a:pt x="236" y="19"/>
                    <a:pt x="239" y="20"/>
                    <a:pt x="241" y="23"/>
                  </a:cubicBezTo>
                  <a:cubicBezTo>
                    <a:pt x="243" y="25"/>
                    <a:pt x="244" y="28"/>
                    <a:pt x="244" y="33"/>
                  </a:cubicBezTo>
                  <a:cubicBezTo>
                    <a:pt x="244" y="38"/>
                    <a:pt x="243" y="41"/>
                    <a:pt x="241" y="44"/>
                  </a:cubicBezTo>
                  <a:cubicBezTo>
                    <a:pt x="239" y="46"/>
                    <a:pt x="236" y="47"/>
                    <a:pt x="233" y="47"/>
                  </a:cubicBezTo>
                  <a:cubicBezTo>
                    <a:pt x="230" y="47"/>
                    <a:pt x="227" y="46"/>
                    <a:pt x="225" y="44"/>
                  </a:cubicBezTo>
                  <a:cubicBezTo>
                    <a:pt x="223" y="41"/>
                    <a:pt x="222" y="38"/>
                    <a:pt x="222" y="33"/>
                  </a:cubicBezTo>
                  <a:cubicBezTo>
                    <a:pt x="222" y="28"/>
                    <a:pt x="223" y="25"/>
                    <a:pt x="225" y="23"/>
                  </a:cubicBezTo>
                  <a:close/>
                  <a:moveTo>
                    <a:pt x="221" y="47"/>
                  </a:moveTo>
                  <a:cubicBezTo>
                    <a:pt x="224" y="51"/>
                    <a:pt x="228" y="52"/>
                    <a:pt x="233" y="52"/>
                  </a:cubicBezTo>
                  <a:cubicBezTo>
                    <a:pt x="236" y="52"/>
                    <a:pt x="239" y="52"/>
                    <a:pt x="242" y="50"/>
                  </a:cubicBezTo>
                  <a:cubicBezTo>
                    <a:pt x="245" y="49"/>
                    <a:pt x="247" y="47"/>
                    <a:pt x="248" y="44"/>
                  </a:cubicBezTo>
                  <a:cubicBezTo>
                    <a:pt x="250" y="41"/>
                    <a:pt x="250" y="37"/>
                    <a:pt x="250" y="33"/>
                  </a:cubicBezTo>
                  <a:cubicBezTo>
                    <a:pt x="250" y="27"/>
                    <a:pt x="249" y="22"/>
                    <a:pt x="246" y="19"/>
                  </a:cubicBezTo>
                  <a:cubicBezTo>
                    <a:pt x="242" y="16"/>
                    <a:pt x="238" y="14"/>
                    <a:pt x="233" y="14"/>
                  </a:cubicBezTo>
                  <a:cubicBezTo>
                    <a:pt x="229" y="14"/>
                    <a:pt x="225" y="15"/>
                    <a:pt x="222" y="18"/>
                  </a:cubicBezTo>
                  <a:cubicBezTo>
                    <a:pt x="218" y="21"/>
                    <a:pt x="216" y="26"/>
                    <a:pt x="216" y="33"/>
                  </a:cubicBezTo>
                  <a:cubicBezTo>
                    <a:pt x="216" y="39"/>
                    <a:pt x="218" y="44"/>
                    <a:pt x="221" y="47"/>
                  </a:cubicBezTo>
                  <a:close/>
                  <a:moveTo>
                    <a:pt x="274" y="36"/>
                  </a:moveTo>
                  <a:cubicBezTo>
                    <a:pt x="274" y="30"/>
                    <a:pt x="274" y="30"/>
                    <a:pt x="274" y="30"/>
                  </a:cubicBezTo>
                  <a:cubicBezTo>
                    <a:pt x="255" y="30"/>
                    <a:pt x="255" y="30"/>
                    <a:pt x="255" y="30"/>
                  </a:cubicBezTo>
                  <a:cubicBezTo>
                    <a:pt x="255" y="36"/>
                    <a:pt x="255" y="36"/>
                    <a:pt x="255" y="36"/>
                  </a:cubicBezTo>
                  <a:lnTo>
                    <a:pt x="274" y="36"/>
                  </a:lnTo>
                  <a:close/>
                  <a:moveTo>
                    <a:pt x="289" y="52"/>
                  </a:moveTo>
                  <a:cubicBezTo>
                    <a:pt x="289" y="20"/>
                    <a:pt x="289" y="20"/>
                    <a:pt x="289" y="20"/>
                  </a:cubicBezTo>
                  <a:cubicBezTo>
                    <a:pt x="296" y="20"/>
                    <a:pt x="296" y="20"/>
                    <a:pt x="296" y="20"/>
                  </a:cubicBezTo>
                  <a:cubicBezTo>
                    <a:pt x="296" y="15"/>
                    <a:pt x="296" y="15"/>
                    <a:pt x="296" y="15"/>
                  </a:cubicBezTo>
                  <a:cubicBezTo>
                    <a:pt x="289" y="15"/>
                    <a:pt x="289" y="15"/>
                    <a:pt x="289" y="15"/>
                  </a:cubicBezTo>
                  <a:cubicBezTo>
                    <a:pt x="289" y="11"/>
                    <a:pt x="289" y="11"/>
                    <a:pt x="289" y="11"/>
                  </a:cubicBezTo>
                  <a:cubicBezTo>
                    <a:pt x="289" y="9"/>
                    <a:pt x="289" y="8"/>
                    <a:pt x="290" y="7"/>
                  </a:cubicBezTo>
                  <a:cubicBezTo>
                    <a:pt x="291" y="6"/>
                    <a:pt x="292" y="6"/>
                    <a:pt x="294" y="6"/>
                  </a:cubicBezTo>
                  <a:cubicBezTo>
                    <a:pt x="295" y="6"/>
                    <a:pt x="296" y="6"/>
                    <a:pt x="298" y="6"/>
                  </a:cubicBezTo>
                  <a:cubicBezTo>
                    <a:pt x="299" y="1"/>
                    <a:pt x="299" y="1"/>
                    <a:pt x="299" y="1"/>
                  </a:cubicBezTo>
                  <a:cubicBezTo>
                    <a:pt x="296" y="0"/>
                    <a:pt x="295" y="0"/>
                    <a:pt x="293" y="0"/>
                  </a:cubicBezTo>
                  <a:cubicBezTo>
                    <a:pt x="290" y="0"/>
                    <a:pt x="288" y="1"/>
                    <a:pt x="286" y="2"/>
                  </a:cubicBezTo>
                  <a:cubicBezTo>
                    <a:pt x="285" y="3"/>
                    <a:pt x="284" y="4"/>
                    <a:pt x="283" y="5"/>
                  </a:cubicBezTo>
                  <a:cubicBezTo>
                    <a:pt x="283" y="7"/>
                    <a:pt x="283" y="8"/>
                    <a:pt x="283" y="11"/>
                  </a:cubicBezTo>
                  <a:cubicBezTo>
                    <a:pt x="283" y="15"/>
                    <a:pt x="283" y="15"/>
                    <a:pt x="283" y="15"/>
                  </a:cubicBezTo>
                  <a:cubicBezTo>
                    <a:pt x="277" y="15"/>
                    <a:pt x="277" y="15"/>
                    <a:pt x="277" y="15"/>
                  </a:cubicBezTo>
                  <a:cubicBezTo>
                    <a:pt x="277" y="20"/>
                    <a:pt x="277" y="20"/>
                    <a:pt x="277" y="20"/>
                  </a:cubicBezTo>
                  <a:cubicBezTo>
                    <a:pt x="283" y="20"/>
                    <a:pt x="283" y="20"/>
                    <a:pt x="283" y="20"/>
                  </a:cubicBezTo>
                  <a:cubicBezTo>
                    <a:pt x="283" y="52"/>
                    <a:pt x="283" y="52"/>
                    <a:pt x="283" y="52"/>
                  </a:cubicBezTo>
                  <a:lnTo>
                    <a:pt x="289" y="52"/>
                  </a:lnTo>
                  <a:close/>
                  <a:moveTo>
                    <a:pt x="330" y="52"/>
                  </a:moveTo>
                  <a:cubicBezTo>
                    <a:pt x="330" y="15"/>
                    <a:pt x="330" y="15"/>
                    <a:pt x="330" y="15"/>
                  </a:cubicBezTo>
                  <a:cubicBezTo>
                    <a:pt x="324" y="15"/>
                    <a:pt x="324" y="15"/>
                    <a:pt x="324" y="15"/>
                  </a:cubicBezTo>
                  <a:cubicBezTo>
                    <a:pt x="324" y="34"/>
                    <a:pt x="324" y="34"/>
                    <a:pt x="324" y="34"/>
                  </a:cubicBezTo>
                  <a:cubicBezTo>
                    <a:pt x="324" y="38"/>
                    <a:pt x="324" y="40"/>
                    <a:pt x="323" y="42"/>
                  </a:cubicBezTo>
                  <a:cubicBezTo>
                    <a:pt x="323" y="43"/>
                    <a:pt x="321" y="45"/>
                    <a:pt x="320" y="46"/>
                  </a:cubicBezTo>
                  <a:cubicBezTo>
                    <a:pt x="318" y="47"/>
                    <a:pt x="316" y="47"/>
                    <a:pt x="314" y="47"/>
                  </a:cubicBezTo>
                  <a:cubicBezTo>
                    <a:pt x="313" y="47"/>
                    <a:pt x="311" y="47"/>
                    <a:pt x="310" y="46"/>
                  </a:cubicBezTo>
                  <a:cubicBezTo>
                    <a:pt x="309" y="45"/>
                    <a:pt x="308" y="43"/>
                    <a:pt x="307" y="42"/>
                  </a:cubicBezTo>
                  <a:cubicBezTo>
                    <a:pt x="307" y="41"/>
                    <a:pt x="307" y="38"/>
                    <a:pt x="307" y="35"/>
                  </a:cubicBezTo>
                  <a:cubicBezTo>
                    <a:pt x="307" y="15"/>
                    <a:pt x="307" y="15"/>
                    <a:pt x="307" y="15"/>
                  </a:cubicBezTo>
                  <a:cubicBezTo>
                    <a:pt x="301" y="15"/>
                    <a:pt x="301" y="15"/>
                    <a:pt x="301" y="15"/>
                  </a:cubicBezTo>
                  <a:cubicBezTo>
                    <a:pt x="301" y="38"/>
                    <a:pt x="301" y="38"/>
                    <a:pt x="301" y="38"/>
                  </a:cubicBezTo>
                  <a:cubicBezTo>
                    <a:pt x="301" y="40"/>
                    <a:pt x="301" y="42"/>
                    <a:pt x="301" y="43"/>
                  </a:cubicBezTo>
                  <a:cubicBezTo>
                    <a:pt x="301" y="45"/>
                    <a:pt x="302" y="47"/>
                    <a:pt x="303" y="48"/>
                  </a:cubicBezTo>
                  <a:cubicBezTo>
                    <a:pt x="304" y="49"/>
                    <a:pt x="305" y="50"/>
                    <a:pt x="307" y="51"/>
                  </a:cubicBezTo>
                  <a:cubicBezTo>
                    <a:pt x="309" y="52"/>
                    <a:pt x="311" y="52"/>
                    <a:pt x="313" y="52"/>
                  </a:cubicBezTo>
                  <a:cubicBezTo>
                    <a:pt x="318" y="52"/>
                    <a:pt x="322" y="50"/>
                    <a:pt x="325" y="46"/>
                  </a:cubicBezTo>
                  <a:cubicBezTo>
                    <a:pt x="325" y="52"/>
                    <a:pt x="325" y="52"/>
                    <a:pt x="325" y="52"/>
                  </a:cubicBezTo>
                  <a:lnTo>
                    <a:pt x="330" y="52"/>
                  </a:lnTo>
                  <a:close/>
                  <a:moveTo>
                    <a:pt x="346" y="52"/>
                  </a:moveTo>
                  <a:cubicBezTo>
                    <a:pt x="346" y="31"/>
                    <a:pt x="346" y="31"/>
                    <a:pt x="346" y="31"/>
                  </a:cubicBezTo>
                  <a:cubicBezTo>
                    <a:pt x="346" y="27"/>
                    <a:pt x="347" y="24"/>
                    <a:pt x="349" y="22"/>
                  </a:cubicBezTo>
                  <a:cubicBezTo>
                    <a:pt x="351" y="20"/>
                    <a:pt x="353" y="19"/>
                    <a:pt x="356" y="19"/>
                  </a:cubicBezTo>
                  <a:cubicBezTo>
                    <a:pt x="358" y="19"/>
                    <a:pt x="359" y="20"/>
                    <a:pt x="360" y="21"/>
                  </a:cubicBezTo>
                  <a:cubicBezTo>
                    <a:pt x="362" y="21"/>
                    <a:pt x="363" y="22"/>
                    <a:pt x="363" y="24"/>
                  </a:cubicBezTo>
                  <a:cubicBezTo>
                    <a:pt x="364" y="25"/>
                    <a:pt x="364" y="27"/>
                    <a:pt x="364" y="29"/>
                  </a:cubicBezTo>
                  <a:cubicBezTo>
                    <a:pt x="364" y="52"/>
                    <a:pt x="364" y="52"/>
                    <a:pt x="364" y="52"/>
                  </a:cubicBezTo>
                  <a:cubicBezTo>
                    <a:pt x="370" y="52"/>
                    <a:pt x="370" y="52"/>
                    <a:pt x="370" y="52"/>
                  </a:cubicBezTo>
                  <a:cubicBezTo>
                    <a:pt x="370" y="29"/>
                    <a:pt x="370" y="29"/>
                    <a:pt x="370" y="29"/>
                  </a:cubicBezTo>
                  <a:cubicBezTo>
                    <a:pt x="370" y="26"/>
                    <a:pt x="370" y="24"/>
                    <a:pt x="370" y="23"/>
                  </a:cubicBezTo>
                  <a:cubicBezTo>
                    <a:pt x="369" y="21"/>
                    <a:pt x="369" y="20"/>
                    <a:pt x="368" y="18"/>
                  </a:cubicBezTo>
                  <a:cubicBezTo>
                    <a:pt x="367" y="17"/>
                    <a:pt x="365" y="16"/>
                    <a:pt x="364" y="15"/>
                  </a:cubicBezTo>
                  <a:cubicBezTo>
                    <a:pt x="362" y="14"/>
                    <a:pt x="360" y="14"/>
                    <a:pt x="357" y="14"/>
                  </a:cubicBezTo>
                  <a:cubicBezTo>
                    <a:pt x="352" y="14"/>
                    <a:pt x="348" y="16"/>
                    <a:pt x="346" y="20"/>
                  </a:cubicBezTo>
                  <a:cubicBezTo>
                    <a:pt x="346" y="15"/>
                    <a:pt x="346" y="15"/>
                    <a:pt x="346" y="15"/>
                  </a:cubicBezTo>
                  <a:cubicBezTo>
                    <a:pt x="340" y="15"/>
                    <a:pt x="340" y="15"/>
                    <a:pt x="340" y="15"/>
                  </a:cubicBezTo>
                  <a:cubicBezTo>
                    <a:pt x="340" y="52"/>
                    <a:pt x="340" y="52"/>
                    <a:pt x="340" y="52"/>
                  </a:cubicBezTo>
                  <a:lnTo>
                    <a:pt x="346" y="52"/>
                  </a:lnTo>
                  <a:close/>
                  <a:moveTo>
                    <a:pt x="386" y="23"/>
                  </a:moveTo>
                  <a:cubicBezTo>
                    <a:pt x="388" y="20"/>
                    <a:pt x="391" y="19"/>
                    <a:pt x="393" y="19"/>
                  </a:cubicBezTo>
                  <a:cubicBezTo>
                    <a:pt x="396" y="19"/>
                    <a:pt x="399" y="20"/>
                    <a:pt x="401" y="23"/>
                  </a:cubicBezTo>
                  <a:cubicBezTo>
                    <a:pt x="402" y="25"/>
                    <a:pt x="403" y="29"/>
                    <a:pt x="403" y="34"/>
                  </a:cubicBezTo>
                  <a:cubicBezTo>
                    <a:pt x="403" y="38"/>
                    <a:pt x="402" y="42"/>
                    <a:pt x="401" y="44"/>
                  </a:cubicBezTo>
                  <a:cubicBezTo>
                    <a:pt x="399" y="46"/>
                    <a:pt x="396" y="47"/>
                    <a:pt x="394" y="47"/>
                  </a:cubicBezTo>
                  <a:cubicBezTo>
                    <a:pt x="391" y="47"/>
                    <a:pt x="389" y="46"/>
                    <a:pt x="387" y="44"/>
                  </a:cubicBezTo>
                  <a:cubicBezTo>
                    <a:pt x="385" y="41"/>
                    <a:pt x="384" y="38"/>
                    <a:pt x="384" y="33"/>
                  </a:cubicBezTo>
                  <a:cubicBezTo>
                    <a:pt x="384" y="28"/>
                    <a:pt x="385" y="25"/>
                    <a:pt x="386" y="23"/>
                  </a:cubicBezTo>
                  <a:close/>
                  <a:moveTo>
                    <a:pt x="409" y="52"/>
                  </a:moveTo>
                  <a:cubicBezTo>
                    <a:pt x="409" y="1"/>
                    <a:pt x="409" y="1"/>
                    <a:pt x="409" y="1"/>
                  </a:cubicBezTo>
                  <a:cubicBezTo>
                    <a:pt x="403" y="1"/>
                    <a:pt x="403" y="1"/>
                    <a:pt x="403" y="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02" y="18"/>
                    <a:pt x="400" y="16"/>
                    <a:pt x="399" y="15"/>
                  </a:cubicBezTo>
                  <a:cubicBezTo>
                    <a:pt x="397" y="14"/>
                    <a:pt x="395" y="14"/>
                    <a:pt x="393" y="14"/>
                  </a:cubicBezTo>
                  <a:cubicBezTo>
                    <a:pt x="390" y="14"/>
                    <a:pt x="387" y="15"/>
                    <a:pt x="385" y="16"/>
                  </a:cubicBezTo>
                  <a:cubicBezTo>
                    <a:pt x="382" y="18"/>
                    <a:pt x="380" y="20"/>
                    <a:pt x="379" y="23"/>
                  </a:cubicBezTo>
                  <a:cubicBezTo>
                    <a:pt x="378" y="26"/>
                    <a:pt x="377" y="30"/>
                    <a:pt x="377" y="33"/>
                  </a:cubicBezTo>
                  <a:cubicBezTo>
                    <a:pt x="377" y="37"/>
                    <a:pt x="378" y="40"/>
                    <a:pt x="379" y="43"/>
                  </a:cubicBezTo>
                  <a:cubicBezTo>
                    <a:pt x="381" y="46"/>
                    <a:pt x="383" y="48"/>
                    <a:pt x="385" y="50"/>
                  </a:cubicBezTo>
                  <a:cubicBezTo>
                    <a:pt x="387" y="52"/>
                    <a:pt x="390" y="52"/>
                    <a:pt x="393" y="52"/>
                  </a:cubicBezTo>
                  <a:cubicBezTo>
                    <a:pt x="398" y="52"/>
                    <a:pt x="401" y="51"/>
                    <a:pt x="403" y="47"/>
                  </a:cubicBezTo>
                  <a:cubicBezTo>
                    <a:pt x="403" y="52"/>
                    <a:pt x="403" y="52"/>
                    <a:pt x="403" y="52"/>
                  </a:cubicBezTo>
                  <a:lnTo>
                    <a:pt x="409" y="52"/>
                  </a:lnTo>
                  <a:close/>
                  <a:moveTo>
                    <a:pt x="427" y="22"/>
                  </a:moveTo>
                  <a:cubicBezTo>
                    <a:pt x="429" y="20"/>
                    <a:pt x="431" y="19"/>
                    <a:pt x="434" y="19"/>
                  </a:cubicBezTo>
                  <a:cubicBezTo>
                    <a:pt x="437" y="19"/>
                    <a:pt x="440" y="20"/>
                    <a:pt x="442" y="23"/>
                  </a:cubicBezTo>
                  <a:cubicBezTo>
                    <a:pt x="443" y="24"/>
                    <a:pt x="444" y="27"/>
                    <a:pt x="444" y="30"/>
                  </a:cubicBezTo>
                  <a:cubicBezTo>
                    <a:pt x="424" y="30"/>
                    <a:pt x="424" y="30"/>
                    <a:pt x="424" y="30"/>
                  </a:cubicBezTo>
                  <a:cubicBezTo>
                    <a:pt x="424" y="26"/>
                    <a:pt x="425" y="24"/>
                    <a:pt x="427" y="22"/>
                  </a:cubicBezTo>
                  <a:close/>
                  <a:moveTo>
                    <a:pt x="440" y="45"/>
                  </a:moveTo>
                  <a:cubicBezTo>
                    <a:pt x="439" y="47"/>
                    <a:pt x="437" y="47"/>
                    <a:pt x="434" y="47"/>
                  </a:cubicBezTo>
                  <a:cubicBezTo>
                    <a:pt x="431" y="47"/>
                    <a:pt x="429" y="46"/>
                    <a:pt x="427" y="44"/>
                  </a:cubicBezTo>
                  <a:cubicBezTo>
                    <a:pt x="425" y="42"/>
                    <a:pt x="423" y="39"/>
                    <a:pt x="423" y="35"/>
                  </a:cubicBezTo>
                  <a:cubicBezTo>
                    <a:pt x="451" y="35"/>
                    <a:pt x="451" y="35"/>
                    <a:pt x="451" y="35"/>
                  </a:cubicBezTo>
                  <a:cubicBezTo>
                    <a:pt x="451" y="34"/>
                    <a:pt x="451" y="33"/>
                    <a:pt x="451" y="33"/>
                  </a:cubicBezTo>
                  <a:cubicBezTo>
                    <a:pt x="451" y="27"/>
                    <a:pt x="449" y="22"/>
                    <a:pt x="446" y="19"/>
                  </a:cubicBezTo>
                  <a:cubicBezTo>
                    <a:pt x="443" y="16"/>
                    <a:pt x="439" y="14"/>
                    <a:pt x="434" y="14"/>
                  </a:cubicBezTo>
                  <a:cubicBezTo>
                    <a:pt x="429" y="14"/>
                    <a:pt x="425" y="16"/>
                    <a:pt x="422" y="19"/>
                  </a:cubicBezTo>
                  <a:cubicBezTo>
                    <a:pt x="418" y="23"/>
                    <a:pt x="417" y="27"/>
                    <a:pt x="417" y="33"/>
                  </a:cubicBezTo>
                  <a:cubicBezTo>
                    <a:pt x="417" y="39"/>
                    <a:pt x="418" y="44"/>
                    <a:pt x="421" y="47"/>
                  </a:cubicBezTo>
                  <a:cubicBezTo>
                    <a:pt x="425" y="51"/>
                    <a:pt x="429" y="52"/>
                    <a:pt x="434" y="52"/>
                  </a:cubicBezTo>
                  <a:cubicBezTo>
                    <a:pt x="439" y="52"/>
                    <a:pt x="442" y="51"/>
                    <a:pt x="445" y="49"/>
                  </a:cubicBezTo>
                  <a:cubicBezTo>
                    <a:pt x="447" y="47"/>
                    <a:pt x="449" y="44"/>
                    <a:pt x="450" y="41"/>
                  </a:cubicBezTo>
                  <a:cubicBezTo>
                    <a:pt x="444" y="40"/>
                    <a:pt x="444" y="40"/>
                    <a:pt x="444" y="40"/>
                  </a:cubicBezTo>
                  <a:cubicBezTo>
                    <a:pt x="443" y="42"/>
                    <a:pt x="442" y="44"/>
                    <a:pt x="440" y="45"/>
                  </a:cubicBezTo>
                  <a:close/>
                  <a:moveTo>
                    <a:pt x="465" y="23"/>
                  </a:moveTo>
                  <a:cubicBezTo>
                    <a:pt x="467" y="20"/>
                    <a:pt x="469" y="19"/>
                    <a:pt x="472" y="19"/>
                  </a:cubicBezTo>
                  <a:cubicBezTo>
                    <a:pt x="475" y="19"/>
                    <a:pt x="477" y="20"/>
                    <a:pt x="479" y="23"/>
                  </a:cubicBezTo>
                  <a:cubicBezTo>
                    <a:pt x="481" y="25"/>
                    <a:pt x="482" y="29"/>
                    <a:pt x="482" y="34"/>
                  </a:cubicBezTo>
                  <a:cubicBezTo>
                    <a:pt x="482" y="38"/>
                    <a:pt x="481" y="42"/>
                    <a:pt x="479" y="44"/>
                  </a:cubicBezTo>
                  <a:cubicBezTo>
                    <a:pt x="477" y="46"/>
                    <a:pt x="475" y="47"/>
                    <a:pt x="472" y="47"/>
                  </a:cubicBezTo>
                  <a:cubicBezTo>
                    <a:pt x="470" y="47"/>
                    <a:pt x="467" y="46"/>
                    <a:pt x="465" y="44"/>
                  </a:cubicBezTo>
                  <a:cubicBezTo>
                    <a:pt x="463" y="41"/>
                    <a:pt x="462" y="38"/>
                    <a:pt x="462" y="33"/>
                  </a:cubicBezTo>
                  <a:cubicBezTo>
                    <a:pt x="462" y="28"/>
                    <a:pt x="463" y="25"/>
                    <a:pt x="465" y="23"/>
                  </a:cubicBezTo>
                  <a:close/>
                  <a:moveTo>
                    <a:pt x="488" y="52"/>
                  </a:moveTo>
                  <a:cubicBezTo>
                    <a:pt x="488" y="1"/>
                    <a:pt x="488" y="1"/>
                    <a:pt x="488" y="1"/>
                  </a:cubicBezTo>
                  <a:cubicBezTo>
                    <a:pt x="482" y="1"/>
                    <a:pt x="482" y="1"/>
                    <a:pt x="482" y="1"/>
                  </a:cubicBezTo>
                  <a:cubicBezTo>
                    <a:pt x="482" y="19"/>
                    <a:pt x="482" y="19"/>
                    <a:pt x="482" y="19"/>
                  </a:cubicBezTo>
                  <a:cubicBezTo>
                    <a:pt x="480" y="18"/>
                    <a:pt x="479" y="16"/>
                    <a:pt x="477" y="15"/>
                  </a:cubicBezTo>
                  <a:cubicBezTo>
                    <a:pt x="476" y="14"/>
                    <a:pt x="474" y="14"/>
                    <a:pt x="471" y="14"/>
                  </a:cubicBezTo>
                  <a:cubicBezTo>
                    <a:pt x="468" y="14"/>
                    <a:pt x="466" y="15"/>
                    <a:pt x="463" y="16"/>
                  </a:cubicBezTo>
                  <a:cubicBezTo>
                    <a:pt x="461" y="18"/>
                    <a:pt x="459" y="20"/>
                    <a:pt x="458" y="23"/>
                  </a:cubicBezTo>
                  <a:cubicBezTo>
                    <a:pt x="457" y="26"/>
                    <a:pt x="456" y="30"/>
                    <a:pt x="456" y="33"/>
                  </a:cubicBezTo>
                  <a:cubicBezTo>
                    <a:pt x="456" y="37"/>
                    <a:pt x="457" y="40"/>
                    <a:pt x="458" y="43"/>
                  </a:cubicBezTo>
                  <a:cubicBezTo>
                    <a:pt x="459" y="46"/>
                    <a:pt x="461" y="48"/>
                    <a:pt x="464" y="50"/>
                  </a:cubicBezTo>
                  <a:cubicBezTo>
                    <a:pt x="466" y="52"/>
                    <a:pt x="469" y="52"/>
                    <a:pt x="472" y="52"/>
                  </a:cubicBezTo>
                  <a:cubicBezTo>
                    <a:pt x="476" y="52"/>
                    <a:pt x="480" y="51"/>
                    <a:pt x="482" y="47"/>
                  </a:cubicBezTo>
                  <a:cubicBezTo>
                    <a:pt x="482" y="52"/>
                    <a:pt x="482" y="52"/>
                    <a:pt x="482" y="52"/>
                  </a:cubicBezTo>
                  <a:lnTo>
                    <a:pt x="488" y="52"/>
                  </a:lnTo>
                  <a:close/>
                  <a:moveTo>
                    <a:pt x="526" y="23"/>
                  </a:moveTo>
                  <a:cubicBezTo>
                    <a:pt x="528" y="20"/>
                    <a:pt x="530" y="19"/>
                    <a:pt x="533" y="19"/>
                  </a:cubicBezTo>
                  <a:cubicBezTo>
                    <a:pt x="536" y="19"/>
                    <a:pt x="538" y="20"/>
                    <a:pt x="540" y="23"/>
                  </a:cubicBezTo>
                  <a:cubicBezTo>
                    <a:pt x="542" y="25"/>
                    <a:pt x="543" y="28"/>
                    <a:pt x="543" y="33"/>
                  </a:cubicBezTo>
                  <a:cubicBezTo>
                    <a:pt x="543" y="38"/>
                    <a:pt x="542" y="41"/>
                    <a:pt x="540" y="44"/>
                  </a:cubicBezTo>
                  <a:cubicBezTo>
                    <a:pt x="538" y="46"/>
                    <a:pt x="535" y="47"/>
                    <a:pt x="533" y="47"/>
                  </a:cubicBezTo>
                  <a:cubicBezTo>
                    <a:pt x="529" y="47"/>
                    <a:pt x="527" y="46"/>
                    <a:pt x="525" y="42"/>
                  </a:cubicBezTo>
                  <a:cubicBezTo>
                    <a:pt x="523" y="40"/>
                    <a:pt x="523" y="37"/>
                    <a:pt x="523" y="33"/>
                  </a:cubicBezTo>
                  <a:cubicBezTo>
                    <a:pt x="523" y="28"/>
                    <a:pt x="524" y="25"/>
                    <a:pt x="526" y="23"/>
                  </a:cubicBezTo>
                  <a:close/>
                  <a:moveTo>
                    <a:pt x="523" y="47"/>
                  </a:moveTo>
                  <a:cubicBezTo>
                    <a:pt x="525" y="51"/>
                    <a:pt x="529" y="52"/>
                    <a:pt x="533" y="52"/>
                  </a:cubicBezTo>
                  <a:cubicBezTo>
                    <a:pt x="537" y="52"/>
                    <a:pt x="541" y="51"/>
                    <a:pt x="544" y="47"/>
                  </a:cubicBezTo>
                  <a:cubicBezTo>
                    <a:pt x="547" y="44"/>
                    <a:pt x="549" y="39"/>
                    <a:pt x="549" y="33"/>
                  </a:cubicBezTo>
                  <a:cubicBezTo>
                    <a:pt x="549" y="30"/>
                    <a:pt x="549" y="27"/>
                    <a:pt x="548" y="25"/>
                  </a:cubicBezTo>
                  <a:cubicBezTo>
                    <a:pt x="547" y="23"/>
                    <a:pt x="546" y="21"/>
                    <a:pt x="545" y="19"/>
                  </a:cubicBezTo>
                  <a:cubicBezTo>
                    <a:pt x="544" y="18"/>
                    <a:pt x="542" y="16"/>
                    <a:pt x="540" y="15"/>
                  </a:cubicBezTo>
                  <a:cubicBezTo>
                    <a:pt x="538" y="14"/>
                    <a:pt x="536" y="14"/>
                    <a:pt x="533" y="14"/>
                  </a:cubicBezTo>
                  <a:cubicBezTo>
                    <a:pt x="529" y="14"/>
                    <a:pt x="526" y="16"/>
                    <a:pt x="523" y="19"/>
                  </a:cubicBezTo>
                  <a:cubicBezTo>
                    <a:pt x="523" y="1"/>
                    <a:pt x="523" y="1"/>
                    <a:pt x="523" y="1"/>
                  </a:cubicBezTo>
                  <a:cubicBezTo>
                    <a:pt x="517" y="1"/>
                    <a:pt x="517" y="1"/>
                    <a:pt x="517" y="1"/>
                  </a:cubicBezTo>
                  <a:cubicBezTo>
                    <a:pt x="517" y="52"/>
                    <a:pt x="517" y="52"/>
                    <a:pt x="517" y="52"/>
                  </a:cubicBezTo>
                  <a:cubicBezTo>
                    <a:pt x="523" y="52"/>
                    <a:pt x="523" y="52"/>
                    <a:pt x="523" y="52"/>
                  </a:cubicBezTo>
                  <a:lnTo>
                    <a:pt x="523" y="47"/>
                  </a:lnTo>
                  <a:close/>
                  <a:moveTo>
                    <a:pt x="560" y="66"/>
                  </a:moveTo>
                  <a:cubicBezTo>
                    <a:pt x="562" y="66"/>
                    <a:pt x="564" y="66"/>
                    <a:pt x="565" y="65"/>
                  </a:cubicBezTo>
                  <a:cubicBezTo>
                    <a:pt x="567" y="64"/>
                    <a:pt x="568" y="63"/>
                    <a:pt x="569" y="60"/>
                  </a:cubicBezTo>
                  <a:cubicBezTo>
                    <a:pt x="570" y="59"/>
                    <a:pt x="571" y="56"/>
                    <a:pt x="573" y="52"/>
                  </a:cubicBezTo>
                  <a:cubicBezTo>
                    <a:pt x="587" y="15"/>
                    <a:pt x="587" y="15"/>
                    <a:pt x="587" y="15"/>
                  </a:cubicBezTo>
                  <a:cubicBezTo>
                    <a:pt x="580" y="15"/>
                    <a:pt x="580" y="15"/>
                    <a:pt x="580" y="15"/>
                  </a:cubicBezTo>
                  <a:cubicBezTo>
                    <a:pt x="573" y="36"/>
                    <a:pt x="573" y="36"/>
                    <a:pt x="573" y="36"/>
                  </a:cubicBezTo>
                  <a:cubicBezTo>
                    <a:pt x="572" y="39"/>
                    <a:pt x="571" y="42"/>
                    <a:pt x="570" y="45"/>
                  </a:cubicBezTo>
                  <a:cubicBezTo>
                    <a:pt x="569" y="42"/>
                    <a:pt x="568" y="39"/>
                    <a:pt x="567" y="36"/>
                  </a:cubicBezTo>
                  <a:cubicBezTo>
                    <a:pt x="560" y="15"/>
                    <a:pt x="560" y="15"/>
                    <a:pt x="560" y="15"/>
                  </a:cubicBezTo>
                  <a:cubicBezTo>
                    <a:pt x="553" y="15"/>
                    <a:pt x="553" y="15"/>
                    <a:pt x="553" y="15"/>
                  </a:cubicBezTo>
                  <a:cubicBezTo>
                    <a:pt x="567" y="52"/>
                    <a:pt x="567" y="52"/>
                    <a:pt x="567" y="52"/>
                  </a:cubicBezTo>
                  <a:cubicBezTo>
                    <a:pt x="567" y="52"/>
                    <a:pt x="567" y="53"/>
                    <a:pt x="566" y="53"/>
                  </a:cubicBezTo>
                  <a:cubicBezTo>
                    <a:pt x="566" y="56"/>
                    <a:pt x="565" y="57"/>
                    <a:pt x="564" y="58"/>
                  </a:cubicBezTo>
                  <a:cubicBezTo>
                    <a:pt x="564" y="59"/>
                    <a:pt x="563" y="59"/>
                    <a:pt x="562" y="60"/>
                  </a:cubicBezTo>
                  <a:cubicBezTo>
                    <a:pt x="562" y="60"/>
                    <a:pt x="561" y="60"/>
                    <a:pt x="559" y="60"/>
                  </a:cubicBezTo>
                  <a:cubicBezTo>
                    <a:pt x="558" y="60"/>
                    <a:pt x="557" y="60"/>
                    <a:pt x="556" y="60"/>
                  </a:cubicBezTo>
                  <a:cubicBezTo>
                    <a:pt x="556" y="66"/>
                    <a:pt x="556" y="66"/>
                    <a:pt x="556" y="66"/>
                  </a:cubicBezTo>
                  <a:cubicBezTo>
                    <a:pt x="558" y="66"/>
                    <a:pt x="559" y="66"/>
                    <a:pt x="560" y="66"/>
                  </a:cubicBezTo>
                  <a:close/>
                  <a:moveTo>
                    <a:pt x="622" y="46"/>
                  </a:moveTo>
                  <a:cubicBezTo>
                    <a:pt x="622" y="46"/>
                    <a:pt x="621" y="46"/>
                    <a:pt x="620" y="46"/>
                  </a:cubicBezTo>
                  <a:cubicBezTo>
                    <a:pt x="620" y="45"/>
                    <a:pt x="619" y="45"/>
                    <a:pt x="619" y="45"/>
                  </a:cubicBezTo>
                  <a:cubicBezTo>
                    <a:pt x="619" y="44"/>
                    <a:pt x="619" y="43"/>
                    <a:pt x="619" y="41"/>
                  </a:cubicBezTo>
                  <a:cubicBezTo>
                    <a:pt x="619" y="20"/>
                    <a:pt x="619" y="20"/>
                    <a:pt x="619" y="20"/>
                  </a:cubicBezTo>
                  <a:cubicBezTo>
                    <a:pt x="625" y="20"/>
                    <a:pt x="625" y="20"/>
                    <a:pt x="625" y="20"/>
                  </a:cubicBezTo>
                  <a:cubicBezTo>
                    <a:pt x="625" y="15"/>
                    <a:pt x="625" y="15"/>
                    <a:pt x="625" y="15"/>
                  </a:cubicBezTo>
                  <a:cubicBezTo>
                    <a:pt x="619" y="15"/>
                    <a:pt x="619" y="15"/>
                    <a:pt x="619" y="15"/>
                  </a:cubicBezTo>
                  <a:cubicBezTo>
                    <a:pt x="619" y="2"/>
                    <a:pt x="619" y="2"/>
                    <a:pt x="619" y="2"/>
                  </a:cubicBezTo>
                  <a:cubicBezTo>
                    <a:pt x="613" y="6"/>
                    <a:pt x="613" y="6"/>
                    <a:pt x="613" y="6"/>
                  </a:cubicBezTo>
                  <a:cubicBezTo>
                    <a:pt x="613" y="15"/>
                    <a:pt x="613" y="15"/>
                    <a:pt x="613" y="15"/>
                  </a:cubicBezTo>
                  <a:cubicBezTo>
                    <a:pt x="608" y="15"/>
                    <a:pt x="608" y="15"/>
                    <a:pt x="608" y="15"/>
                  </a:cubicBezTo>
                  <a:cubicBezTo>
                    <a:pt x="608" y="20"/>
                    <a:pt x="608" y="20"/>
                    <a:pt x="608" y="20"/>
                  </a:cubicBezTo>
                  <a:cubicBezTo>
                    <a:pt x="613" y="20"/>
                    <a:pt x="613" y="20"/>
                    <a:pt x="613" y="20"/>
                  </a:cubicBezTo>
                  <a:cubicBezTo>
                    <a:pt x="613" y="41"/>
                    <a:pt x="613" y="41"/>
                    <a:pt x="613" y="41"/>
                  </a:cubicBezTo>
                  <a:cubicBezTo>
                    <a:pt x="613" y="45"/>
                    <a:pt x="613" y="47"/>
                    <a:pt x="613" y="48"/>
                  </a:cubicBezTo>
                  <a:cubicBezTo>
                    <a:pt x="614" y="49"/>
                    <a:pt x="615" y="50"/>
                    <a:pt x="616" y="51"/>
                  </a:cubicBezTo>
                  <a:cubicBezTo>
                    <a:pt x="617" y="52"/>
                    <a:pt x="619" y="52"/>
                    <a:pt x="621" y="52"/>
                  </a:cubicBezTo>
                  <a:cubicBezTo>
                    <a:pt x="623" y="52"/>
                    <a:pt x="624" y="52"/>
                    <a:pt x="626" y="51"/>
                  </a:cubicBezTo>
                  <a:cubicBezTo>
                    <a:pt x="625" y="46"/>
                    <a:pt x="625" y="46"/>
                    <a:pt x="625" y="46"/>
                  </a:cubicBezTo>
                  <a:cubicBezTo>
                    <a:pt x="624" y="46"/>
                    <a:pt x="623" y="46"/>
                    <a:pt x="622" y="46"/>
                  </a:cubicBezTo>
                  <a:close/>
                  <a:moveTo>
                    <a:pt x="637" y="52"/>
                  </a:moveTo>
                  <a:cubicBezTo>
                    <a:pt x="637" y="31"/>
                    <a:pt x="637" y="31"/>
                    <a:pt x="637" y="31"/>
                  </a:cubicBezTo>
                  <a:cubicBezTo>
                    <a:pt x="637" y="29"/>
                    <a:pt x="638" y="26"/>
                    <a:pt x="639" y="25"/>
                  </a:cubicBezTo>
                  <a:cubicBezTo>
                    <a:pt x="639" y="23"/>
                    <a:pt x="640" y="22"/>
                    <a:pt x="642" y="21"/>
                  </a:cubicBezTo>
                  <a:cubicBezTo>
                    <a:pt x="644" y="20"/>
                    <a:pt x="645" y="19"/>
                    <a:pt x="647" y="19"/>
                  </a:cubicBezTo>
                  <a:cubicBezTo>
                    <a:pt x="650" y="19"/>
                    <a:pt x="652" y="20"/>
                    <a:pt x="653" y="21"/>
                  </a:cubicBezTo>
                  <a:cubicBezTo>
                    <a:pt x="654" y="23"/>
                    <a:pt x="655" y="25"/>
                    <a:pt x="655" y="28"/>
                  </a:cubicBezTo>
                  <a:cubicBezTo>
                    <a:pt x="655" y="52"/>
                    <a:pt x="655" y="52"/>
                    <a:pt x="655" y="52"/>
                  </a:cubicBezTo>
                  <a:cubicBezTo>
                    <a:pt x="661" y="52"/>
                    <a:pt x="661" y="52"/>
                    <a:pt x="661" y="52"/>
                  </a:cubicBezTo>
                  <a:cubicBezTo>
                    <a:pt x="661" y="28"/>
                    <a:pt x="661" y="28"/>
                    <a:pt x="661" y="28"/>
                  </a:cubicBezTo>
                  <a:cubicBezTo>
                    <a:pt x="661" y="25"/>
                    <a:pt x="661" y="22"/>
                    <a:pt x="660" y="20"/>
                  </a:cubicBezTo>
                  <a:cubicBezTo>
                    <a:pt x="659" y="18"/>
                    <a:pt x="658" y="17"/>
                    <a:pt x="656" y="16"/>
                  </a:cubicBezTo>
                  <a:cubicBezTo>
                    <a:pt x="654" y="15"/>
                    <a:pt x="651" y="14"/>
                    <a:pt x="648" y="14"/>
                  </a:cubicBezTo>
                  <a:cubicBezTo>
                    <a:pt x="644" y="14"/>
                    <a:pt x="640" y="16"/>
                    <a:pt x="637" y="19"/>
                  </a:cubicBezTo>
                  <a:cubicBezTo>
                    <a:pt x="637" y="1"/>
                    <a:pt x="637" y="1"/>
                    <a:pt x="637" y="1"/>
                  </a:cubicBezTo>
                  <a:cubicBezTo>
                    <a:pt x="631" y="1"/>
                    <a:pt x="631" y="1"/>
                    <a:pt x="631" y="1"/>
                  </a:cubicBezTo>
                  <a:cubicBezTo>
                    <a:pt x="631" y="52"/>
                    <a:pt x="631" y="52"/>
                    <a:pt x="631" y="52"/>
                  </a:cubicBezTo>
                  <a:lnTo>
                    <a:pt x="637" y="52"/>
                  </a:lnTo>
                  <a:close/>
                  <a:moveTo>
                    <a:pt x="679" y="22"/>
                  </a:moveTo>
                  <a:cubicBezTo>
                    <a:pt x="680" y="20"/>
                    <a:pt x="683" y="19"/>
                    <a:pt x="686" y="19"/>
                  </a:cubicBezTo>
                  <a:cubicBezTo>
                    <a:pt x="689" y="19"/>
                    <a:pt x="691" y="20"/>
                    <a:pt x="693" y="23"/>
                  </a:cubicBezTo>
                  <a:cubicBezTo>
                    <a:pt x="695" y="24"/>
                    <a:pt x="696" y="27"/>
                    <a:pt x="696" y="30"/>
                  </a:cubicBezTo>
                  <a:cubicBezTo>
                    <a:pt x="675" y="30"/>
                    <a:pt x="675" y="30"/>
                    <a:pt x="675" y="30"/>
                  </a:cubicBezTo>
                  <a:cubicBezTo>
                    <a:pt x="676" y="26"/>
                    <a:pt x="677" y="24"/>
                    <a:pt x="679" y="22"/>
                  </a:cubicBezTo>
                  <a:close/>
                  <a:moveTo>
                    <a:pt x="692" y="45"/>
                  </a:moveTo>
                  <a:cubicBezTo>
                    <a:pt x="690" y="47"/>
                    <a:pt x="688" y="47"/>
                    <a:pt x="686" y="47"/>
                  </a:cubicBezTo>
                  <a:cubicBezTo>
                    <a:pt x="683" y="47"/>
                    <a:pt x="680" y="46"/>
                    <a:pt x="678" y="44"/>
                  </a:cubicBezTo>
                  <a:cubicBezTo>
                    <a:pt x="676" y="42"/>
                    <a:pt x="675" y="39"/>
                    <a:pt x="675" y="35"/>
                  </a:cubicBezTo>
                  <a:cubicBezTo>
                    <a:pt x="702" y="35"/>
                    <a:pt x="702" y="35"/>
                    <a:pt x="702" y="35"/>
                  </a:cubicBezTo>
                  <a:cubicBezTo>
                    <a:pt x="702" y="34"/>
                    <a:pt x="702" y="33"/>
                    <a:pt x="702" y="33"/>
                  </a:cubicBezTo>
                  <a:cubicBezTo>
                    <a:pt x="702" y="27"/>
                    <a:pt x="701" y="22"/>
                    <a:pt x="698" y="19"/>
                  </a:cubicBezTo>
                  <a:cubicBezTo>
                    <a:pt x="695" y="16"/>
                    <a:pt x="691" y="14"/>
                    <a:pt x="686" y="14"/>
                  </a:cubicBezTo>
                  <a:cubicBezTo>
                    <a:pt x="681" y="14"/>
                    <a:pt x="676" y="16"/>
                    <a:pt x="673" y="19"/>
                  </a:cubicBezTo>
                  <a:cubicBezTo>
                    <a:pt x="670" y="23"/>
                    <a:pt x="669" y="27"/>
                    <a:pt x="669" y="33"/>
                  </a:cubicBezTo>
                  <a:cubicBezTo>
                    <a:pt x="669" y="39"/>
                    <a:pt x="670" y="44"/>
                    <a:pt x="673" y="47"/>
                  </a:cubicBezTo>
                  <a:cubicBezTo>
                    <a:pt x="676" y="51"/>
                    <a:pt x="681" y="52"/>
                    <a:pt x="686" y="52"/>
                  </a:cubicBezTo>
                  <a:cubicBezTo>
                    <a:pt x="690" y="52"/>
                    <a:pt x="694" y="51"/>
                    <a:pt x="697" y="49"/>
                  </a:cubicBezTo>
                  <a:cubicBezTo>
                    <a:pt x="699" y="47"/>
                    <a:pt x="701" y="44"/>
                    <a:pt x="702" y="41"/>
                  </a:cubicBezTo>
                  <a:cubicBezTo>
                    <a:pt x="696" y="40"/>
                    <a:pt x="696" y="40"/>
                    <a:pt x="696" y="40"/>
                  </a:cubicBezTo>
                  <a:cubicBezTo>
                    <a:pt x="695" y="42"/>
                    <a:pt x="693" y="44"/>
                    <a:pt x="692" y="45"/>
                  </a:cubicBezTo>
                  <a:close/>
                  <a:moveTo>
                    <a:pt x="39" y="131"/>
                  </a:moveTo>
                  <a:cubicBezTo>
                    <a:pt x="39" y="125"/>
                    <a:pt x="39" y="125"/>
                    <a:pt x="39" y="125"/>
                  </a:cubicBezTo>
                  <a:cubicBezTo>
                    <a:pt x="8" y="125"/>
                    <a:pt x="8" y="125"/>
                    <a:pt x="8" y="125"/>
                  </a:cubicBezTo>
                  <a:cubicBezTo>
                    <a:pt x="8" y="108"/>
                    <a:pt x="8" y="108"/>
                    <a:pt x="8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2"/>
                    <a:pt x="36" y="102"/>
                    <a:pt x="36" y="102"/>
                  </a:cubicBezTo>
                  <a:cubicBezTo>
                    <a:pt x="8" y="102"/>
                    <a:pt x="8" y="102"/>
                    <a:pt x="8" y="102"/>
                  </a:cubicBezTo>
                  <a:cubicBezTo>
                    <a:pt x="8" y="86"/>
                    <a:pt x="8" y="86"/>
                    <a:pt x="8" y="86"/>
                  </a:cubicBezTo>
                  <a:cubicBezTo>
                    <a:pt x="38" y="86"/>
                    <a:pt x="38" y="86"/>
                    <a:pt x="38" y="86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131"/>
                    <a:pt x="1" y="131"/>
                    <a:pt x="1" y="131"/>
                  </a:cubicBezTo>
                  <a:lnTo>
                    <a:pt x="39" y="131"/>
                  </a:lnTo>
                  <a:close/>
                  <a:moveTo>
                    <a:pt x="54" y="131"/>
                  </a:moveTo>
                  <a:cubicBezTo>
                    <a:pt x="54" y="112"/>
                    <a:pt x="54" y="112"/>
                    <a:pt x="54" y="112"/>
                  </a:cubicBezTo>
                  <a:cubicBezTo>
                    <a:pt x="54" y="109"/>
                    <a:pt x="54" y="107"/>
                    <a:pt x="55" y="104"/>
                  </a:cubicBezTo>
                  <a:cubicBezTo>
                    <a:pt x="55" y="103"/>
                    <a:pt x="56" y="102"/>
                    <a:pt x="57" y="101"/>
                  </a:cubicBezTo>
                  <a:cubicBezTo>
                    <a:pt x="58" y="100"/>
                    <a:pt x="59" y="100"/>
                    <a:pt x="61" y="100"/>
                  </a:cubicBezTo>
                  <a:cubicBezTo>
                    <a:pt x="62" y="100"/>
                    <a:pt x="64" y="100"/>
                    <a:pt x="65" y="101"/>
                  </a:cubicBezTo>
                  <a:cubicBezTo>
                    <a:pt x="67" y="95"/>
                    <a:pt x="67" y="95"/>
                    <a:pt x="67" y="95"/>
                  </a:cubicBezTo>
                  <a:cubicBezTo>
                    <a:pt x="65" y="94"/>
                    <a:pt x="63" y="93"/>
                    <a:pt x="61" y="93"/>
                  </a:cubicBezTo>
                  <a:cubicBezTo>
                    <a:pt x="59" y="93"/>
                    <a:pt x="58" y="94"/>
                    <a:pt x="57" y="94"/>
                  </a:cubicBezTo>
                  <a:cubicBezTo>
                    <a:pt x="56" y="95"/>
                    <a:pt x="54" y="97"/>
                    <a:pt x="53" y="100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47" y="94"/>
                    <a:pt x="47" y="94"/>
                    <a:pt x="47" y="94"/>
                  </a:cubicBezTo>
                  <a:cubicBezTo>
                    <a:pt x="47" y="131"/>
                    <a:pt x="47" y="131"/>
                    <a:pt x="47" y="131"/>
                  </a:cubicBezTo>
                  <a:lnTo>
                    <a:pt x="54" y="131"/>
                  </a:lnTo>
                  <a:close/>
                  <a:moveTo>
                    <a:pt x="94" y="115"/>
                  </a:moveTo>
                  <a:cubicBezTo>
                    <a:pt x="94" y="117"/>
                    <a:pt x="94" y="119"/>
                    <a:pt x="93" y="121"/>
                  </a:cubicBezTo>
                  <a:cubicBezTo>
                    <a:pt x="93" y="123"/>
                    <a:pt x="91" y="124"/>
                    <a:pt x="89" y="125"/>
                  </a:cubicBezTo>
                  <a:cubicBezTo>
                    <a:pt x="87" y="126"/>
                    <a:pt x="85" y="127"/>
                    <a:pt x="83" y="127"/>
                  </a:cubicBezTo>
                  <a:cubicBezTo>
                    <a:pt x="81" y="127"/>
                    <a:pt x="79" y="126"/>
                    <a:pt x="77" y="125"/>
                  </a:cubicBezTo>
                  <a:cubicBezTo>
                    <a:pt x="76" y="124"/>
                    <a:pt x="76" y="123"/>
                    <a:pt x="76" y="121"/>
                  </a:cubicBezTo>
                  <a:cubicBezTo>
                    <a:pt x="76" y="120"/>
                    <a:pt x="76" y="119"/>
                    <a:pt x="76" y="118"/>
                  </a:cubicBezTo>
                  <a:cubicBezTo>
                    <a:pt x="77" y="117"/>
                    <a:pt x="78" y="116"/>
                    <a:pt x="79" y="116"/>
                  </a:cubicBezTo>
                  <a:cubicBezTo>
                    <a:pt x="80" y="115"/>
                    <a:pt x="82" y="115"/>
                    <a:pt x="84" y="115"/>
                  </a:cubicBezTo>
                  <a:cubicBezTo>
                    <a:pt x="89" y="114"/>
                    <a:pt x="92" y="113"/>
                    <a:pt x="94" y="112"/>
                  </a:cubicBezTo>
                  <a:lnTo>
                    <a:pt x="94" y="115"/>
                  </a:lnTo>
                  <a:close/>
                  <a:moveTo>
                    <a:pt x="96" y="131"/>
                  </a:moveTo>
                  <a:cubicBezTo>
                    <a:pt x="103" y="131"/>
                    <a:pt x="103" y="131"/>
                    <a:pt x="103" y="131"/>
                  </a:cubicBezTo>
                  <a:cubicBezTo>
                    <a:pt x="102" y="129"/>
                    <a:pt x="101" y="128"/>
                    <a:pt x="101" y="126"/>
                  </a:cubicBezTo>
                  <a:cubicBezTo>
                    <a:pt x="101" y="125"/>
                    <a:pt x="101" y="121"/>
                    <a:pt x="101" y="115"/>
                  </a:cubicBezTo>
                  <a:cubicBezTo>
                    <a:pt x="101" y="107"/>
                    <a:pt x="101" y="107"/>
                    <a:pt x="101" y="107"/>
                  </a:cubicBezTo>
                  <a:cubicBezTo>
                    <a:pt x="101" y="104"/>
                    <a:pt x="101" y="102"/>
                    <a:pt x="100" y="101"/>
                  </a:cubicBezTo>
                  <a:cubicBezTo>
                    <a:pt x="100" y="100"/>
                    <a:pt x="99" y="98"/>
                    <a:pt x="98" y="97"/>
                  </a:cubicBezTo>
                  <a:cubicBezTo>
                    <a:pt x="98" y="96"/>
                    <a:pt x="96" y="95"/>
                    <a:pt x="94" y="94"/>
                  </a:cubicBezTo>
                  <a:cubicBezTo>
                    <a:pt x="92" y="94"/>
                    <a:pt x="90" y="93"/>
                    <a:pt x="87" y="93"/>
                  </a:cubicBezTo>
                  <a:cubicBezTo>
                    <a:pt x="83" y="93"/>
                    <a:pt x="81" y="94"/>
                    <a:pt x="78" y="95"/>
                  </a:cubicBezTo>
                  <a:cubicBezTo>
                    <a:pt x="76" y="95"/>
                    <a:pt x="74" y="97"/>
                    <a:pt x="73" y="98"/>
                  </a:cubicBezTo>
                  <a:cubicBezTo>
                    <a:pt x="71" y="100"/>
                    <a:pt x="71" y="102"/>
                    <a:pt x="70" y="105"/>
                  </a:cubicBezTo>
                  <a:cubicBezTo>
                    <a:pt x="76" y="105"/>
                    <a:pt x="76" y="105"/>
                    <a:pt x="76" y="105"/>
                  </a:cubicBezTo>
                  <a:cubicBezTo>
                    <a:pt x="77" y="103"/>
                    <a:pt x="78" y="101"/>
                    <a:pt x="79" y="100"/>
                  </a:cubicBezTo>
                  <a:cubicBezTo>
                    <a:pt x="81" y="99"/>
                    <a:pt x="83" y="98"/>
                    <a:pt x="86" y="98"/>
                  </a:cubicBezTo>
                  <a:cubicBezTo>
                    <a:pt x="89" y="98"/>
                    <a:pt x="91" y="99"/>
                    <a:pt x="93" y="101"/>
                  </a:cubicBezTo>
                  <a:cubicBezTo>
                    <a:pt x="94" y="102"/>
                    <a:pt x="94" y="103"/>
                    <a:pt x="94" y="106"/>
                  </a:cubicBezTo>
                  <a:cubicBezTo>
                    <a:pt x="94" y="106"/>
                    <a:pt x="94" y="107"/>
                    <a:pt x="94" y="107"/>
                  </a:cubicBezTo>
                  <a:cubicBezTo>
                    <a:pt x="92" y="108"/>
                    <a:pt x="88" y="109"/>
                    <a:pt x="83" y="110"/>
                  </a:cubicBezTo>
                  <a:cubicBezTo>
                    <a:pt x="81" y="110"/>
                    <a:pt x="79" y="110"/>
                    <a:pt x="78" y="111"/>
                  </a:cubicBezTo>
                  <a:cubicBezTo>
                    <a:pt x="76" y="111"/>
                    <a:pt x="75" y="112"/>
                    <a:pt x="73" y="113"/>
                  </a:cubicBezTo>
                  <a:cubicBezTo>
                    <a:pt x="72" y="113"/>
                    <a:pt x="71" y="115"/>
                    <a:pt x="70" y="116"/>
                  </a:cubicBezTo>
                  <a:cubicBezTo>
                    <a:pt x="69" y="118"/>
                    <a:pt x="69" y="119"/>
                    <a:pt x="69" y="121"/>
                  </a:cubicBezTo>
                  <a:cubicBezTo>
                    <a:pt x="69" y="124"/>
                    <a:pt x="70" y="127"/>
                    <a:pt x="72" y="129"/>
                  </a:cubicBezTo>
                  <a:cubicBezTo>
                    <a:pt x="74" y="131"/>
                    <a:pt x="77" y="132"/>
                    <a:pt x="81" y="132"/>
                  </a:cubicBezTo>
                  <a:cubicBezTo>
                    <a:pt x="84" y="132"/>
                    <a:pt x="86" y="131"/>
                    <a:pt x="88" y="130"/>
                  </a:cubicBezTo>
                  <a:cubicBezTo>
                    <a:pt x="90" y="130"/>
                    <a:pt x="93" y="128"/>
                    <a:pt x="95" y="126"/>
                  </a:cubicBezTo>
                  <a:cubicBezTo>
                    <a:pt x="95" y="128"/>
                    <a:pt x="96" y="129"/>
                    <a:pt x="96" y="131"/>
                  </a:cubicBezTo>
                  <a:close/>
                  <a:moveTo>
                    <a:pt x="113" y="129"/>
                  </a:moveTo>
                  <a:cubicBezTo>
                    <a:pt x="115" y="131"/>
                    <a:pt x="119" y="132"/>
                    <a:pt x="124" y="132"/>
                  </a:cubicBezTo>
                  <a:cubicBezTo>
                    <a:pt x="126" y="132"/>
                    <a:pt x="129" y="131"/>
                    <a:pt x="131" y="130"/>
                  </a:cubicBezTo>
                  <a:cubicBezTo>
                    <a:pt x="134" y="129"/>
                    <a:pt x="135" y="128"/>
                    <a:pt x="137" y="126"/>
                  </a:cubicBezTo>
                  <a:cubicBezTo>
                    <a:pt x="138" y="124"/>
                    <a:pt x="138" y="122"/>
                    <a:pt x="138" y="120"/>
                  </a:cubicBezTo>
                  <a:cubicBezTo>
                    <a:pt x="138" y="118"/>
                    <a:pt x="138" y="116"/>
                    <a:pt x="137" y="115"/>
                  </a:cubicBezTo>
                  <a:cubicBezTo>
                    <a:pt x="136" y="113"/>
                    <a:pt x="134" y="112"/>
                    <a:pt x="133" y="111"/>
                  </a:cubicBezTo>
                  <a:cubicBezTo>
                    <a:pt x="131" y="111"/>
                    <a:pt x="128" y="110"/>
                    <a:pt x="124" y="109"/>
                  </a:cubicBezTo>
                  <a:cubicBezTo>
                    <a:pt x="120" y="108"/>
                    <a:pt x="119" y="107"/>
                    <a:pt x="118" y="107"/>
                  </a:cubicBezTo>
                  <a:cubicBezTo>
                    <a:pt x="117" y="106"/>
                    <a:pt x="116" y="106"/>
                    <a:pt x="116" y="105"/>
                  </a:cubicBezTo>
                  <a:cubicBezTo>
                    <a:pt x="115" y="105"/>
                    <a:pt x="115" y="104"/>
                    <a:pt x="115" y="103"/>
                  </a:cubicBezTo>
                  <a:cubicBezTo>
                    <a:pt x="115" y="102"/>
                    <a:pt x="116" y="101"/>
                    <a:pt x="117" y="100"/>
                  </a:cubicBezTo>
                  <a:cubicBezTo>
                    <a:pt x="118" y="99"/>
                    <a:pt x="120" y="98"/>
                    <a:pt x="123" y="98"/>
                  </a:cubicBezTo>
                  <a:cubicBezTo>
                    <a:pt x="125" y="98"/>
                    <a:pt x="127" y="99"/>
                    <a:pt x="128" y="100"/>
                  </a:cubicBezTo>
                  <a:cubicBezTo>
                    <a:pt x="130" y="101"/>
                    <a:pt x="131" y="102"/>
                    <a:pt x="131" y="104"/>
                  </a:cubicBezTo>
                  <a:cubicBezTo>
                    <a:pt x="137" y="104"/>
                    <a:pt x="137" y="104"/>
                    <a:pt x="137" y="104"/>
                  </a:cubicBezTo>
                  <a:cubicBezTo>
                    <a:pt x="137" y="101"/>
                    <a:pt x="136" y="99"/>
                    <a:pt x="135" y="98"/>
                  </a:cubicBezTo>
                  <a:cubicBezTo>
                    <a:pt x="134" y="96"/>
                    <a:pt x="132" y="95"/>
                    <a:pt x="130" y="94"/>
                  </a:cubicBezTo>
                  <a:cubicBezTo>
                    <a:pt x="128" y="94"/>
                    <a:pt x="125" y="93"/>
                    <a:pt x="122" y="93"/>
                  </a:cubicBezTo>
                  <a:cubicBezTo>
                    <a:pt x="120" y="93"/>
                    <a:pt x="119" y="93"/>
                    <a:pt x="117" y="94"/>
                  </a:cubicBezTo>
                  <a:cubicBezTo>
                    <a:pt x="115" y="94"/>
                    <a:pt x="114" y="95"/>
                    <a:pt x="113" y="96"/>
                  </a:cubicBezTo>
                  <a:cubicBezTo>
                    <a:pt x="112" y="97"/>
                    <a:pt x="111" y="98"/>
                    <a:pt x="110" y="99"/>
                  </a:cubicBezTo>
                  <a:cubicBezTo>
                    <a:pt x="109" y="101"/>
                    <a:pt x="109" y="102"/>
                    <a:pt x="109" y="104"/>
                  </a:cubicBezTo>
                  <a:cubicBezTo>
                    <a:pt x="109" y="106"/>
                    <a:pt x="109" y="107"/>
                    <a:pt x="110" y="109"/>
                  </a:cubicBezTo>
                  <a:cubicBezTo>
                    <a:pt x="111" y="110"/>
                    <a:pt x="113" y="111"/>
                    <a:pt x="114" y="112"/>
                  </a:cubicBezTo>
                  <a:cubicBezTo>
                    <a:pt x="116" y="113"/>
                    <a:pt x="119" y="114"/>
                    <a:pt x="124" y="115"/>
                  </a:cubicBezTo>
                  <a:cubicBezTo>
                    <a:pt x="127" y="116"/>
                    <a:pt x="129" y="117"/>
                    <a:pt x="130" y="117"/>
                  </a:cubicBezTo>
                  <a:cubicBezTo>
                    <a:pt x="131" y="118"/>
                    <a:pt x="132" y="119"/>
                    <a:pt x="132" y="121"/>
                  </a:cubicBezTo>
                  <a:cubicBezTo>
                    <a:pt x="132" y="122"/>
                    <a:pt x="131" y="124"/>
                    <a:pt x="130" y="125"/>
                  </a:cubicBezTo>
                  <a:cubicBezTo>
                    <a:pt x="128" y="126"/>
                    <a:pt x="126" y="126"/>
                    <a:pt x="124" y="126"/>
                  </a:cubicBezTo>
                  <a:cubicBezTo>
                    <a:pt x="121" y="126"/>
                    <a:pt x="118" y="126"/>
                    <a:pt x="117" y="125"/>
                  </a:cubicBezTo>
                  <a:cubicBezTo>
                    <a:pt x="115" y="123"/>
                    <a:pt x="114" y="121"/>
                    <a:pt x="114" y="119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09" y="124"/>
                    <a:pt x="110" y="127"/>
                    <a:pt x="113" y="129"/>
                  </a:cubicBezTo>
                  <a:close/>
                  <a:moveTo>
                    <a:pt x="152" y="131"/>
                  </a:moveTo>
                  <a:cubicBezTo>
                    <a:pt x="152" y="112"/>
                    <a:pt x="152" y="112"/>
                    <a:pt x="152" y="112"/>
                  </a:cubicBezTo>
                  <a:cubicBezTo>
                    <a:pt x="152" y="108"/>
                    <a:pt x="152" y="106"/>
                    <a:pt x="153" y="104"/>
                  </a:cubicBezTo>
                  <a:cubicBezTo>
                    <a:pt x="154" y="102"/>
                    <a:pt x="155" y="101"/>
                    <a:pt x="156" y="100"/>
                  </a:cubicBezTo>
                  <a:cubicBezTo>
                    <a:pt x="158" y="99"/>
                    <a:pt x="159" y="99"/>
                    <a:pt x="161" y="99"/>
                  </a:cubicBezTo>
                  <a:cubicBezTo>
                    <a:pt x="163" y="99"/>
                    <a:pt x="165" y="99"/>
                    <a:pt x="166" y="101"/>
                  </a:cubicBezTo>
                  <a:cubicBezTo>
                    <a:pt x="167" y="102"/>
                    <a:pt x="168" y="104"/>
                    <a:pt x="168" y="107"/>
                  </a:cubicBezTo>
                  <a:cubicBezTo>
                    <a:pt x="168" y="131"/>
                    <a:pt x="168" y="131"/>
                    <a:pt x="168" y="131"/>
                  </a:cubicBezTo>
                  <a:cubicBezTo>
                    <a:pt x="174" y="131"/>
                    <a:pt x="174" y="131"/>
                    <a:pt x="174" y="131"/>
                  </a:cubicBezTo>
                  <a:cubicBezTo>
                    <a:pt x="174" y="109"/>
                    <a:pt x="174" y="109"/>
                    <a:pt x="174" y="109"/>
                  </a:cubicBezTo>
                  <a:cubicBezTo>
                    <a:pt x="174" y="106"/>
                    <a:pt x="175" y="103"/>
                    <a:pt x="176" y="101"/>
                  </a:cubicBezTo>
                  <a:cubicBezTo>
                    <a:pt x="178" y="99"/>
                    <a:pt x="180" y="99"/>
                    <a:pt x="183" y="99"/>
                  </a:cubicBezTo>
                  <a:cubicBezTo>
                    <a:pt x="184" y="99"/>
                    <a:pt x="185" y="99"/>
                    <a:pt x="186" y="100"/>
                  </a:cubicBezTo>
                  <a:cubicBezTo>
                    <a:pt x="188" y="100"/>
                    <a:pt x="188" y="101"/>
                    <a:pt x="189" y="102"/>
                  </a:cubicBezTo>
                  <a:cubicBezTo>
                    <a:pt x="189" y="103"/>
                    <a:pt x="189" y="105"/>
                    <a:pt x="189" y="108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95" y="131"/>
                    <a:pt x="195" y="131"/>
                    <a:pt x="195" y="131"/>
                  </a:cubicBezTo>
                  <a:cubicBezTo>
                    <a:pt x="195" y="106"/>
                    <a:pt x="195" y="106"/>
                    <a:pt x="195" y="106"/>
                  </a:cubicBezTo>
                  <a:cubicBezTo>
                    <a:pt x="195" y="101"/>
                    <a:pt x="194" y="98"/>
                    <a:pt x="193" y="96"/>
                  </a:cubicBezTo>
                  <a:cubicBezTo>
                    <a:pt x="191" y="94"/>
                    <a:pt x="188" y="93"/>
                    <a:pt x="184" y="93"/>
                  </a:cubicBezTo>
                  <a:cubicBezTo>
                    <a:pt x="179" y="93"/>
                    <a:pt x="176" y="95"/>
                    <a:pt x="173" y="100"/>
                  </a:cubicBezTo>
                  <a:cubicBezTo>
                    <a:pt x="172" y="98"/>
                    <a:pt x="171" y="96"/>
                    <a:pt x="169" y="95"/>
                  </a:cubicBezTo>
                  <a:cubicBezTo>
                    <a:pt x="167" y="94"/>
                    <a:pt x="165" y="93"/>
                    <a:pt x="162" y="93"/>
                  </a:cubicBezTo>
                  <a:cubicBezTo>
                    <a:pt x="160" y="93"/>
                    <a:pt x="158" y="94"/>
                    <a:pt x="156" y="95"/>
                  </a:cubicBezTo>
                  <a:cubicBezTo>
                    <a:pt x="154" y="96"/>
                    <a:pt x="152" y="97"/>
                    <a:pt x="151" y="99"/>
                  </a:cubicBezTo>
                  <a:cubicBezTo>
                    <a:pt x="151" y="94"/>
                    <a:pt x="151" y="94"/>
                    <a:pt x="151" y="94"/>
                  </a:cubicBezTo>
                  <a:cubicBezTo>
                    <a:pt x="146" y="94"/>
                    <a:pt x="146" y="94"/>
                    <a:pt x="146" y="94"/>
                  </a:cubicBezTo>
                  <a:cubicBezTo>
                    <a:pt x="146" y="131"/>
                    <a:pt x="146" y="131"/>
                    <a:pt x="146" y="131"/>
                  </a:cubicBezTo>
                  <a:lnTo>
                    <a:pt x="152" y="131"/>
                  </a:lnTo>
                  <a:close/>
                  <a:moveTo>
                    <a:pt x="234" y="131"/>
                  </a:moveTo>
                  <a:cubicBezTo>
                    <a:pt x="234" y="94"/>
                    <a:pt x="234" y="94"/>
                    <a:pt x="234" y="94"/>
                  </a:cubicBezTo>
                  <a:cubicBezTo>
                    <a:pt x="228" y="94"/>
                    <a:pt x="228" y="94"/>
                    <a:pt x="228" y="94"/>
                  </a:cubicBezTo>
                  <a:cubicBezTo>
                    <a:pt x="228" y="114"/>
                    <a:pt x="228" y="114"/>
                    <a:pt x="228" y="114"/>
                  </a:cubicBezTo>
                  <a:cubicBezTo>
                    <a:pt x="228" y="117"/>
                    <a:pt x="228" y="119"/>
                    <a:pt x="227" y="121"/>
                  </a:cubicBezTo>
                  <a:cubicBezTo>
                    <a:pt x="226" y="123"/>
                    <a:pt x="225" y="124"/>
                    <a:pt x="224" y="125"/>
                  </a:cubicBezTo>
                  <a:cubicBezTo>
                    <a:pt x="222" y="126"/>
                    <a:pt x="220" y="126"/>
                    <a:pt x="218" y="126"/>
                  </a:cubicBezTo>
                  <a:cubicBezTo>
                    <a:pt x="216" y="126"/>
                    <a:pt x="215" y="126"/>
                    <a:pt x="214" y="125"/>
                  </a:cubicBezTo>
                  <a:cubicBezTo>
                    <a:pt x="212" y="124"/>
                    <a:pt x="212" y="123"/>
                    <a:pt x="211" y="121"/>
                  </a:cubicBezTo>
                  <a:cubicBezTo>
                    <a:pt x="211" y="120"/>
                    <a:pt x="211" y="118"/>
                    <a:pt x="211" y="114"/>
                  </a:cubicBezTo>
                  <a:cubicBezTo>
                    <a:pt x="211" y="94"/>
                    <a:pt x="211" y="94"/>
                    <a:pt x="211" y="94"/>
                  </a:cubicBezTo>
                  <a:cubicBezTo>
                    <a:pt x="205" y="94"/>
                    <a:pt x="205" y="94"/>
                    <a:pt x="205" y="94"/>
                  </a:cubicBezTo>
                  <a:cubicBezTo>
                    <a:pt x="205" y="117"/>
                    <a:pt x="205" y="117"/>
                    <a:pt x="205" y="117"/>
                  </a:cubicBezTo>
                  <a:cubicBezTo>
                    <a:pt x="205" y="119"/>
                    <a:pt x="205" y="121"/>
                    <a:pt x="205" y="123"/>
                  </a:cubicBezTo>
                  <a:cubicBezTo>
                    <a:pt x="205" y="124"/>
                    <a:pt x="206" y="126"/>
                    <a:pt x="207" y="127"/>
                  </a:cubicBezTo>
                  <a:cubicBezTo>
                    <a:pt x="208" y="128"/>
                    <a:pt x="209" y="130"/>
                    <a:pt x="211" y="130"/>
                  </a:cubicBezTo>
                  <a:cubicBezTo>
                    <a:pt x="213" y="131"/>
                    <a:pt x="215" y="132"/>
                    <a:pt x="217" y="132"/>
                  </a:cubicBezTo>
                  <a:cubicBezTo>
                    <a:pt x="222" y="132"/>
                    <a:pt x="226" y="130"/>
                    <a:pt x="229" y="125"/>
                  </a:cubicBezTo>
                  <a:cubicBezTo>
                    <a:pt x="229" y="131"/>
                    <a:pt x="229" y="131"/>
                    <a:pt x="229" y="131"/>
                  </a:cubicBezTo>
                  <a:lnTo>
                    <a:pt x="234" y="131"/>
                  </a:lnTo>
                  <a:close/>
                  <a:moveTo>
                    <a:pt x="246" y="129"/>
                  </a:moveTo>
                  <a:cubicBezTo>
                    <a:pt x="249" y="131"/>
                    <a:pt x="252" y="132"/>
                    <a:pt x="257" y="132"/>
                  </a:cubicBezTo>
                  <a:cubicBezTo>
                    <a:pt x="260" y="132"/>
                    <a:pt x="263" y="131"/>
                    <a:pt x="265" y="130"/>
                  </a:cubicBezTo>
                  <a:cubicBezTo>
                    <a:pt x="267" y="129"/>
                    <a:pt x="269" y="128"/>
                    <a:pt x="270" y="126"/>
                  </a:cubicBezTo>
                  <a:cubicBezTo>
                    <a:pt x="271" y="124"/>
                    <a:pt x="272" y="122"/>
                    <a:pt x="272" y="120"/>
                  </a:cubicBezTo>
                  <a:cubicBezTo>
                    <a:pt x="272" y="118"/>
                    <a:pt x="271" y="116"/>
                    <a:pt x="271" y="115"/>
                  </a:cubicBezTo>
                  <a:cubicBezTo>
                    <a:pt x="270" y="113"/>
                    <a:pt x="268" y="112"/>
                    <a:pt x="266" y="111"/>
                  </a:cubicBezTo>
                  <a:cubicBezTo>
                    <a:pt x="265" y="111"/>
                    <a:pt x="262" y="110"/>
                    <a:pt x="257" y="109"/>
                  </a:cubicBezTo>
                  <a:cubicBezTo>
                    <a:pt x="254" y="108"/>
                    <a:pt x="252" y="107"/>
                    <a:pt x="252" y="107"/>
                  </a:cubicBezTo>
                  <a:cubicBezTo>
                    <a:pt x="251" y="106"/>
                    <a:pt x="250" y="106"/>
                    <a:pt x="249" y="105"/>
                  </a:cubicBezTo>
                  <a:cubicBezTo>
                    <a:pt x="249" y="105"/>
                    <a:pt x="249" y="104"/>
                    <a:pt x="249" y="103"/>
                  </a:cubicBezTo>
                  <a:cubicBezTo>
                    <a:pt x="249" y="102"/>
                    <a:pt x="249" y="101"/>
                    <a:pt x="250" y="100"/>
                  </a:cubicBezTo>
                  <a:cubicBezTo>
                    <a:pt x="252" y="99"/>
                    <a:pt x="254" y="98"/>
                    <a:pt x="257" y="98"/>
                  </a:cubicBezTo>
                  <a:cubicBezTo>
                    <a:pt x="259" y="98"/>
                    <a:pt x="261" y="99"/>
                    <a:pt x="262" y="100"/>
                  </a:cubicBezTo>
                  <a:cubicBezTo>
                    <a:pt x="263" y="101"/>
                    <a:pt x="264" y="102"/>
                    <a:pt x="265" y="104"/>
                  </a:cubicBezTo>
                  <a:cubicBezTo>
                    <a:pt x="271" y="104"/>
                    <a:pt x="271" y="104"/>
                    <a:pt x="271" y="104"/>
                  </a:cubicBezTo>
                  <a:cubicBezTo>
                    <a:pt x="270" y="101"/>
                    <a:pt x="270" y="99"/>
                    <a:pt x="268" y="98"/>
                  </a:cubicBezTo>
                  <a:cubicBezTo>
                    <a:pt x="267" y="96"/>
                    <a:pt x="266" y="95"/>
                    <a:pt x="264" y="94"/>
                  </a:cubicBezTo>
                  <a:cubicBezTo>
                    <a:pt x="261" y="94"/>
                    <a:pt x="259" y="93"/>
                    <a:pt x="256" y="93"/>
                  </a:cubicBezTo>
                  <a:cubicBezTo>
                    <a:pt x="254" y="93"/>
                    <a:pt x="252" y="93"/>
                    <a:pt x="251" y="94"/>
                  </a:cubicBezTo>
                  <a:cubicBezTo>
                    <a:pt x="249" y="94"/>
                    <a:pt x="248" y="95"/>
                    <a:pt x="247" y="96"/>
                  </a:cubicBezTo>
                  <a:cubicBezTo>
                    <a:pt x="245" y="97"/>
                    <a:pt x="244" y="98"/>
                    <a:pt x="244" y="99"/>
                  </a:cubicBezTo>
                  <a:cubicBezTo>
                    <a:pt x="243" y="101"/>
                    <a:pt x="243" y="102"/>
                    <a:pt x="243" y="104"/>
                  </a:cubicBezTo>
                  <a:cubicBezTo>
                    <a:pt x="243" y="106"/>
                    <a:pt x="243" y="107"/>
                    <a:pt x="244" y="109"/>
                  </a:cubicBezTo>
                  <a:cubicBezTo>
                    <a:pt x="245" y="110"/>
                    <a:pt x="246" y="111"/>
                    <a:pt x="248" y="112"/>
                  </a:cubicBezTo>
                  <a:cubicBezTo>
                    <a:pt x="250" y="113"/>
                    <a:pt x="253" y="114"/>
                    <a:pt x="257" y="115"/>
                  </a:cubicBezTo>
                  <a:cubicBezTo>
                    <a:pt x="261" y="116"/>
                    <a:pt x="263" y="117"/>
                    <a:pt x="264" y="117"/>
                  </a:cubicBezTo>
                  <a:cubicBezTo>
                    <a:pt x="265" y="118"/>
                    <a:pt x="266" y="119"/>
                    <a:pt x="266" y="121"/>
                  </a:cubicBezTo>
                  <a:cubicBezTo>
                    <a:pt x="266" y="122"/>
                    <a:pt x="265" y="124"/>
                    <a:pt x="264" y="125"/>
                  </a:cubicBezTo>
                  <a:cubicBezTo>
                    <a:pt x="262" y="126"/>
                    <a:pt x="260" y="126"/>
                    <a:pt x="257" y="126"/>
                  </a:cubicBezTo>
                  <a:cubicBezTo>
                    <a:pt x="254" y="126"/>
                    <a:pt x="252" y="126"/>
                    <a:pt x="251" y="125"/>
                  </a:cubicBezTo>
                  <a:cubicBezTo>
                    <a:pt x="249" y="123"/>
                    <a:pt x="248" y="121"/>
                    <a:pt x="248" y="119"/>
                  </a:cubicBezTo>
                  <a:cubicBezTo>
                    <a:pt x="242" y="120"/>
                    <a:pt x="242" y="120"/>
                    <a:pt x="242" y="120"/>
                  </a:cubicBezTo>
                  <a:cubicBezTo>
                    <a:pt x="242" y="124"/>
                    <a:pt x="244" y="127"/>
                    <a:pt x="246" y="129"/>
                  </a:cubicBezTo>
                  <a:close/>
                  <a:moveTo>
                    <a:pt x="298" y="123"/>
                  </a:moveTo>
                  <a:cubicBezTo>
                    <a:pt x="298" y="109"/>
                    <a:pt x="298" y="109"/>
                    <a:pt x="298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298" y="103"/>
                    <a:pt x="298" y="103"/>
                    <a:pt x="298" y="103"/>
                  </a:cubicBezTo>
                  <a:cubicBezTo>
                    <a:pt x="298" y="89"/>
                    <a:pt x="298" y="89"/>
                    <a:pt x="298" y="89"/>
                  </a:cubicBezTo>
                  <a:cubicBezTo>
                    <a:pt x="292" y="89"/>
                    <a:pt x="292" y="89"/>
                    <a:pt x="292" y="89"/>
                  </a:cubicBezTo>
                  <a:cubicBezTo>
                    <a:pt x="292" y="103"/>
                    <a:pt x="292" y="103"/>
                    <a:pt x="292" y="103"/>
                  </a:cubicBezTo>
                  <a:cubicBezTo>
                    <a:pt x="279" y="103"/>
                    <a:pt x="279" y="103"/>
                    <a:pt x="279" y="103"/>
                  </a:cubicBezTo>
                  <a:cubicBezTo>
                    <a:pt x="279" y="109"/>
                    <a:pt x="279" y="109"/>
                    <a:pt x="279" y="109"/>
                  </a:cubicBezTo>
                  <a:cubicBezTo>
                    <a:pt x="292" y="109"/>
                    <a:pt x="292" y="109"/>
                    <a:pt x="292" y="109"/>
                  </a:cubicBezTo>
                  <a:cubicBezTo>
                    <a:pt x="292" y="123"/>
                    <a:pt x="292" y="123"/>
                    <a:pt x="292" y="123"/>
                  </a:cubicBezTo>
                  <a:lnTo>
                    <a:pt x="298" y="123"/>
                  </a:lnTo>
                  <a:close/>
                  <a:moveTo>
                    <a:pt x="348" y="86"/>
                  </a:moveTo>
                  <a:cubicBezTo>
                    <a:pt x="361" y="86"/>
                    <a:pt x="361" y="86"/>
                    <a:pt x="361" y="86"/>
                  </a:cubicBezTo>
                  <a:cubicBezTo>
                    <a:pt x="364" y="86"/>
                    <a:pt x="366" y="86"/>
                    <a:pt x="367" y="87"/>
                  </a:cubicBezTo>
                  <a:cubicBezTo>
                    <a:pt x="369" y="87"/>
                    <a:pt x="370" y="88"/>
                    <a:pt x="371" y="90"/>
                  </a:cubicBezTo>
                  <a:cubicBezTo>
                    <a:pt x="372" y="91"/>
                    <a:pt x="373" y="93"/>
                    <a:pt x="373" y="95"/>
                  </a:cubicBezTo>
                  <a:cubicBezTo>
                    <a:pt x="373" y="98"/>
                    <a:pt x="372" y="100"/>
                    <a:pt x="370" y="102"/>
                  </a:cubicBezTo>
                  <a:cubicBezTo>
                    <a:pt x="368" y="103"/>
                    <a:pt x="365" y="104"/>
                    <a:pt x="361" y="104"/>
                  </a:cubicBezTo>
                  <a:cubicBezTo>
                    <a:pt x="348" y="104"/>
                    <a:pt x="348" y="104"/>
                    <a:pt x="348" y="104"/>
                  </a:cubicBezTo>
                  <a:lnTo>
                    <a:pt x="348" y="86"/>
                  </a:lnTo>
                  <a:close/>
                  <a:moveTo>
                    <a:pt x="348" y="131"/>
                  </a:moveTo>
                  <a:cubicBezTo>
                    <a:pt x="348" y="110"/>
                    <a:pt x="348" y="110"/>
                    <a:pt x="348" y="110"/>
                  </a:cubicBezTo>
                  <a:cubicBezTo>
                    <a:pt x="361" y="110"/>
                    <a:pt x="361" y="110"/>
                    <a:pt x="361" y="110"/>
                  </a:cubicBezTo>
                  <a:cubicBezTo>
                    <a:pt x="368" y="110"/>
                    <a:pt x="373" y="109"/>
                    <a:pt x="376" y="106"/>
                  </a:cubicBezTo>
                  <a:cubicBezTo>
                    <a:pt x="378" y="103"/>
                    <a:pt x="380" y="99"/>
                    <a:pt x="380" y="95"/>
                  </a:cubicBezTo>
                  <a:cubicBezTo>
                    <a:pt x="380" y="92"/>
                    <a:pt x="379" y="90"/>
                    <a:pt x="378" y="88"/>
                  </a:cubicBezTo>
                  <a:cubicBezTo>
                    <a:pt x="377" y="86"/>
                    <a:pt x="376" y="84"/>
                    <a:pt x="374" y="83"/>
                  </a:cubicBezTo>
                  <a:cubicBezTo>
                    <a:pt x="373" y="82"/>
                    <a:pt x="370" y="81"/>
                    <a:pt x="368" y="81"/>
                  </a:cubicBezTo>
                  <a:cubicBezTo>
                    <a:pt x="366" y="80"/>
                    <a:pt x="364" y="80"/>
                    <a:pt x="360" y="80"/>
                  </a:cubicBezTo>
                  <a:cubicBezTo>
                    <a:pt x="341" y="80"/>
                    <a:pt x="341" y="80"/>
                    <a:pt x="341" y="80"/>
                  </a:cubicBezTo>
                  <a:cubicBezTo>
                    <a:pt x="341" y="131"/>
                    <a:pt x="341" y="131"/>
                    <a:pt x="341" y="131"/>
                  </a:cubicBezTo>
                  <a:lnTo>
                    <a:pt x="348" y="131"/>
                  </a:lnTo>
                  <a:close/>
                  <a:moveTo>
                    <a:pt x="394" y="131"/>
                  </a:moveTo>
                  <a:cubicBezTo>
                    <a:pt x="394" y="112"/>
                    <a:pt x="394" y="112"/>
                    <a:pt x="394" y="112"/>
                  </a:cubicBezTo>
                  <a:cubicBezTo>
                    <a:pt x="394" y="109"/>
                    <a:pt x="394" y="107"/>
                    <a:pt x="395" y="104"/>
                  </a:cubicBezTo>
                  <a:cubicBezTo>
                    <a:pt x="395" y="103"/>
                    <a:pt x="396" y="102"/>
                    <a:pt x="397" y="101"/>
                  </a:cubicBezTo>
                  <a:cubicBezTo>
                    <a:pt x="398" y="100"/>
                    <a:pt x="399" y="100"/>
                    <a:pt x="401" y="100"/>
                  </a:cubicBezTo>
                  <a:cubicBezTo>
                    <a:pt x="402" y="100"/>
                    <a:pt x="404" y="100"/>
                    <a:pt x="405" y="101"/>
                  </a:cubicBezTo>
                  <a:cubicBezTo>
                    <a:pt x="407" y="95"/>
                    <a:pt x="407" y="95"/>
                    <a:pt x="407" y="95"/>
                  </a:cubicBezTo>
                  <a:cubicBezTo>
                    <a:pt x="405" y="94"/>
                    <a:pt x="403" y="93"/>
                    <a:pt x="401" y="93"/>
                  </a:cubicBezTo>
                  <a:cubicBezTo>
                    <a:pt x="400" y="93"/>
                    <a:pt x="398" y="94"/>
                    <a:pt x="397" y="94"/>
                  </a:cubicBezTo>
                  <a:cubicBezTo>
                    <a:pt x="396" y="95"/>
                    <a:pt x="395" y="97"/>
                    <a:pt x="393" y="100"/>
                  </a:cubicBezTo>
                  <a:cubicBezTo>
                    <a:pt x="393" y="94"/>
                    <a:pt x="393" y="94"/>
                    <a:pt x="393" y="94"/>
                  </a:cubicBezTo>
                  <a:cubicBezTo>
                    <a:pt x="388" y="94"/>
                    <a:pt x="388" y="94"/>
                    <a:pt x="388" y="94"/>
                  </a:cubicBezTo>
                  <a:cubicBezTo>
                    <a:pt x="388" y="131"/>
                    <a:pt x="388" y="131"/>
                    <a:pt x="388" y="131"/>
                  </a:cubicBezTo>
                  <a:lnTo>
                    <a:pt x="394" y="131"/>
                  </a:lnTo>
                  <a:close/>
                  <a:moveTo>
                    <a:pt x="418" y="102"/>
                  </a:moveTo>
                  <a:cubicBezTo>
                    <a:pt x="420" y="100"/>
                    <a:pt x="423" y="98"/>
                    <a:pt x="426" y="98"/>
                  </a:cubicBezTo>
                  <a:cubicBezTo>
                    <a:pt x="429" y="98"/>
                    <a:pt x="432" y="100"/>
                    <a:pt x="434" y="102"/>
                  </a:cubicBezTo>
                  <a:cubicBezTo>
                    <a:pt x="436" y="104"/>
                    <a:pt x="437" y="108"/>
                    <a:pt x="437" y="112"/>
                  </a:cubicBezTo>
                  <a:cubicBezTo>
                    <a:pt x="437" y="117"/>
                    <a:pt x="436" y="121"/>
                    <a:pt x="434" y="123"/>
                  </a:cubicBezTo>
                  <a:cubicBezTo>
                    <a:pt x="432" y="125"/>
                    <a:pt x="429" y="126"/>
                    <a:pt x="426" y="126"/>
                  </a:cubicBezTo>
                  <a:cubicBezTo>
                    <a:pt x="423" y="126"/>
                    <a:pt x="420" y="125"/>
                    <a:pt x="418" y="123"/>
                  </a:cubicBezTo>
                  <a:cubicBezTo>
                    <a:pt x="416" y="121"/>
                    <a:pt x="415" y="117"/>
                    <a:pt x="415" y="112"/>
                  </a:cubicBezTo>
                  <a:cubicBezTo>
                    <a:pt x="415" y="108"/>
                    <a:pt x="416" y="104"/>
                    <a:pt x="418" y="102"/>
                  </a:cubicBezTo>
                  <a:close/>
                  <a:moveTo>
                    <a:pt x="414" y="127"/>
                  </a:moveTo>
                  <a:cubicBezTo>
                    <a:pt x="417" y="130"/>
                    <a:pt x="421" y="132"/>
                    <a:pt x="426" y="132"/>
                  </a:cubicBezTo>
                  <a:cubicBezTo>
                    <a:pt x="429" y="132"/>
                    <a:pt x="432" y="131"/>
                    <a:pt x="435" y="129"/>
                  </a:cubicBezTo>
                  <a:cubicBezTo>
                    <a:pt x="438" y="128"/>
                    <a:pt x="440" y="126"/>
                    <a:pt x="441" y="123"/>
                  </a:cubicBezTo>
                  <a:cubicBezTo>
                    <a:pt x="442" y="120"/>
                    <a:pt x="443" y="117"/>
                    <a:pt x="443" y="112"/>
                  </a:cubicBezTo>
                  <a:cubicBezTo>
                    <a:pt x="443" y="106"/>
                    <a:pt x="442" y="102"/>
                    <a:pt x="438" y="98"/>
                  </a:cubicBezTo>
                  <a:cubicBezTo>
                    <a:pt x="435" y="95"/>
                    <a:pt x="431" y="93"/>
                    <a:pt x="426" y="93"/>
                  </a:cubicBezTo>
                  <a:cubicBezTo>
                    <a:pt x="421" y="93"/>
                    <a:pt x="418" y="95"/>
                    <a:pt x="414" y="97"/>
                  </a:cubicBezTo>
                  <a:cubicBezTo>
                    <a:pt x="411" y="101"/>
                    <a:pt x="409" y="106"/>
                    <a:pt x="409" y="112"/>
                  </a:cubicBezTo>
                  <a:cubicBezTo>
                    <a:pt x="409" y="119"/>
                    <a:pt x="410" y="123"/>
                    <a:pt x="414" y="127"/>
                  </a:cubicBezTo>
                  <a:close/>
                  <a:moveTo>
                    <a:pt x="457" y="102"/>
                  </a:moveTo>
                  <a:cubicBezTo>
                    <a:pt x="459" y="100"/>
                    <a:pt x="462" y="98"/>
                    <a:pt x="464" y="98"/>
                  </a:cubicBezTo>
                  <a:cubicBezTo>
                    <a:pt x="467" y="98"/>
                    <a:pt x="470" y="100"/>
                    <a:pt x="472" y="102"/>
                  </a:cubicBezTo>
                  <a:cubicBezTo>
                    <a:pt x="474" y="104"/>
                    <a:pt x="475" y="107"/>
                    <a:pt x="475" y="112"/>
                  </a:cubicBezTo>
                  <a:cubicBezTo>
                    <a:pt x="475" y="117"/>
                    <a:pt x="474" y="120"/>
                    <a:pt x="472" y="122"/>
                  </a:cubicBezTo>
                  <a:cubicBezTo>
                    <a:pt x="470" y="125"/>
                    <a:pt x="467" y="126"/>
                    <a:pt x="465" y="126"/>
                  </a:cubicBezTo>
                  <a:cubicBezTo>
                    <a:pt x="462" y="126"/>
                    <a:pt x="459" y="125"/>
                    <a:pt x="457" y="122"/>
                  </a:cubicBezTo>
                  <a:cubicBezTo>
                    <a:pt x="455" y="120"/>
                    <a:pt x="454" y="117"/>
                    <a:pt x="454" y="112"/>
                  </a:cubicBezTo>
                  <a:cubicBezTo>
                    <a:pt x="454" y="107"/>
                    <a:pt x="455" y="104"/>
                    <a:pt x="457" y="102"/>
                  </a:cubicBezTo>
                  <a:close/>
                  <a:moveTo>
                    <a:pt x="453" y="143"/>
                  </a:moveTo>
                  <a:cubicBezTo>
                    <a:pt x="456" y="145"/>
                    <a:pt x="459" y="146"/>
                    <a:pt x="464" y="146"/>
                  </a:cubicBezTo>
                  <a:cubicBezTo>
                    <a:pt x="468" y="146"/>
                    <a:pt x="471" y="145"/>
                    <a:pt x="473" y="144"/>
                  </a:cubicBezTo>
                  <a:cubicBezTo>
                    <a:pt x="476" y="142"/>
                    <a:pt x="478" y="140"/>
                    <a:pt x="479" y="138"/>
                  </a:cubicBezTo>
                  <a:cubicBezTo>
                    <a:pt x="480" y="136"/>
                    <a:pt x="480" y="132"/>
                    <a:pt x="480" y="126"/>
                  </a:cubicBezTo>
                  <a:cubicBezTo>
                    <a:pt x="480" y="94"/>
                    <a:pt x="480" y="94"/>
                    <a:pt x="480" y="94"/>
                  </a:cubicBezTo>
                  <a:cubicBezTo>
                    <a:pt x="475" y="94"/>
                    <a:pt x="475" y="94"/>
                    <a:pt x="475" y="94"/>
                  </a:cubicBezTo>
                  <a:cubicBezTo>
                    <a:pt x="475" y="99"/>
                    <a:pt x="475" y="99"/>
                    <a:pt x="475" y="99"/>
                  </a:cubicBezTo>
                  <a:cubicBezTo>
                    <a:pt x="472" y="95"/>
                    <a:pt x="468" y="93"/>
                    <a:pt x="464" y="93"/>
                  </a:cubicBezTo>
                  <a:cubicBezTo>
                    <a:pt x="461" y="93"/>
                    <a:pt x="458" y="94"/>
                    <a:pt x="455" y="96"/>
                  </a:cubicBezTo>
                  <a:cubicBezTo>
                    <a:pt x="453" y="97"/>
                    <a:pt x="451" y="100"/>
                    <a:pt x="450" y="103"/>
                  </a:cubicBezTo>
                  <a:cubicBezTo>
                    <a:pt x="449" y="105"/>
                    <a:pt x="448" y="109"/>
                    <a:pt x="448" y="112"/>
                  </a:cubicBezTo>
                  <a:cubicBezTo>
                    <a:pt x="448" y="117"/>
                    <a:pt x="449" y="122"/>
                    <a:pt x="452" y="125"/>
                  </a:cubicBezTo>
                  <a:cubicBezTo>
                    <a:pt x="455" y="129"/>
                    <a:pt x="459" y="131"/>
                    <a:pt x="464" y="131"/>
                  </a:cubicBezTo>
                  <a:cubicBezTo>
                    <a:pt x="468" y="131"/>
                    <a:pt x="471" y="129"/>
                    <a:pt x="474" y="126"/>
                  </a:cubicBezTo>
                  <a:cubicBezTo>
                    <a:pt x="474" y="130"/>
                    <a:pt x="474" y="133"/>
                    <a:pt x="474" y="134"/>
                  </a:cubicBezTo>
                  <a:cubicBezTo>
                    <a:pt x="473" y="136"/>
                    <a:pt x="472" y="138"/>
                    <a:pt x="470" y="139"/>
                  </a:cubicBezTo>
                  <a:cubicBezTo>
                    <a:pt x="469" y="140"/>
                    <a:pt x="467" y="141"/>
                    <a:pt x="464" y="141"/>
                  </a:cubicBezTo>
                  <a:cubicBezTo>
                    <a:pt x="461" y="141"/>
                    <a:pt x="459" y="140"/>
                    <a:pt x="457" y="139"/>
                  </a:cubicBezTo>
                  <a:cubicBezTo>
                    <a:pt x="456" y="138"/>
                    <a:pt x="456" y="137"/>
                    <a:pt x="455" y="135"/>
                  </a:cubicBezTo>
                  <a:cubicBezTo>
                    <a:pt x="449" y="134"/>
                    <a:pt x="449" y="134"/>
                    <a:pt x="449" y="134"/>
                  </a:cubicBezTo>
                  <a:cubicBezTo>
                    <a:pt x="449" y="138"/>
                    <a:pt x="451" y="141"/>
                    <a:pt x="453" y="143"/>
                  </a:cubicBezTo>
                  <a:close/>
                  <a:moveTo>
                    <a:pt x="496" y="131"/>
                  </a:moveTo>
                  <a:cubicBezTo>
                    <a:pt x="496" y="112"/>
                    <a:pt x="496" y="112"/>
                    <a:pt x="496" y="112"/>
                  </a:cubicBezTo>
                  <a:cubicBezTo>
                    <a:pt x="496" y="109"/>
                    <a:pt x="496" y="107"/>
                    <a:pt x="497" y="104"/>
                  </a:cubicBezTo>
                  <a:cubicBezTo>
                    <a:pt x="497" y="103"/>
                    <a:pt x="498" y="102"/>
                    <a:pt x="499" y="101"/>
                  </a:cubicBezTo>
                  <a:cubicBezTo>
                    <a:pt x="500" y="100"/>
                    <a:pt x="502" y="100"/>
                    <a:pt x="503" y="100"/>
                  </a:cubicBezTo>
                  <a:cubicBezTo>
                    <a:pt x="504" y="100"/>
                    <a:pt x="506" y="100"/>
                    <a:pt x="508" y="101"/>
                  </a:cubicBezTo>
                  <a:cubicBezTo>
                    <a:pt x="510" y="95"/>
                    <a:pt x="510" y="95"/>
                    <a:pt x="510" y="95"/>
                  </a:cubicBezTo>
                  <a:cubicBezTo>
                    <a:pt x="508" y="94"/>
                    <a:pt x="505" y="93"/>
                    <a:pt x="503" y="93"/>
                  </a:cubicBezTo>
                  <a:cubicBezTo>
                    <a:pt x="502" y="93"/>
                    <a:pt x="501" y="94"/>
                    <a:pt x="499" y="94"/>
                  </a:cubicBezTo>
                  <a:cubicBezTo>
                    <a:pt x="498" y="95"/>
                    <a:pt x="497" y="97"/>
                    <a:pt x="495" y="100"/>
                  </a:cubicBezTo>
                  <a:cubicBezTo>
                    <a:pt x="495" y="94"/>
                    <a:pt x="495" y="94"/>
                    <a:pt x="495" y="94"/>
                  </a:cubicBezTo>
                  <a:cubicBezTo>
                    <a:pt x="490" y="94"/>
                    <a:pt x="490" y="94"/>
                    <a:pt x="490" y="94"/>
                  </a:cubicBezTo>
                  <a:cubicBezTo>
                    <a:pt x="490" y="131"/>
                    <a:pt x="490" y="131"/>
                    <a:pt x="490" y="131"/>
                  </a:cubicBezTo>
                  <a:lnTo>
                    <a:pt x="496" y="131"/>
                  </a:lnTo>
                  <a:close/>
                  <a:moveTo>
                    <a:pt x="537" y="115"/>
                  </a:moveTo>
                  <a:cubicBezTo>
                    <a:pt x="537" y="117"/>
                    <a:pt x="536" y="119"/>
                    <a:pt x="536" y="121"/>
                  </a:cubicBezTo>
                  <a:cubicBezTo>
                    <a:pt x="535" y="123"/>
                    <a:pt x="534" y="124"/>
                    <a:pt x="532" y="125"/>
                  </a:cubicBezTo>
                  <a:cubicBezTo>
                    <a:pt x="530" y="126"/>
                    <a:pt x="528" y="127"/>
                    <a:pt x="525" y="127"/>
                  </a:cubicBezTo>
                  <a:cubicBezTo>
                    <a:pt x="523" y="127"/>
                    <a:pt x="521" y="126"/>
                    <a:pt x="520" y="125"/>
                  </a:cubicBezTo>
                  <a:cubicBezTo>
                    <a:pt x="519" y="124"/>
                    <a:pt x="518" y="123"/>
                    <a:pt x="518" y="121"/>
                  </a:cubicBezTo>
                  <a:cubicBezTo>
                    <a:pt x="518" y="120"/>
                    <a:pt x="518" y="119"/>
                    <a:pt x="519" y="118"/>
                  </a:cubicBezTo>
                  <a:cubicBezTo>
                    <a:pt x="519" y="117"/>
                    <a:pt x="520" y="116"/>
                    <a:pt x="521" y="116"/>
                  </a:cubicBezTo>
                  <a:cubicBezTo>
                    <a:pt x="522" y="115"/>
                    <a:pt x="524" y="115"/>
                    <a:pt x="527" y="115"/>
                  </a:cubicBezTo>
                  <a:cubicBezTo>
                    <a:pt x="531" y="114"/>
                    <a:pt x="535" y="113"/>
                    <a:pt x="537" y="112"/>
                  </a:cubicBezTo>
                  <a:lnTo>
                    <a:pt x="537" y="115"/>
                  </a:lnTo>
                  <a:close/>
                  <a:moveTo>
                    <a:pt x="539" y="131"/>
                  </a:moveTo>
                  <a:cubicBezTo>
                    <a:pt x="545" y="131"/>
                    <a:pt x="545" y="131"/>
                    <a:pt x="545" y="131"/>
                  </a:cubicBezTo>
                  <a:cubicBezTo>
                    <a:pt x="544" y="129"/>
                    <a:pt x="544" y="128"/>
                    <a:pt x="543" y="126"/>
                  </a:cubicBezTo>
                  <a:cubicBezTo>
                    <a:pt x="543" y="125"/>
                    <a:pt x="543" y="121"/>
                    <a:pt x="543" y="115"/>
                  </a:cubicBezTo>
                  <a:cubicBezTo>
                    <a:pt x="543" y="107"/>
                    <a:pt x="543" y="107"/>
                    <a:pt x="543" y="107"/>
                  </a:cubicBezTo>
                  <a:cubicBezTo>
                    <a:pt x="543" y="104"/>
                    <a:pt x="543" y="102"/>
                    <a:pt x="543" y="101"/>
                  </a:cubicBezTo>
                  <a:cubicBezTo>
                    <a:pt x="542" y="100"/>
                    <a:pt x="542" y="98"/>
                    <a:pt x="541" y="97"/>
                  </a:cubicBezTo>
                  <a:cubicBezTo>
                    <a:pt x="540" y="96"/>
                    <a:pt x="538" y="95"/>
                    <a:pt x="537" y="94"/>
                  </a:cubicBezTo>
                  <a:cubicBezTo>
                    <a:pt x="535" y="94"/>
                    <a:pt x="532" y="93"/>
                    <a:pt x="529" y="93"/>
                  </a:cubicBezTo>
                  <a:cubicBezTo>
                    <a:pt x="526" y="93"/>
                    <a:pt x="523" y="94"/>
                    <a:pt x="521" y="95"/>
                  </a:cubicBezTo>
                  <a:cubicBezTo>
                    <a:pt x="518" y="95"/>
                    <a:pt x="516" y="97"/>
                    <a:pt x="515" y="98"/>
                  </a:cubicBezTo>
                  <a:cubicBezTo>
                    <a:pt x="514" y="100"/>
                    <a:pt x="513" y="102"/>
                    <a:pt x="512" y="105"/>
                  </a:cubicBezTo>
                  <a:cubicBezTo>
                    <a:pt x="518" y="105"/>
                    <a:pt x="518" y="105"/>
                    <a:pt x="518" y="105"/>
                  </a:cubicBezTo>
                  <a:cubicBezTo>
                    <a:pt x="519" y="103"/>
                    <a:pt x="520" y="101"/>
                    <a:pt x="522" y="100"/>
                  </a:cubicBezTo>
                  <a:cubicBezTo>
                    <a:pt x="523" y="99"/>
                    <a:pt x="525" y="98"/>
                    <a:pt x="528" y="98"/>
                  </a:cubicBezTo>
                  <a:cubicBezTo>
                    <a:pt x="531" y="98"/>
                    <a:pt x="533" y="99"/>
                    <a:pt x="535" y="101"/>
                  </a:cubicBezTo>
                  <a:cubicBezTo>
                    <a:pt x="536" y="102"/>
                    <a:pt x="537" y="103"/>
                    <a:pt x="537" y="106"/>
                  </a:cubicBezTo>
                  <a:cubicBezTo>
                    <a:pt x="537" y="106"/>
                    <a:pt x="537" y="107"/>
                    <a:pt x="537" y="107"/>
                  </a:cubicBezTo>
                  <a:cubicBezTo>
                    <a:pt x="534" y="108"/>
                    <a:pt x="531" y="109"/>
                    <a:pt x="526" y="110"/>
                  </a:cubicBezTo>
                  <a:cubicBezTo>
                    <a:pt x="523" y="110"/>
                    <a:pt x="521" y="110"/>
                    <a:pt x="520" y="111"/>
                  </a:cubicBezTo>
                  <a:cubicBezTo>
                    <a:pt x="519" y="111"/>
                    <a:pt x="517" y="112"/>
                    <a:pt x="516" y="113"/>
                  </a:cubicBezTo>
                  <a:cubicBezTo>
                    <a:pt x="514" y="113"/>
                    <a:pt x="513" y="115"/>
                    <a:pt x="512" y="116"/>
                  </a:cubicBezTo>
                  <a:cubicBezTo>
                    <a:pt x="512" y="118"/>
                    <a:pt x="511" y="119"/>
                    <a:pt x="511" y="121"/>
                  </a:cubicBezTo>
                  <a:cubicBezTo>
                    <a:pt x="511" y="124"/>
                    <a:pt x="512" y="127"/>
                    <a:pt x="515" y="129"/>
                  </a:cubicBezTo>
                  <a:cubicBezTo>
                    <a:pt x="517" y="131"/>
                    <a:pt x="520" y="132"/>
                    <a:pt x="524" y="132"/>
                  </a:cubicBezTo>
                  <a:cubicBezTo>
                    <a:pt x="526" y="132"/>
                    <a:pt x="529" y="131"/>
                    <a:pt x="531" y="130"/>
                  </a:cubicBezTo>
                  <a:cubicBezTo>
                    <a:pt x="533" y="130"/>
                    <a:pt x="535" y="128"/>
                    <a:pt x="537" y="126"/>
                  </a:cubicBezTo>
                  <a:cubicBezTo>
                    <a:pt x="538" y="128"/>
                    <a:pt x="538" y="129"/>
                    <a:pt x="539" y="131"/>
                  </a:cubicBezTo>
                  <a:close/>
                  <a:moveTo>
                    <a:pt x="559" y="131"/>
                  </a:moveTo>
                  <a:cubicBezTo>
                    <a:pt x="559" y="112"/>
                    <a:pt x="559" y="112"/>
                    <a:pt x="559" y="112"/>
                  </a:cubicBezTo>
                  <a:cubicBezTo>
                    <a:pt x="559" y="108"/>
                    <a:pt x="559" y="106"/>
                    <a:pt x="560" y="104"/>
                  </a:cubicBezTo>
                  <a:cubicBezTo>
                    <a:pt x="561" y="102"/>
                    <a:pt x="562" y="101"/>
                    <a:pt x="563" y="100"/>
                  </a:cubicBezTo>
                  <a:cubicBezTo>
                    <a:pt x="565" y="99"/>
                    <a:pt x="566" y="99"/>
                    <a:pt x="568" y="99"/>
                  </a:cubicBezTo>
                  <a:cubicBezTo>
                    <a:pt x="570" y="99"/>
                    <a:pt x="572" y="99"/>
                    <a:pt x="573" y="101"/>
                  </a:cubicBezTo>
                  <a:cubicBezTo>
                    <a:pt x="574" y="102"/>
                    <a:pt x="575" y="104"/>
                    <a:pt x="575" y="107"/>
                  </a:cubicBezTo>
                  <a:cubicBezTo>
                    <a:pt x="575" y="131"/>
                    <a:pt x="575" y="131"/>
                    <a:pt x="575" y="131"/>
                  </a:cubicBezTo>
                  <a:cubicBezTo>
                    <a:pt x="581" y="131"/>
                    <a:pt x="581" y="131"/>
                    <a:pt x="581" y="131"/>
                  </a:cubicBezTo>
                  <a:cubicBezTo>
                    <a:pt x="581" y="109"/>
                    <a:pt x="581" y="109"/>
                    <a:pt x="581" y="109"/>
                  </a:cubicBezTo>
                  <a:cubicBezTo>
                    <a:pt x="581" y="106"/>
                    <a:pt x="582" y="103"/>
                    <a:pt x="583" y="101"/>
                  </a:cubicBezTo>
                  <a:cubicBezTo>
                    <a:pt x="585" y="99"/>
                    <a:pt x="587" y="99"/>
                    <a:pt x="590" y="99"/>
                  </a:cubicBezTo>
                  <a:cubicBezTo>
                    <a:pt x="591" y="99"/>
                    <a:pt x="592" y="99"/>
                    <a:pt x="593" y="100"/>
                  </a:cubicBezTo>
                  <a:cubicBezTo>
                    <a:pt x="595" y="100"/>
                    <a:pt x="595" y="101"/>
                    <a:pt x="596" y="102"/>
                  </a:cubicBezTo>
                  <a:cubicBezTo>
                    <a:pt x="596" y="103"/>
                    <a:pt x="596" y="105"/>
                    <a:pt x="596" y="108"/>
                  </a:cubicBezTo>
                  <a:cubicBezTo>
                    <a:pt x="596" y="131"/>
                    <a:pt x="596" y="131"/>
                    <a:pt x="596" y="131"/>
                  </a:cubicBezTo>
                  <a:cubicBezTo>
                    <a:pt x="602" y="131"/>
                    <a:pt x="602" y="131"/>
                    <a:pt x="602" y="131"/>
                  </a:cubicBezTo>
                  <a:cubicBezTo>
                    <a:pt x="602" y="106"/>
                    <a:pt x="602" y="106"/>
                    <a:pt x="602" y="106"/>
                  </a:cubicBezTo>
                  <a:cubicBezTo>
                    <a:pt x="602" y="101"/>
                    <a:pt x="601" y="98"/>
                    <a:pt x="599" y="96"/>
                  </a:cubicBezTo>
                  <a:cubicBezTo>
                    <a:pt x="598" y="94"/>
                    <a:pt x="595" y="93"/>
                    <a:pt x="591" y="93"/>
                  </a:cubicBezTo>
                  <a:cubicBezTo>
                    <a:pt x="586" y="93"/>
                    <a:pt x="583" y="95"/>
                    <a:pt x="580" y="100"/>
                  </a:cubicBezTo>
                  <a:cubicBezTo>
                    <a:pt x="579" y="98"/>
                    <a:pt x="578" y="96"/>
                    <a:pt x="576" y="95"/>
                  </a:cubicBezTo>
                  <a:cubicBezTo>
                    <a:pt x="574" y="94"/>
                    <a:pt x="572" y="93"/>
                    <a:pt x="569" y="93"/>
                  </a:cubicBezTo>
                  <a:cubicBezTo>
                    <a:pt x="567" y="93"/>
                    <a:pt x="565" y="94"/>
                    <a:pt x="563" y="95"/>
                  </a:cubicBezTo>
                  <a:cubicBezTo>
                    <a:pt x="561" y="96"/>
                    <a:pt x="559" y="97"/>
                    <a:pt x="558" y="99"/>
                  </a:cubicBezTo>
                  <a:cubicBezTo>
                    <a:pt x="558" y="94"/>
                    <a:pt x="558" y="94"/>
                    <a:pt x="558" y="94"/>
                  </a:cubicBezTo>
                  <a:cubicBezTo>
                    <a:pt x="553" y="94"/>
                    <a:pt x="553" y="94"/>
                    <a:pt x="553" y="94"/>
                  </a:cubicBezTo>
                  <a:cubicBezTo>
                    <a:pt x="553" y="131"/>
                    <a:pt x="553" y="131"/>
                    <a:pt x="553" y="131"/>
                  </a:cubicBezTo>
                  <a:lnTo>
                    <a:pt x="559" y="131"/>
                  </a:lnTo>
                  <a:close/>
                  <a:moveTo>
                    <a:pt x="618" y="131"/>
                  </a:moveTo>
                  <a:cubicBezTo>
                    <a:pt x="618" y="112"/>
                    <a:pt x="618" y="112"/>
                    <a:pt x="618" y="112"/>
                  </a:cubicBezTo>
                  <a:cubicBezTo>
                    <a:pt x="618" y="108"/>
                    <a:pt x="618" y="106"/>
                    <a:pt x="619" y="104"/>
                  </a:cubicBezTo>
                  <a:cubicBezTo>
                    <a:pt x="620" y="102"/>
                    <a:pt x="621" y="101"/>
                    <a:pt x="622" y="100"/>
                  </a:cubicBezTo>
                  <a:cubicBezTo>
                    <a:pt x="624" y="99"/>
                    <a:pt x="625" y="99"/>
                    <a:pt x="627" y="99"/>
                  </a:cubicBezTo>
                  <a:cubicBezTo>
                    <a:pt x="629" y="99"/>
                    <a:pt x="631" y="99"/>
                    <a:pt x="632" y="101"/>
                  </a:cubicBezTo>
                  <a:cubicBezTo>
                    <a:pt x="633" y="102"/>
                    <a:pt x="633" y="104"/>
                    <a:pt x="633" y="107"/>
                  </a:cubicBezTo>
                  <a:cubicBezTo>
                    <a:pt x="633" y="131"/>
                    <a:pt x="633" y="131"/>
                    <a:pt x="633" y="131"/>
                  </a:cubicBezTo>
                  <a:cubicBezTo>
                    <a:pt x="640" y="131"/>
                    <a:pt x="640" y="131"/>
                    <a:pt x="640" y="131"/>
                  </a:cubicBezTo>
                  <a:cubicBezTo>
                    <a:pt x="640" y="109"/>
                    <a:pt x="640" y="109"/>
                    <a:pt x="640" y="109"/>
                  </a:cubicBezTo>
                  <a:cubicBezTo>
                    <a:pt x="640" y="106"/>
                    <a:pt x="641" y="103"/>
                    <a:pt x="642" y="101"/>
                  </a:cubicBezTo>
                  <a:cubicBezTo>
                    <a:pt x="644" y="99"/>
                    <a:pt x="646" y="99"/>
                    <a:pt x="649" y="99"/>
                  </a:cubicBezTo>
                  <a:cubicBezTo>
                    <a:pt x="650" y="99"/>
                    <a:pt x="651" y="99"/>
                    <a:pt x="652" y="100"/>
                  </a:cubicBezTo>
                  <a:cubicBezTo>
                    <a:pt x="653" y="100"/>
                    <a:pt x="654" y="101"/>
                    <a:pt x="655" y="102"/>
                  </a:cubicBezTo>
                  <a:cubicBezTo>
                    <a:pt x="655" y="103"/>
                    <a:pt x="655" y="105"/>
                    <a:pt x="655" y="108"/>
                  </a:cubicBezTo>
                  <a:cubicBezTo>
                    <a:pt x="655" y="131"/>
                    <a:pt x="655" y="131"/>
                    <a:pt x="655" y="131"/>
                  </a:cubicBezTo>
                  <a:cubicBezTo>
                    <a:pt x="661" y="131"/>
                    <a:pt x="661" y="131"/>
                    <a:pt x="661" y="131"/>
                  </a:cubicBezTo>
                  <a:cubicBezTo>
                    <a:pt x="661" y="106"/>
                    <a:pt x="661" y="106"/>
                    <a:pt x="661" y="106"/>
                  </a:cubicBezTo>
                  <a:cubicBezTo>
                    <a:pt x="661" y="101"/>
                    <a:pt x="660" y="98"/>
                    <a:pt x="658" y="96"/>
                  </a:cubicBezTo>
                  <a:cubicBezTo>
                    <a:pt x="656" y="94"/>
                    <a:pt x="654" y="93"/>
                    <a:pt x="650" y="93"/>
                  </a:cubicBezTo>
                  <a:cubicBezTo>
                    <a:pt x="645" y="93"/>
                    <a:pt x="642" y="95"/>
                    <a:pt x="639" y="100"/>
                  </a:cubicBezTo>
                  <a:cubicBezTo>
                    <a:pt x="638" y="98"/>
                    <a:pt x="637" y="96"/>
                    <a:pt x="635" y="95"/>
                  </a:cubicBezTo>
                  <a:cubicBezTo>
                    <a:pt x="633" y="94"/>
                    <a:pt x="631" y="93"/>
                    <a:pt x="628" y="93"/>
                  </a:cubicBezTo>
                  <a:cubicBezTo>
                    <a:pt x="626" y="93"/>
                    <a:pt x="624" y="94"/>
                    <a:pt x="622" y="95"/>
                  </a:cubicBezTo>
                  <a:cubicBezTo>
                    <a:pt x="620" y="96"/>
                    <a:pt x="618" y="97"/>
                    <a:pt x="617" y="99"/>
                  </a:cubicBezTo>
                  <a:cubicBezTo>
                    <a:pt x="617" y="94"/>
                    <a:pt x="617" y="94"/>
                    <a:pt x="617" y="94"/>
                  </a:cubicBezTo>
                  <a:cubicBezTo>
                    <a:pt x="612" y="94"/>
                    <a:pt x="612" y="94"/>
                    <a:pt x="612" y="94"/>
                  </a:cubicBezTo>
                  <a:cubicBezTo>
                    <a:pt x="612" y="131"/>
                    <a:pt x="612" y="131"/>
                    <a:pt x="612" y="131"/>
                  </a:cubicBezTo>
                  <a:lnTo>
                    <a:pt x="618" y="131"/>
                  </a:lnTo>
                  <a:close/>
                  <a:moveTo>
                    <a:pt x="679" y="101"/>
                  </a:moveTo>
                  <a:cubicBezTo>
                    <a:pt x="680" y="99"/>
                    <a:pt x="683" y="98"/>
                    <a:pt x="686" y="98"/>
                  </a:cubicBezTo>
                  <a:cubicBezTo>
                    <a:pt x="689" y="98"/>
                    <a:pt x="691" y="100"/>
                    <a:pt x="693" y="102"/>
                  </a:cubicBezTo>
                  <a:cubicBezTo>
                    <a:pt x="695" y="103"/>
                    <a:pt x="696" y="106"/>
                    <a:pt x="696" y="109"/>
                  </a:cubicBezTo>
                  <a:cubicBezTo>
                    <a:pt x="675" y="109"/>
                    <a:pt x="675" y="109"/>
                    <a:pt x="675" y="109"/>
                  </a:cubicBezTo>
                  <a:cubicBezTo>
                    <a:pt x="676" y="106"/>
                    <a:pt x="677" y="103"/>
                    <a:pt x="679" y="101"/>
                  </a:cubicBezTo>
                  <a:close/>
                  <a:moveTo>
                    <a:pt x="692" y="125"/>
                  </a:moveTo>
                  <a:cubicBezTo>
                    <a:pt x="690" y="126"/>
                    <a:pt x="688" y="126"/>
                    <a:pt x="686" y="126"/>
                  </a:cubicBezTo>
                  <a:cubicBezTo>
                    <a:pt x="683" y="126"/>
                    <a:pt x="680" y="125"/>
                    <a:pt x="678" y="123"/>
                  </a:cubicBezTo>
                  <a:cubicBezTo>
                    <a:pt x="676" y="121"/>
                    <a:pt x="675" y="118"/>
                    <a:pt x="675" y="114"/>
                  </a:cubicBezTo>
                  <a:cubicBezTo>
                    <a:pt x="702" y="114"/>
                    <a:pt x="702" y="114"/>
                    <a:pt x="702" y="114"/>
                  </a:cubicBezTo>
                  <a:cubicBezTo>
                    <a:pt x="702" y="113"/>
                    <a:pt x="702" y="113"/>
                    <a:pt x="702" y="112"/>
                  </a:cubicBezTo>
                  <a:cubicBezTo>
                    <a:pt x="702" y="106"/>
                    <a:pt x="701" y="102"/>
                    <a:pt x="698" y="98"/>
                  </a:cubicBezTo>
                  <a:cubicBezTo>
                    <a:pt x="695" y="95"/>
                    <a:pt x="691" y="93"/>
                    <a:pt x="686" y="93"/>
                  </a:cubicBezTo>
                  <a:cubicBezTo>
                    <a:pt x="681" y="93"/>
                    <a:pt x="676" y="95"/>
                    <a:pt x="673" y="98"/>
                  </a:cubicBezTo>
                  <a:cubicBezTo>
                    <a:pt x="670" y="102"/>
                    <a:pt x="669" y="107"/>
                    <a:pt x="669" y="113"/>
                  </a:cubicBezTo>
                  <a:cubicBezTo>
                    <a:pt x="669" y="119"/>
                    <a:pt x="670" y="123"/>
                    <a:pt x="673" y="127"/>
                  </a:cubicBezTo>
                  <a:cubicBezTo>
                    <a:pt x="676" y="130"/>
                    <a:pt x="681" y="132"/>
                    <a:pt x="686" y="132"/>
                  </a:cubicBezTo>
                  <a:cubicBezTo>
                    <a:pt x="690" y="132"/>
                    <a:pt x="694" y="131"/>
                    <a:pt x="697" y="128"/>
                  </a:cubicBezTo>
                  <a:cubicBezTo>
                    <a:pt x="699" y="126"/>
                    <a:pt x="701" y="124"/>
                    <a:pt x="702" y="120"/>
                  </a:cubicBezTo>
                  <a:cubicBezTo>
                    <a:pt x="696" y="119"/>
                    <a:pt x="696" y="119"/>
                    <a:pt x="696" y="119"/>
                  </a:cubicBezTo>
                  <a:cubicBezTo>
                    <a:pt x="695" y="122"/>
                    <a:pt x="693" y="123"/>
                    <a:pt x="692" y="125"/>
                  </a:cubicBezTo>
                  <a:close/>
                  <a:moveTo>
                    <a:pt x="9" y="181"/>
                  </a:moveTo>
                  <a:cubicBezTo>
                    <a:pt x="11" y="179"/>
                    <a:pt x="14" y="178"/>
                    <a:pt x="17" y="178"/>
                  </a:cubicBezTo>
                  <a:cubicBezTo>
                    <a:pt x="20" y="178"/>
                    <a:pt x="22" y="179"/>
                    <a:pt x="24" y="181"/>
                  </a:cubicBezTo>
                  <a:cubicBezTo>
                    <a:pt x="27" y="183"/>
                    <a:pt x="28" y="187"/>
                    <a:pt x="28" y="191"/>
                  </a:cubicBezTo>
                  <a:cubicBezTo>
                    <a:pt x="28" y="196"/>
                    <a:pt x="27" y="200"/>
                    <a:pt x="24" y="202"/>
                  </a:cubicBezTo>
                  <a:cubicBezTo>
                    <a:pt x="22" y="205"/>
                    <a:pt x="20" y="206"/>
                    <a:pt x="17" y="206"/>
                  </a:cubicBezTo>
                  <a:cubicBezTo>
                    <a:pt x="14" y="206"/>
                    <a:pt x="11" y="205"/>
                    <a:pt x="9" y="202"/>
                  </a:cubicBezTo>
                  <a:cubicBezTo>
                    <a:pt x="7" y="200"/>
                    <a:pt x="6" y="196"/>
                    <a:pt x="6" y="192"/>
                  </a:cubicBezTo>
                  <a:cubicBezTo>
                    <a:pt x="6" y="187"/>
                    <a:pt x="7" y="183"/>
                    <a:pt x="9" y="181"/>
                  </a:cubicBezTo>
                  <a:close/>
                  <a:moveTo>
                    <a:pt x="4" y="206"/>
                  </a:moveTo>
                  <a:cubicBezTo>
                    <a:pt x="7" y="209"/>
                    <a:pt x="12" y="211"/>
                    <a:pt x="17" y="211"/>
                  </a:cubicBezTo>
                  <a:cubicBezTo>
                    <a:pt x="20" y="211"/>
                    <a:pt x="23" y="210"/>
                    <a:pt x="26" y="209"/>
                  </a:cubicBezTo>
                  <a:cubicBezTo>
                    <a:pt x="28" y="207"/>
                    <a:pt x="30" y="205"/>
                    <a:pt x="32" y="202"/>
                  </a:cubicBezTo>
                  <a:cubicBezTo>
                    <a:pt x="33" y="200"/>
                    <a:pt x="34" y="196"/>
                    <a:pt x="34" y="191"/>
                  </a:cubicBezTo>
                  <a:cubicBezTo>
                    <a:pt x="34" y="185"/>
                    <a:pt x="32" y="181"/>
                    <a:pt x="29" y="177"/>
                  </a:cubicBezTo>
                  <a:cubicBezTo>
                    <a:pt x="26" y="174"/>
                    <a:pt x="22" y="172"/>
                    <a:pt x="17" y="172"/>
                  </a:cubicBezTo>
                  <a:cubicBezTo>
                    <a:pt x="12" y="172"/>
                    <a:pt x="8" y="174"/>
                    <a:pt x="5" y="177"/>
                  </a:cubicBezTo>
                  <a:cubicBezTo>
                    <a:pt x="1" y="180"/>
                    <a:pt x="0" y="185"/>
                    <a:pt x="0" y="192"/>
                  </a:cubicBezTo>
                  <a:cubicBezTo>
                    <a:pt x="0" y="198"/>
                    <a:pt x="1" y="203"/>
                    <a:pt x="4" y="206"/>
                  </a:cubicBezTo>
                  <a:close/>
                  <a:moveTo>
                    <a:pt x="49" y="210"/>
                  </a:moveTo>
                  <a:cubicBezTo>
                    <a:pt x="49" y="178"/>
                    <a:pt x="49" y="178"/>
                    <a:pt x="49" y="178"/>
                  </a:cubicBezTo>
                  <a:cubicBezTo>
                    <a:pt x="56" y="178"/>
                    <a:pt x="56" y="178"/>
                    <a:pt x="56" y="178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49" y="173"/>
                    <a:pt x="49" y="173"/>
                    <a:pt x="49" y="173"/>
                  </a:cubicBezTo>
                  <a:cubicBezTo>
                    <a:pt x="49" y="170"/>
                    <a:pt x="49" y="170"/>
                    <a:pt x="49" y="170"/>
                  </a:cubicBezTo>
                  <a:cubicBezTo>
                    <a:pt x="49" y="168"/>
                    <a:pt x="49" y="166"/>
                    <a:pt x="50" y="165"/>
                  </a:cubicBezTo>
                  <a:cubicBezTo>
                    <a:pt x="51" y="165"/>
                    <a:pt x="52" y="164"/>
                    <a:pt x="54" y="164"/>
                  </a:cubicBezTo>
                  <a:cubicBezTo>
                    <a:pt x="55" y="164"/>
                    <a:pt x="56" y="164"/>
                    <a:pt x="58" y="165"/>
                  </a:cubicBezTo>
                  <a:cubicBezTo>
                    <a:pt x="59" y="159"/>
                    <a:pt x="59" y="159"/>
                    <a:pt x="59" y="159"/>
                  </a:cubicBezTo>
                  <a:cubicBezTo>
                    <a:pt x="57" y="159"/>
                    <a:pt x="55" y="159"/>
                    <a:pt x="53" y="159"/>
                  </a:cubicBezTo>
                  <a:cubicBezTo>
                    <a:pt x="50" y="159"/>
                    <a:pt x="48" y="159"/>
                    <a:pt x="47" y="160"/>
                  </a:cubicBezTo>
                  <a:cubicBezTo>
                    <a:pt x="45" y="161"/>
                    <a:pt x="44" y="162"/>
                    <a:pt x="43" y="164"/>
                  </a:cubicBezTo>
                  <a:cubicBezTo>
                    <a:pt x="43" y="165"/>
                    <a:pt x="43" y="167"/>
                    <a:pt x="43" y="169"/>
                  </a:cubicBezTo>
                  <a:cubicBezTo>
                    <a:pt x="43" y="173"/>
                    <a:pt x="43" y="173"/>
                    <a:pt x="43" y="173"/>
                  </a:cubicBezTo>
                  <a:cubicBezTo>
                    <a:pt x="37" y="173"/>
                    <a:pt x="37" y="173"/>
                    <a:pt x="37" y="173"/>
                  </a:cubicBezTo>
                  <a:cubicBezTo>
                    <a:pt x="37" y="178"/>
                    <a:pt x="37" y="178"/>
                    <a:pt x="37" y="178"/>
                  </a:cubicBezTo>
                  <a:cubicBezTo>
                    <a:pt x="43" y="178"/>
                    <a:pt x="43" y="178"/>
                    <a:pt x="43" y="178"/>
                  </a:cubicBezTo>
                  <a:cubicBezTo>
                    <a:pt x="43" y="210"/>
                    <a:pt x="43" y="210"/>
                    <a:pt x="43" y="210"/>
                  </a:cubicBezTo>
                  <a:lnTo>
                    <a:pt x="49" y="210"/>
                  </a:lnTo>
                  <a:close/>
                  <a:moveTo>
                    <a:pt x="91" y="205"/>
                  </a:moveTo>
                  <a:cubicBezTo>
                    <a:pt x="90" y="205"/>
                    <a:pt x="90" y="205"/>
                    <a:pt x="89" y="204"/>
                  </a:cubicBezTo>
                  <a:cubicBezTo>
                    <a:pt x="89" y="204"/>
                    <a:pt x="88" y="204"/>
                    <a:pt x="88" y="203"/>
                  </a:cubicBezTo>
                  <a:cubicBezTo>
                    <a:pt x="88" y="203"/>
                    <a:pt x="88" y="201"/>
                    <a:pt x="88" y="200"/>
                  </a:cubicBezTo>
                  <a:cubicBezTo>
                    <a:pt x="88" y="178"/>
                    <a:pt x="88" y="178"/>
                    <a:pt x="88" y="178"/>
                  </a:cubicBezTo>
                  <a:cubicBezTo>
                    <a:pt x="94" y="178"/>
                    <a:pt x="94" y="178"/>
                    <a:pt x="94" y="178"/>
                  </a:cubicBezTo>
                  <a:cubicBezTo>
                    <a:pt x="94" y="173"/>
                    <a:pt x="94" y="173"/>
                    <a:pt x="94" y="173"/>
                  </a:cubicBezTo>
                  <a:cubicBezTo>
                    <a:pt x="88" y="173"/>
                    <a:pt x="88" y="173"/>
                    <a:pt x="88" y="173"/>
                  </a:cubicBezTo>
                  <a:cubicBezTo>
                    <a:pt x="88" y="161"/>
                    <a:pt x="88" y="161"/>
                    <a:pt x="88" y="161"/>
                  </a:cubicBezTo>
                  <a:cubicBezTo>
                    <a:pt x="82" y="164"/>
                    <a:pt x="82" y="164"/>
                    <a:pt x="82" y="164"/>
                  </a:cubicBezTo>
                  <a:cubicBezTo>
                    <a:pt x="82" y="173"/>
                    <a:pt x="82" y="173"/>
                    <a:pt x="82" y="173"/>
                  </a:cubicBezTo>
                  <a:cubicBezTo>
                    <a:pt x="77" y="173"/>
                    <a:pt x="77" y="173"/>
                    <a:pt x="77" y="173"/>
                  </a:cubicBezTo>
                  <a:cubicBezTo>
                    <a:pt x="77" y="178"/>
                    <a:pt x="77" y="178"/>
                    <a:pt x="77" y="178"/>
                  </a:cubicBezTo>
                  <a:cubicBezTo>
                    <a:pt x="82" y="178"/>
                    <a:pt x="82" y="178"/>
                    <a:pt x="82" y="178"/>
                  </a:cubicBezTo>
                  <a:cubicBezTo>
                    <a:pt x="82" y="199"/>
                    <a:pt x="82" y="199"/>
                    <a:pt x="82" y="199"/>
                  </a:cubicBezTo>
                  <a:cubicBezTo>
                    <a:pt x="82" y="203"/>
                    <a:pt x="82" y="205"/>
                    <a:pt x="82" y="207"/>
                  </a:cubicBezTo>
                  <a:cubicBezTo>
                    <a:pt x="83" y="208"/>
                    <a:pt x="84" y="209"/>
                    <a:pt x="85" y="209"/>
                  </a:cubicBezTo>
                  <a:cubicBezTo>
                    <a:pt x="86" y="210"/>
                    <a:pt x="88" y="211"/>
                    <a:pt x="90" y="211"/>
                  </a:cubicBezTo>
                  <a:cubicBezTo>
                    <a:pt x="92" y="211"/>
                    <a:pt x="93" y="210"/>
                    <a:pt x="95" y="210"/>
                  </a:cubicBezTo>
                  <a:cubicBezTo>
                    <a:pt x="94" y="204"/>
                    <a:pt x="94" y="204"/>
                    <a:pt x="94" y="204"/>
                  </a:cubicBezTo>
                  <a:cubicBezTo>
                    <a:pt x="93" y="205"/>
                    <a:pt x="92" y="205"/>
                    <a:pt x="91" y="205"/>
                  </a:cubicBezTo>
                  <a:close/>
                  <a:moveTo>
                    <a:pt x="106" y="210"/>
                  </a:moveTo>
                  <a:cubicBezTo>
                    <a:pt x="106" y="190"/>
                    <a:pt x="106" y="190"/>
                    <a:pt x="106" y="190"/>
                  </a:cubicBezTo>
                  <a:cubicBezTo>
                    <a:pt x="106" y="187"/>
                    <a:pt x="107" y="185"/>
                    <a:pt x="107" y="183"/>
                  </a:cubicBezTo>
                  <a:cubicBezTo>
                    <a:pt x="108" y="182"/>
                    <a:pt x="109" y="180"/>
                    <a:pt x="111" y="179"/>
                  </a:cubicBezTo>
                  <a:cubicBezTo>
                    <a:pt x="113" y="178"/>
                    <a:pt x="114" y="178"/>
                    <a:pt x="116" y="178"/>
                  </a:cubicBezTo>
                  <a:cubicBezTo>
                    <a:pt x="119" y="178"/>
                    <a:pt x="121" y="179"/>
                    <a:pt x="122" y="180"/>
                  </a:cubicBezTo>
                  <a:cubicBezTo>
                    <a:pt x="123" y="181"/>
                    <a:pt x="124" y="184"/>
                    <a:pt x="124" y="187"/>
                  </a:cubicBezTo>
                  <a:cubicBezTo>
                    <a:pt x="124" y="210"/>
                    <a:pt x="124" y="210"/>
                    <a:pt x="124" y="210"/>
                  </a:cubicBezTo>
                  <a:cubicBezTo>
                    <a:pt x="130" y="210"/>
                    <a:pt x="130" y="210"/>
                    <a:pt x="130" y="210"/>
                  </a:cubicBezTo>
                  <a:cubicBezTo>
                    <a:pt x="130" y="187"/>
                    <a:pt x="130" y="187"/>
                    <a:pt x="130" y="187"/>
                  </a:cubicBezTo>
                  <a:cubicBezTo>
                    <a:pt x="130" y="183"/>
                    <a:pt x="130" y="180"/>
                    <a:pt x="129" y="179"/>
                  </a:cubicBezTo>
                  <a:cubicBezTo>
                    <a:pt x="128" y="177"/>
                    <a:pt x="127" y="175"/>
                    <a:pt x="125" y="174"/>
                  </a:cubicBezTo>
                  <a:cubicBezTo>
                    <a:pt x="123" y="173"/>
                    <a:pt x="120" y="172"/>
                    <a:pt x="117" y="172"/>
                  </a:cubicBezTo>
                  <a:cubicBezTo>
                    <a:pt x="113" y="172"/>
                    <a:pt x="109" y="174"/>
                    <a:pt x="106" y="178"/>
                  </a:cubicBezTo>
                  <a:cubicBezTo>
                    <a:pt x="106" y="159"/>
                    <a:pt x="106" y="159"/>
                    <a:pt x="106" y="159"/>
                  </a:cubicBezTo>
                  <a:cubicBezTo>
                    <a:pt x="100" y="159"/>
                    <a:pt x="100" y="159"/>
                    <a:pt x="100" y="159"/>
                  </a:cubicBezTo>
                  <a:cubicBezTo>
                    <a:pt x="100" y="210"/>
                    <a:pt x="100" y="210"/>
                    <a:pt x="100" y="210"/>
                  </a:cubicBezTo>
                  <a:lnTo>
                    <a:pt x="106" y="210"/>
                  </a:lnTo>
                  <a:close/>
                  <a:moveTo>
                    <a:pt x="147" y="180"/>
                  </a:moveTo>
                  <a:cubicBezTo>
                    <a:pt x="149" y="179"/>
                    <a:pt x="152" y="178"/>
                    <a:pt x="155" y="178"/>
                  </a:cubicBezTo>
                  <a:cubicBezTo>
                    <a:pt x="158" y="178"/>
                    <a:pt x="160" y="179"/>
                    <a:pt x="162" y="181"/>
                  </a:cubicBezTo>
                  <a:cubicBezTo>
                    <a:pt x="164" y="183"/>
                    <a:pt x="164" y="185"/>
                    <a:pt x="165" y="188"/>
                  </a:cubicBezTo>
                  <a:cubicBezTo>
                    <a:pt x="144" y="188"/>
                    <a:pt x="144" y="188"/>
                    <a:pt x="144" y="188"/>
                  </a:cubicBezTo>
                  <a:cubicBezTo>
                    <a:pt x="144" y="185"/>
                    <a:pt x="146" y="182"/>
                    <a:pt x="147" y="180"/>
                  </a:cubicBezTo>
                  <a:close/>
                  <a:moveTo>
                    <a:pt x="161" y="204"/>
                  </a:moveTo>
                  <a:cubicBezTo>
                    <a:pt x="159" y="205"/>
                    <a:pt x="157" y="206"/>
                    <a:pt x="155" y="206"/>
                  </a:cubicBezTo>
                  <a:cubicBezTo>
                    <a:pt x="152" y="206"/>
                    <a:pt x="149" y="205"/>
                    <a:pt x="147" y="203"/>
                  </a:cubicBezTo>
                  <a:cubicBezTo>
                    <a:pt x="145" y="200"/>
                    <a:pt x="144" y="197"/>
                    <a:pt x="144" y="193"/>
                  </a:cubicBezTo>
                  <a:cubicBezTo>
                    <a:pt x="171" y="193"/>
                    <a:pt x="171" y="193"/>
                    <a:pt x="171" y="193"/>
                  </a:cubicBezTo>
                  <a:cubicBezTo>
                    <a:pt x="171" y="193"/>
                    <a:pt x="171" y="192"/>
                    <a:pt x="171" y="192"/>
                  </a:cubicBezTo>
                  <a:cubicBezTo>
                    <a:pt x="171" y="186"/>
                    <a:pt x="170" y="181"/>
                    <a:pt x="167" y="178"/>
                  </a:cubicBezTo>
                  <a:cubicBezTo>
                    <a:pt x="164" y="174"/>
                    <a:pt x="160" y="172"/>
                    <a:pt x="155" y="172"/>
                  </a:cubicBezTo>
                  <a:cubicBezTo>
                    <a:pt x="150" y="172"/>
                    <a:pt x="145" y="174"/>
                    <a:pt x="142" y="178"/>
                  </a:cubicBezTo>
                  <a:cubicBezTo>
                    <a:pt x="139" y="181"/>
                    <a:pt x="137" y="186"/>
                    <a:pt x="137" y="192"/>
                  </a:cubicBezTo>
                  <a:cubicBezTo>
                    <a:pt x="137" y="198"/>
                    <a:pt x="139" y="203"/>
                    <a:pt x="142" y="206"/>
                  </a:cubicBezTo>
                  <a:cubicBezTo>
                    <a:pt x="145" y="209"/>
                    <a:pt x="150" y="211"/>
                    <a:pt x="155" y="211"/>
                  </a:cubicBezTo>
                  <a:cubicBezTo>
                    <a:pt x="159" y="211"/>
                    <a:pt x="163" y="210"/>
                    <a:pt x="165" y="208"/>
                  </a:cubicBezTo>
                  <a:cubicBezTo>
                    <a:pt x="168" y="206"/>
                    <a:pt x="170" y="203"/>
                    <a:pt x="171" y="199"/>
                  </a:cubicBezTo>
                  <a:cubicBezTo>
                    <a:pt x="165" y="198"/>
                    <a:pt x="165" y="198"/>
                    <a:pt x="165" y="198"/>
                  </a:cubicBezTo>
                  <a:cubicBezTo>
                    <a:pt x="164" y="201"/>
                    <a:pt x="162" y="203"/>
                    <a:pt x="161" y="204"/>
                  </a:cubicBezTo>
                  <a:close/>
                  <a:moveTo>
                    <a:pt x="237" y="210"/>
                  </a:moveTo>
                  <a:cubicBezTo>
                    <a:pt x="237" y="204"/>
                    <a:pt x="237" y="204"/>
                    <a:pt x="237" y="204"/>
                  </a:cubicBezTo>
                  <a:cubicBezTo>
                    <a:pt x="206" y="204"/>
                    <a:pt x="206" y="204"/>
                    <a:pt x="206" y="204"/>
                  </a:cubicBezTo>
                  <a:cubicBezTo>
                    <a:pt x="206" y="187"/>
                    <a:pt x="206" y="187"/>
                    <a:pt x="206" y="187"/>
                  </a:cubicBezTo>
                  <a:cubicBezTo>
                    <a:pt x="234" y="187"/>
                    <a:pt x="234" y="187"/>
                    <a:pt x="234" y="187"/>
                  </a:cubicBezTo>
                  <a:cubicBezTo>
                    <a:pt x="234" y="181"/>
                    <a:pt x="234" y="181"/>
                    <a:pt x="234" y="181"/>
                  </a:cubicBezTo>
                  <a:cubicBezTo>
                    <a:pt x="206" y="181"/>
                    <a:pt x="206" y="181"/>
                    <a:pt x="206" y="181"/>
                  </a:cubicBezTo>
                  <a:cubicBezTo>
                    <a:pt x="206" y="165"/>
                    <a:pt x="206" y="165"/>
                    <a:pt x="206" y="165"/>
                  </a:cubicBezTo>
                  <a:cubicBezTo>
                    <a:pt x="236" y="165"/>
                    <a:pt x="236" y="165"/>
                    <a:pt x="236" y="165"/>
                  </a:cubicBezTo>
                  <a:cubicBezTo>
                    <a:pt x="236" y="159"/>
                    <a:pt x="236" y="159"/>
                    <a:pt x="236" y="159"/>
                  </a:cubicBezTo>
                  <a:cubicBezTo>
                    <a:pt x="200" y="159"/>
                    <a:pt x="200" y="159"/>
                    <a:pt x="200" y="159"/>
                  </a:cubicBezTo>
                  <a:cubicBezTo>
                    <a:pt x="200" y="210"/>
                    <a:pt x="200" y="210"/>
                    <a:pt x="200" y="210"/>
                  </a:cubicBezTo>
                  <a:lnTo>
                    <a:pt x="237" y="210"/>
                  </a:lnTo>
                  <a:close/>
                  <a:moveTo>
                    <a:pt x="275" y="210"/>
                  </a:moveTo>
                  <a:cubicBezTo>
                    <a:pt x="275" y="173"/>
                    <a:pt x="275" y="173"/>
                    <a:pt x="275" y="173"/>
                  </a:cubicBezTo>
                  <a:cubicBezTo>
                    <a:pt x="269" y="173"/>
                    <a:pt x="269" y="173"/>
                    <a:pt x="269" y="173"/>
                  </a:cubicBezTo>
                  <a:cubicBezTo>
                    <a:pt x="269" y="193"/>
                    <a:pt x="269" y="193"/>
                    <a:pt x="269" y="193"/>
                  </a:cubicBezTo>
                  <a:cubicBezTo>
                    <a:pt x="269" y="196"/>
                    <a:pt x="269" y="199"/>
                    <a:pt x="268" y="200"/>
                  </a:cubicBezTo>
                  <a:cubicBezTo>
                    <a:pt x="267" y="202"/>
                    <a:pt x="266" y="203"/>
                    <a:pt x="265" y="204"/>
                  </a:cubicBezTo>
                  <a:cubicBezTo>
                    <a:pt x="263" y="205"/>
                    <a:pt x="261" y="205"/>
                    <a:pt x="259" y="205"/>
                  </a:cubicBezTo>
                  <a:cubicBezTo>
                    <a:pt x="258" y="205"/>
                    <a:pt x="256" y="205"/>
                    <a:pt x="255" y="204"/>
                  </a:cubicBezTo>
                  <a:cubicBezTo>
                    <a:pt x="253" y="203"/>
                    <a:pt x="253" y="202"/>
                    <a:pt x="252" y="200"/>
                  </a:cubicBezTo>
                  <a:cubicBezTo>
                    <a:pt x="252" y="199"/>
                    <a:pt x="252" y="197"/>
                    <a:pt x="252" y="194"/>
                  </a:cubicBezTo>
                  <a:cubicBezTo>
                    <a:pt x="252" y="173"/>
                    <a:pt x="252" y="173"/>
                    <a:pt x="252" y="173"/>
                  </a:cubicBezTo>
                  <a:cubicBezTo>
                    <a:pt x="246" y="173"/>
                    <a:pt x="246" y="173"/>
                    <a:pt x="246" y="173"/>
                  </a:cubicBezTo>
                  <a:cubicBezTo>
                    <a:pt x="246" y="196"/>
                    <a:pt x="246" y="196"/>
                    <a:pt x="246" y="196"/>
                  </a:cubicBezTo>
                  <a:cubicBezTo>
                    <a:pt x="246" y="199"/>
                    <a:pt x="246" y="201"/>
                    <a:pt x="246" y="202"/>
                  </a:cubicBezTo>
                  <a:cubicBezTo>
                    <a:pt x="246" y="204"/>
                    <a:pt x="247" y="205"/>
                    <a:pt x="248" y="206"/>
                  </a:cubicBezTo>
                  <a:cubicBezTo>
                    <a:pt x="249" y="208"/>
                    <a:pt x="250" y="209"/>
                    <a:pt x="252" y="210"/>
                  </a:cubicBezTo>
                  <a:cubicBezTo>
                    <a:pt x="254" y="210"/>
                    <a:pt x="256" y="211"/>
                    <a:pt x="258" y="211"/>
                  </a:cubicBezTo>
                  <a:cubicBezTo>
                    <a:pt x="263" y="211"/>
                    <a:pt x="267" y="209"/>
                    <a:pt x="270" y="205"/>
                  </a:cubicBezTo>
                  <a:cubicBezTo>
                    <a:pt x="270" y="210"/>
                    <a:pt x="270" y="210"/>
                    <a:pt x="270" y="210"/>
                  </a:cubicBezTo>
                  <a:lnTo>
                    <a:pt x="275" y="210"/>
                  </a:lnTo>
                  <a:close/>
                  <a:moveTo>
                    <a:pt x="291" y="210"/>
                  </a:moveTo>
                  <a:cubicBezTo>
                    <a:pt x="291" y="191"/>
                    <a:pt x="291" y="191"/>
                    <a:pt x="291" y="191"/>
                  </a:cubicBezTo>
                  <a:cubicBezTo>
                    <a:pt x="291" y="188"/>
                    <a:pt x="292" y="186"/>
                    <a:pt x="292" y="184"/>
                  </a:cubicBezTo>
                  <a:cubicBezTo>
                    <a:pt x="293" y="182"/>
                    <a:pt x="294" y="181"/>
                    <a:pt x="295" y="180"/>
                  </a:cubicBezTo>
                  <a:cubicBezTo>
                    <a:pt x="296" y="179"/>
                    <a:pt x="297" y="179"/>
                    <a:pt x="298" y="179"/>
                  </a:cubicBezTo>
                  <a:cubicBezTo>
                    <a:pt x="300" y="179"/>
                    <a:pt x="301" y="179"/>
                    <a:pt x="303" y="180"/>
                  </a:cubicBezTo>
                  <a:cubicBezTo>
                    <a:pt x="305" y="175"/>
                    <a:pt x="305" y="175"/>
                    <a:pt x="305" y="175"/>
                  </a:cubicBezTo>
                  <a:cubicBezTo>
                    <a:pt x="303" y="173"/>
                    <a:pt x="301" y="172"/>
                    <a:pt x="299" y="172"/>
                  </a:cubicBezTo>
                  <a:cubicBezTo>
                    <a:pt x="297" y="172"/>
                    <a:pt x="296" y="173"/>
                    <a:pt x="295" y="174"/>
                  </a:cubicBezTo>
                  <a:cubicBezTo>
                    <a:pt x="293" y="175"/>
                    <a:pt x="292" y="176"/>
                    <a:pt x="291" y="179"/>
                  </a:cubicBezTo>
                  <a:cubicBezTo>
                    <a:pt x="291" y="173"/>
                    <a:pt x="291" y="173"/>
                    <a:pt x="291" y="173"/>
                  </a:cubicBezTo>
                  <a:cubicBezTo>
                    <a:pt x="285" y="173"/>
                    <a:pt x="285" y="173"/>
                    <a:pt x="285" y="173"/>
                  </a:cubicBezTo>
                  <a:cubicBezTo>
                    <a:pt x="285" y="210"/>
                    <a:pt x="285" y="210"/>
                    <a:pt x="285" y="210"/>
                  </a:cubicBezTo>
                  <a:lnTo>
                    <a:pt x="291" y="210"/>
                  </a:lnTo>
                  <a:close/>
                  <a:moveTo>
                    <a:pt x="316" y="181"/>
                  </a:moveTo>
                  <a:cubicBezTo>
                    <a:pt x="318" y="179"/>
                    <a:pt x="320" y="178"/>
                    <a:pt x="324" y="178"/>
                  </a:cubicBezTo>
                  <a:cubicBezTo>
                    <a:pt x="327" y="178"/>
                    <a:pt x="329" y="179"/>
                    <a:pt x="331" y="181"/>
                  </a:cubicBezTo>
                  <a:cubicBezTo>
                    <a:pt x="333" y="183"/>
                    <a:pt x="334" y="187"/>
                    <a:pt x="334" y="191"/>
                  </a:cubicBezTo>
                  <a:cubicBezTo>
                    <a:pt x="334" y="196"/>
                    <a:pt x="333" y="200"/>
                    <a:pt x="331" y="202"/>
                  </a:cubicBezTo>
                  <a:cubicBezTo>
                    <a:pt x="329" y="205"/>
                    <a:pt x="327" y="206"/>
                    <a:pt x="324" y="206"/>
                  </a:cubicBezTo>
                  <a:cubicBezTo>
                    <a:pt x="320" y="206"/>
                    <a:pt x="318" y="205"/>
                    <a:pt x="316" y="202"/>
                  </a:cubicBezTo>
                  <a:cubicBezTo>
                    <a:pt x="314" y="200"/>
                    <a:pt x="313" y="196"/>
                    <a:pt x="313" y="192"/>
                  </a:cubicBezTo>
                  <a:cubicBezTo>
                    <a:pt x="313" y="187"/>
                    <a:pt x="314" y="183"/>
                    <a:pt x="316" y="181"/>
                  </a:cubicBezTo>
                  <a:close/>
                  <a:moveTo>
                    <a:pt x="311" y="206"/>
                  </a:moveTo>
                  <a:cubicBezTo>
                    <a:pt x="314" y="209"/>
                    <a:pt x="318" y="211"/>
                    <a:pt x="324" y="211"/>
                  </a:cubicBezTo>
                  <a:cubicBezTo>
                    <a:pt x="327" y="211"/>
                    <a:pt x="330" y="210"/>
                    <a:pt x="332" y="209"/>
                  </a:cubicBezTo>
                  <a:cubicBezTo>
                    <a:pt x="335" y="207"/>
                    <a:pt x="337" y="205"/>
                    <a:pt x="339" y="202"/>
                  </a:cubicBezTo>
                  <a:cubicBezTo>
                    <a:pt x="340" y="200"/>
                    <a:pt x="341" y="196"/>
                    <a:pt x="341" y="191"/>
                  </a:cubicBezTo>
                  <a:cubicBezTo>
                    <a:pt x="341" y="185"/>
                    <a:pt x="339" y="181"/>
                    <a:pt x="336" y="177"/>
                  </a:cubicBezTo>
                  <a:cubicBezTo>
                    <a:pt x="333" y="174"/>
                    <a:pt x="329" y="172"/>
                    <a:pt x="324" y="172"/>
                  </a:cubicBezTo>
                  <a:cubicBezTo>
                    <a:pt x="319" y="172"/>
                    <a:pt x="315" y="174"/>
                    <a:pt x="312" y="177"/>
                  </a:cubicBezTo>
                  <a:cubicBezTo>
                    <a:pt x="308" y="180"/>
                    <a:pt x="306" y="185"/>
                    <a:pt x="306" y="192"/>
                  </a:cubicBezTo>
                  <a:cubicBezTo>
                    <a:pt x="306" y="198"/>
                    <a:pt x="308" y="203"/>
                    <a:pt x="311" y="206"/>
                  </a:cubicBezTo>
                  <a:close/>
                  <a:moveTo>
                    <a:pt x="357" y="181"/>
                  </a:moveTo>
                  <a:cubicBezTo>
                    <a:pt x="359" y="179"/>
                    <a:pt x="361" y="177"/>
                    <a:pt x="364" y="177"/>
                  </a:cubicBezTo>
                  <a:cubicBezTo>
                    <a:pt x="366" y="177"/>
                    <a:pt x="369" y="179"/>
                    <a:pt x="371" y="181"/>
                  </a:cubicBezTo>
                  <a:cubicBezTo>
                    <a:pt x="373" y="183"/>
                    <a:pt x="374" y="187"/>
                    <a:pt x="374" y="191"/>
                  </a:cubicBezTo>
                  <a:cubicBezTo>
                    <a:pt x="374" y="196"/>
                    <a:pt x="373" y="200"/>
                    <a:pt x="371" y="202"/>
                  </a:cubicBezTo>
                  <a:cubicBezTo>
                    <a:pt x="369" y="205"/>
                    <a:pt x="366" y="206"/>
                    <a:pt x="363" y="206"/>
                  </a:cubicBezTo>
                  <a:cubicBezTo>
                    <a:pt x="361" y="206"/>
                    <a:pt x="358" y="205"/>
                    <a:pt x="357" y="202"/>
                  </a:cubicBezTo>
                  <a:cubicBezTo>
                    <a:pt x="355" y="200"/>
                    <a:pt x="354" y="197"/>
                    <a:pt x="354" y="192"/>
                  </a:cubicBezTo>
                  <a:cubicBezTo>
                    <a:pt x="354" y="187"/>
                    <a:pt x="355" y="184"/>
                    <a:pt x="357" y="181"/>
                  </a:cubicBezTo>
                  <a:close/>
                  <a:moveTo>
                    <a:pt x="354" y="224"/>
                  </a:moveTo>
                  <a:cubicBezTo>
                    <a:pt x="354" y="206"/>
                    <a:pt x="354" y="206"/>
                    <a:pt x="354" y="206"/>
                  </a:cubicBezTo>
                  <a:cubicBezTo>
                    <a:pt x="355" y="208"/>
                    <a:pt x="357" y="209"/>
                    <a:pt x="358" y="210"/>
                  </a:cubicBezTo>
                  <a:cubicBezTo>
                    <a:pt x="360" y="210"/>
                    <a:pt x="362" y="211"/>
                    <a:pt x="364" y="211"/>
                  </a:cubicBezTo>
                  <a:cubicBezTo>
                    <a:pt x="367" y="211"/>
                    <a:pt x="369" y="210"/>
                    <a:pt x="372" y="208"/>
                  </a:cubicBezTo>
                  <a:cubicBezTo>
                    <a:pt x="375" y="207"/>
                    <a:pt x="377" y="205"/>
                    <a:pt x="378" y="202"/>
                  </a:cubicBezTo>
                  <a:cubicBezTo>
                    <a:pt x="379" y="199"/>
                    <a:pt x="380" y="195"/>
                    <a:pt x="380" y="191"/>
                  </a:cubicBezTo>
                  <a:cubicBezTo>
                    <a:pt x="380" y="188"/>
                    <a:pt x="379" y="185"/>
                    <a:pt x="378" y="182"/>
                  </a:cubicBezTo>
                  <a:cubicBezTo>
                    <a:pt x="377" y="179"/>
                    <a:pt x="375" y="177"/>
                    <a:pt x="373" y="175"/>
                  </a:cubicBezTo>
                  <a:cubicBezTo>
                    <a:pt x="370" y="173"/>
                    <a:pt x="367" y="172"/>
                    <a:pt x="364" y="172"/>
                  </a:cubicBezTo>
                  <a:cubicBezTo>
                    <a:pt x="362" y="172"/>
                    <a:pt x="360" y="173"/>
                    <a:pt x="358" y="174"/>
                  </a:cubicBezTo>
                  <a:cubicBezTo>
                    <a:pt x="357" y="175"/>
                    <a:pt x="355" y="176"/>
                    <a:pt x="354" y="178"/>
                  </a:cubicBezTo>
                  <a:cubicBezTo>
                    <a:pt x="354" y="173"/>
                    <a:pt x="354" y="173"/>
                    <a:pt x="354" y="173"/>
                  </a:cubicBezTo>
                  <a:cubicBezTo>
                    <a:pt x="348" y="173"/>
                    <a:pt x="348" y="173"/>
                    <a:pt x="348" y="173"/>
                  </a:cubicBezTo>
                  <a:cubicBezTo>
                    <a:pt x="348" y="224"/>
                    <a:pt x="348" y="224"/>
                    <a:pt x="348" y="224"/>
                  </a:cubicBezTo>
                  <a:lnTo>
                    <a:pt x="354" y="224"/>
                  </a:lnTo>
                  <a:close/>
                  <a:moveTo>
                    <a:pt x="395" y="180"/>
                  </a:moveTo>
                  <a:cubicBezTo>
                    <a:pt x="397" y="179"/>
                    <a:pt x="400" y="178"/>
                    <a:pt x="402" y="178"/>
                  </a:cubicBezTo>
                  <a:cubicBezTo>
                    <a:pt x="406" y="178"/>
                    <a:pt x="408" y="179"/>
                    <a:pt x="410" y="181"/>
                  </a:cubicBezTo>
                  <a:cubicBezTo>
                    <a:pt x="411" y="183"/>
                    <a:pt x="412" y="185"/>
                    <a:pt x="413" y="188"/>
                  </a:cubicBezTo>
                  <a:cubicBezTo>
                    <a:pt x="392" y="188"/>
                    <a:pt x="392" y="188"/>
                    <a:pt x="392" y="188"/>
                  </a:cubicBezTo>
                  <a:cubicBezTo>
                    <a:pt x="392" y="185"/>
                    <a:pt x="393" y="182"/>
                    <a:pt x="395" y="180"/>
                  </a:cubicBezTo>
                  <a:close/>
                  <a:moveTo>
                    <a:pt x="409" y="204"/>
                  </a:moveTo>
                  <a:cubicBezTo>
                    <a:pt x="407" y="205"/>
                    <a:pt x="405" y="206"/>
                    <a:pt x="403" y="206"/>
                  </a:cubicBezTo>
                  <a:cubicBezTo>
                    <a:pt x="400" y="206"/>
                    <a:pt x="397" y="205"/>
                    <a:pt x="395" y="203"/>
                  </a:cubicBezTo>
                  <a:cubicBezTo>
                    <a:pt x="393" y="200"/>
                    <a:pt x="392" y="197"/>
                    <a:pt x="392" y="193"/>
                  </a:cubicBezTo>
                  <a:cubicBezTo>
                    <a:pt x="419" y="193"/>
                    <a:pt x="419" y="193"/>
                    <a:pt x="419" y="193"/>
                  </a:cubicBezTo>
                  <a:cubicBezTo>
                    <a:pt x="419" y="193"/>
                    <a:pt x="419" y="192"/>
                    <a:pt x="419" y="192"/>
                  </a:cubicBezTo>
                  <a:cubicBezTo>
                    <a:pt x="419" y="186"/>
                    <a:pt x="418" y="181"/>
                    <a:pt x="414" y="178"/>
                  </a:cubicBezTo>
                  <a:cubicBezTo>
                    <a:pt x="411" y="174"/>
                    <a:pt x="407" y="172"/>
                    <a:pt x="402" y="172"/>
                  </a:cubicBezTo>
                  <a:cubicBezTo>
                    <a:pt x="397" y="172"/>
                    <a:pt x="393" y="174"/>
                    <a:pt x="390" y="178"/>
                  </a:cubicBezTo>
                  <a:cubicBezTo>
                    <a:pt x="387" y="181"/>
                    <a:pt x="385" y="186"/>
                    <a:pt x="385" y="192"/>
                  </a:cubicBezTo>
                  <a:cubicBezTo>
                    <a:pt x="385" y="198"/>
                    <a:pt x="387" y="203"/>
                    <a:pt x="390" y="206"/>
                  </a:cubicBezTo>
                  <a:cubicBezTo>
                    <a:pt x="393" y="209"/>
                    <a:pt x="397" y="211"/>
                    <a:pt x="403" y="211"/>
                  </a:cubicBezTo>
                  <a:cubicBezTo>
                    <a:pt x="407" y="211"/>
                    <a:pt x="411" y="210"/>
                    <a:pt x="413" y="208"/>
                  </a:cubicBezTo>
                  <a:cubicBezTo>
                    <a:pt x="416" y="206"/>
                    <a:pt x="418" y="203"/>
                    <a:pt x="419" y="199"/>
                  </a:cubicBezTo>
                  <a:cubicBezTo>
                    <a:pt x="412" y="198"/>
                    <a:pt x="412" y="198"/>
                    <a:pt x="412" y="198"/>
                  </a:cubicBezTo>
                  <a:cubicBezTo>
                    <a:pt x="412" y="201"/>
                    <a:pt x="410" y="203"/>
                    <a:pt x="409" y="204"/>
                  </a:cubicBezTo>
                  <a:close/>
                  <a:moveTo>
                    <a:pt x="450" y="194"/>
                  </a:moveTo>
                  <a:cubicBezTo>
                    <a:pt x="450" y="197"/>
                    <a:pt x="450" y="199"/>
                    <a:pt x="449" y="200"/>
                  </a:cubicBezTo>
                  <a:cubicBezTo>
                    <a:pt x="448" y="202"/>
                    <a:pt x="447" y="203"/>
                    <a:pt x="445" y="204"/>
                  </a:cubicBezTo>
                  <a:cubicBezTo>
                    <a:pt x="443" y="205"/>
                    <a:pt x="441" y="206"/>
                    <a:pt x="439" y="206"/>
                  </a:cubicBezTo>
                  <a:cubicBezTo>
                    <a:pt x="436" y="206"/>
                    <a:pt x="434" y="205"/>
                    <a:pt x="433" y="204"/>
                  </a:cubicBezTo>
                  <a:cubicBezTo>
                    <a:pt x="432" y="203"/>
                    <a:pt x="431" y="202"/>
                    <a:pt x="431" y="200"/>
                  </a:cubicBezTo>
                  <a:cubicBezTo>
                    <a:pt x="431" y="199"/>
                    <a:pt x="432" y="198"/>
                    <a:pt x="432" y="197"/>
                  </a:cubicBezTo>
                  <a:cubicBezTo>
                    <a:pt x="433" y="196"/>
                    <a:pt x="433" y="196"/>
                    <a:pt x="435" y="195"/>
                  </a:cubicBezTo>
                  <a:cubicBezTo>
                    <a:pt x="436" y="195"/>
                    <a:pt x="437" y="194"/>
                    <a:pt x="440" y="194"/>
                  </a:cubicBezTo>
                  <a:cubicBezTo>
                    <a:pt x="444" y="193"/>
                    <a:pt x="448" y="193"/>
                    <a:pt x="450" y="192"/>
                  </a:cubicBezTo>
                  <a:lnTo>
                    <a:pt x="450" y="194"/>
                  </a:lnTo>
                  <a:close/>
                  <a:moveTo>
                    <a:pt x="452" y="210"/>
                  </a:moveTo>
                  <a:cubicBezTo>
                    <a:pt x="458" y="210"/>
                    <a:pt x="458" y="210"/>
                    <a:pt x="458" y="210"/>
                  </a:cubicBezTo>
                  <a:cubicBezTo>
                    <a:pt x="458" y="209"/>
                    <a:pt x="457" y="207"/>
                    <a:pt x="457" y="206"/>
                  </a:cubicBezTo>
                  <a:cubicBezTo>
                    <a:pt x="457" y="204"/>
                    <a:pt x="456" y="200"/>
                    <a:pt x="456" y="195"/>
                  </a:cubicBezTo>
                  <a:cubicBezTo>
                    <a:pt x="456" y="186"/>
                    <a:pt x="456" y="186"/>
                    <a:pt x="456" y="186"/>
                  </a:cubicBezTo>
                  <a:cubicBezTo>
                    <a:pt x="456" y="184"/>
                    <a:pt x="456" y="182"/>
                    <a:pt x="456" y="181"/>
                  </a:cubicBezTo>
                  <a:cubicBezTo>
                    <a:pt x="456" y="179"/>
                    <a:pt x="455" y="178"/>
                    <a:pt x="454" y="176"/>
                  </a:cubicBezTo>
                  <a:cubicBezTo>
                    <a:pt x="453" y="175"/>
                    <a:pt x="452" y="174"/>
                    <a:pt x="450" y="174"/>
                  </a:cubicBezTo>
                  <a:cubicBezTo>
                    <a:pt x="448" y="173"/>
                    <a:pt x="445" y="172"/>
                    <a:pt x="442" y="172"/>
                  </a:cubicBezTo>
                  <a:cubicBezTo>
                    <a:pt x="439" y="172"/>
                    <a:pt x="436" y="173"/>
                    <a:pt x="434" y="174"/>
                  </a:cubicBezTo>
                  <a:cubicBezTo>
                    <a:pt x="431" y="175"/>
                    <a:pt x="430" y="176"/>
                    <a:pt x="428" y="177"/>
                  </a:cubicBezTo>
                  <a:cubicBezTo>
                    <a:pt x="427" y="179"/>
                    <a:pt x="426" y="181"/>
                    <a:pt x="426" y="184"/>
                  </a:cubicBezTo>
                  <a:cubicBezTo>
                    <a:pt x="432" y="185"/>
                    <a:pt x="432" y="185"/>
                    <a:pt x="432" y="185"/>
                  </a:cubicBezTo>
                  <a:cubicBezTo>
                    <a:pt x="432" y="182"/>
                    <a:pt x="433" y="180"/>
                    <a:pt x="435" y="179"/>
                  </a:cubicBezTo>
                  <a:cubicBezTo>
                    <a:pt x="436" y="178"/>
                    <a:pt x="438" y="178"/>
                    <a:pt x="441" y="178"/>
                  </a:cubicBezTo>
                  <a:cubicBezTo>
                    <a:pt x="444" y="178"/>
                    <a:pt x="447" y="178"/>
                    <a:pt x="448" y="180"/>
                  </a:cubicBezTo>
                  <a:cubicBezTo>
                    <a:pt x="450" y="181"/>
                    <a:pt x="450" y="183"/>
                    <a:pt x="450" y="185"/>
                  </a:cubicBezTo>
                  <a:cubicBezTo>
                    <a:pt x="450" y="185"/>
                    <a:pt x="450" y="186"/>
                    <a:pt x="450" y="187"/>
                  </a:cubicBezTo>
                  <a:cubicBezTo>
                    <a:pt x="448" y="188"/>
                    <a:pt x="444" y="188"/>
                    <a:pt x="439" y="189"/>
                  </a:cubicBezTo>
                  <a:cubicBezTo>
                    <a:pt x="437" y="189"/>
                    <a:pt x="435" y="189"/>
                    <a:pt x="434" y="190"/>
                  </a:cubicBezTo>
                  <a:cubicBezTo>
                    <a:pt x="432" y="190"/>
                    <a:pt x="430" y="191"/>
                    <a:pt x="429" y="192"/>
                  </a:cubicBezTo>
                  <a:cubicBezTo>
                    <a:pt x="428" y="193"/>
                    <a:pt x="427" y="194"/>
                    <a:pt x="426" y="195"/>
                  </a:cubicBezTo>
                  <a:cubicBezTo>
                    <a:pt x="425" y="197"/>
                    <a:pt x="425" y="199"/>
                    <a:pt x="425" y="200"/>
                  </a:cubicBezTo>
                  <a:cubicBezTo>
                    <a:pt x="425" y="203"/>
                    <a:pt x="426" y="206"/>
                    <a:pt x="428" y="208"/>
                  </a:cubicBezTo>
                  <a:cubicBezTo>
                    <a:pt x="430" y="210"/>
                    <a:pt x="433" y="211"/>
                    <a:pt x="437" y="211"/>
                  </a:cubicBezTo>
                  <a:cubicBezTo>
                    <a:pt x="440" y="211"/>
                    <a:pt x="442" y="210"/>
                    <a:pt x="444" y="210"/>
                  </a:cubicBezTo>
                  <a:cubicBezTo>
                    <a:pt x="446" y="209"/>
                    <a:pt x="448" y="207"/>
                    <a:pt x="451" y="205"/>
                  </a:cubicBezTo>
                  <a:cubicBezTo>
                    <a:pt x="451" y="207"/>
                    <a:pt x="451" y="209"/>
                    <a:pt x="452" y="210"/>
                  </a:cubicBezTo>
                  <a:close/>
                  <a:moveTo>
                    <a:pt x="472" y="210"/>
                  </a:moveTo>
                  <a:cubicBezTo>
                    <a:pt x="472" y="190"/>
                    <a:pt x="472" y="190"/>
                    <a:pt x="472" y="190"/>
                  </a:cubicBezTo>
                  <a:cubicBezTo>
                    <a:pt x="472" y="185"/>
                    <a:pt x="473" y="182"/>
                    <a:pt x="475" y="180"/>
                  </a:cubicBezTo>
                  <a:cubicBezTo>
                    <a:pt x="477" y="179"/>
                    <a:pt x="479" y="178"/>
                    <a:pt x="482" y="178"/>
                  </a:cubicBezTo>
                  <a:cubicBezTo>
                    <a:pt x="484" y="178"/>
                    <a:pt x="485" y="178"/>
                    <a:pt x="486" y="179"/>
                  </a:cubicBezTo>
                  <a:cubicBezTo>
                    <a:pt x="488" y="180"/>
                    <a:pt x="488" y="181"/>
                    <a:pt x="489" y="182"/>
                  </a:cubicBezTo>
                  <a:cubicBezTo>
                    <a:pt x="489" y="183"/>
                    <a:pt x="490" y="185"/>
                    <a:pt x="490" y="188"/>
                  </a:cubicBezTo>
                  <a:cubicBezTo>
                    <a:pt x="490" y="210"/>
                    <a:pt x="490" y="210"/>
                    <a:pt x="490" y="210"/>
                  </a:cubicBezTo>
                  <a:cubicBezTo>
                    <a:pt x="496" y="210"/>
                    <a:pt x="496" y="210"/>
                    <a:pt x="496" y="210"/>
                  </a:cubicBezTo>
                  <a:cubicBezTo>
                    <a:pt x="496" y="187"/>
                    <a:pt x="496" y="187"/>
                    <a:pt x="496" y="187"/>
                  </a:cubicBezTo>
                  <a:cubicBezTo>
                    <a:pt x="496" y="185"/>
                    <a:pt x="496" y="183"/>
                    <a:pt x="496" y="181"/>
                  </a:cubicBezTo>
                  <a:cubicBezTo>
                    <a:pt x="495" y="180"/>
                    <a:pt x="494" y="178"/>
                    <a:pt x="494" y="177"/>
                  </a:cubicBezTo>
                  <a:cubicBezTo>
                    <a:pt x="493" y="176"/>
                    <a:pt x="491" y="174"/>
                    <a:pt x="489" y="174"/>
                  </a:cubicBezTo>
                  <a:cubicBezTo>
                    <a:pt x="488" y="173"/>
                    <a:pt x="486" y="172"/>
                    <a:pt x="483" y="172"/>
                  </a:cubicBezTo>
                  <a:cubicBezTo>
                    <a:pt x="478" y="172"/>
                    <a:pt x="474" y="175"/>
                    <a:pt x="472" y="179"/>
                  </a:cubicBezTo>
                  <a:cubicBezTo>
                    <a:pt x="472" y="173"/>
                    <a:pt x="472" y="173"/>
                    <a:pt x="472" y="173"/>
                  </a:cubicBezTo>
                  <a:cubicBezTo>
                    <a:pt x="466" y="173"/>
                    <a:pt x="466" y="173"/>
                    <a:pt x="466" y="173"/>
                  </a:cubicBezTo>
                  <a:cubicBezTo>
                    <a:pt x="466" y="210"/>
                    <a:pt x="466" y="210"/>
                    <a:pt x="466" y="210"/>
                  </a:cubicBezTo>
                  <a:lnTo>
                    <a:pt x="472" y="210"/>
                  </a:lnTo>
                  <a:close/>
                  <a:moveTo>
                    <a:pt x="559" y="189"/>
                  </a:moveTo>
                  <a:cubicBezTo>
                    <a:pt x="559" y="195"/>
                    <a:pt x="558" y="199"/>
                    <a:pt x="556" y="201"/>
                  </a:cubicBezTo>
                  <a:cubicBezTo>
                    <a:pt x="554" y="204"/>
                    <a:pt x="550" y="205"/>
                    <a:pt x="545" y="205"/>
                  </a:cubicBezTo>
                  <a:cubicBezTo>
                    <a:pt x="543" y="205"/>
                    <a:pt x="540" y="204"/>
                    <a:pt x="538" y="203"/>
                  </a:cubicBezTo>
                  <a:cubicBezTo>
                    <a:pt x="536" y="202"/>
                    <a:pt x="535" y="200"/>
                    <a:pt x="534" y="198"/>
                  </a:cubicBezTo>
                  <a:cubicBezTo>
                    <a:pt x="533" y="196"/>
                    <a:pt x="533" y="193"/>
                    <a:pt x="533" y="189"/>
                  </a:cubicBezTo>
                  <a:cubicBezTo>
                    <a:pt x="533" y="159"/>
                    <a:pt x="533" y="159"/>
                    <a:pt x="533" y="159"/>
                  </a:cubicBezTo>
                  <a:cubicBezTo>
                    <a:pt x="526" y="159"/>
                    <a:pt x="526" y="159"/>
                    <a:pt x="526" y="159"/>
                  </a:cubicBezTo>
                  <a:cubicBezTo>
                    <a:pt x="526" y="189"/>
                    <a:pt x="526" y="189"/>
                    <a:pt x="526" y="189"/>
                  </a:cubicBezTo>
                  <a:cubicBezTo>
                    <a:pt x="526" y="194"/>
                    <a:pt x="527" y="198"/>
                    <a:pt x="528" y="201"/>
                  </a:cubicBezTo>
                  <a:cubicBezTo>
                    <a:pt x="529" y="204"/>
                    <a:pt x="531" y="207"/>
                    <a:pt x="534" y="208"/>
                  </a:cubicBezTo>
                  <a:cubicBezTo>
                    <a:pt x="537" y="210"/>
                    <a:pt x="541" y="211"/>
                    <a:pt x="546" y="211"/>
                  </a:cubicBezTo>
                  <a:cubicBezTo>
                    <a:pt x="551" y="211"/>
                    <a:pt x="555" y="210"/>
                    <a:pt x="558" y="208"/>
                  </a:cubicBezTo>
                  <a:cubicBezTo>
                    <a:pt x="561" y="206"/>
                    <a:pt x="563" y="204"/>
                    <a:pt x="564" y="201"/>
                  </a:cubicBezTo>
                  <a:cubicBezTo>
                    <a:pt x="565" y="198"/>
                    <a:pt x="566" y="194"/>
                    <a:pt x="566" y="189"/>
                  </a:cubicBezTo>
                  <a:cubicBezTo>
                    <a:pt x="566" y="159"/>
                    <a:pt x="566" y="159"/>
                    <a:pt x="566" y="159"/>
                  </a:cubicBezTo>
                  <a:cubicBezTo>
                    <a:pt x="559" y="159"/>
                    <a:pt x="559" y="159"/>
                    <a:pt x="559" y="159"/>
                  </a:cubicBezTo>
                  <a:lnTo>
                    <a:pt x="559" y="189"/>
                  </a:lnTo>
                  <a:close/>
                  <a:moveTo>
                    <a:pt x="582" y="210"/>
                  </a:moveTo>
                  <a:cubicBezTo>
                    <a:pt x="582" y="190"/>
                    <a:pt x="582" y="190"/>
                    <a:pt x="582" y="190"/>
                  </a:cubicBezTo>
                  <a:cubicBezTo>
                    <a:pt x="582" y="185"/>
                    <a:pt x="583" y="182"/>
                    <a:pt x="585" y="180"/>
                  </a:cubicBezTo>
                  <a:cubicBezTo>
                    <a:pt x="587" y="179"/>
                    <a:pt x="589" y="178"/>
                    <a:pt x="592" y="178"/>
                  </a:cubicBezTo>
                  <a:cubicBezTo>
                    <a:pt x="594" y="178"/>
                    <a:pt x="595" y="178"/>
                    <a:pt x="596" y="179"/>
                  </a:cubicBezTo>
                  <a:cubicBezTo>
                    <a:pt x="598" y="180"/>
                    <a:pt x="599" y="181"/>
                    <a:pt x="599" y="182"/>
                  </a:cubicBezTo>
                  <a:cubicBezTo>
                    <a:pt x="599" y="183"/>
                    <a:pt x="600" y="185"/>
                    <a:pt x="600" y="188"/>
                  </a:cubicBezTo>
                  <a:cubicBezTo>
                    <a:pt x="600" y="210"/>
                    <a:pt x="600" y="210"/>
                    <a:pt x="600" y="210"/>
                  </a:cubicBezTo>
                  <a:cubicBezTo>
                    <a:pt x="606" y="210"/>
                    <a:pt x="606" y="210"/>
                    <a:pt x="606" y="210"/>
                  </a:cubicBezTo>
                  <a:cubicBezTo>
                    <a:pt x="606" y="187"/>
                    <a:pt x="606" y="187"/>
                    <a:pt x="606" y="187"/>
                  </a:cubicBezTo>
                  <a:cubicBezTo>
                    <a:pt x="606" y="185"/>
                    <a:pt x="606" y="183"/>
                    <a:pt x="606" y="181"/>
                  </a:cubicBezTo>
                  <a:cubicBezTo>
                    <a:pt x="605" y="180"/>
                    <a:pt x="605" y="178"/>
                    <a:pt x="604" y="177"/>
                  </a:cubicBezTo>
                  <a:cubicBezTo>
                    <a:pt x="603" y="176"/>
                    <a:pt x="601" y="174"/>
                    <a:pt x="600" y="174"/>
                  </a:cubicBezTo>
                  <a:cubicBezTo>
                    <a:pt x="598" y="173"/>
                    <a:pt x="596" y="172"/>
                    <a:pt x="593" y="172"/>
                  </a:cubicBezTo>
                  <a:cubicBezTo>
                    <a:pt x="588" y="172"/>
                    <a:pt x="584" y="175"/>
                    <a:pt x="582" y="179"/>
                  </a:cubicBezTo>
                  <a:cubicBezTo>
                    <a:pt x="582" y="173"/>
                    <a:pt x="582" y="173"/>
                    <a:pt x="582" y="173"/>
                  </a:cubicBezTo>
                  <a:cubicBezTo>
                    <a:pt x="576" y="173"/>
                    <a:pt x="576" y="173"/>
                    <a:pt x="576" y="173"/>
                  </a:cubicBezTo>
                  <a:cubicBezTo>
                    <a:pt x="576" y="210"/>
                    <a:pt x="576" y="210"/>
                    <a:pt x="576" y="210"/>
                  </a:cubicBezTo>
                  <a:lnTo>
                    <a:pt x="582" y="210"/>
                  </a:lnTo>
                  <a:close/>
                  <a:moveTo>
                    <a:pt x="622" y="210"/>
                  </a:moveTo>
                  <a:cubicBezTo>
                    <a:pt x="622" y="173"/>
                    <a:pt x="622" y="173"/>
                    <a:pt x="622" y="173"/>
                  </a:cubicBezTo>
                  <a:cubicBezTo>
                    <a:pt x="616" y="173"/>
                    <a:pt x="616" y="173"/>
                    <a:pt x="616" y="173"/>
                  </a:cubicBezTo>
                  <a:cubicBezTo>
                    <a:pt x="616" y="210"/>
                    <a:pt x="616" y="210"/>
                    <a:pt x="616" y="210"/>
                  </a:cubicBezTo>
                  <a:lnTo>
                    <a:pt x="622" y="210"/>
                  </a:lnTo>
                  <a:close/>
                  <a:moveTo>
                    <a:pt x="622" y="167"/>
                  </a:moveTo>
                  <a:cubicBezTo>
                    <a:pt x="622" y="159"/>
                    <a:pt x="622" y="159"/>
                    <a:pt x="622" y="159"/>
                  </a:cubicBezTo>
                  <a:cubicBezTo>
                    <a:pt x="616" y="159"/>
                    <a:pt x="616" y="159"/>
                    <a:pt x="616" y="159"/>
                  </a:cubicBezTo>
                  <a:cubicBezTo>
                    <a:pt x="616" y="167"/>
                    <a:pt x="616" y="167"/>
                    <a:pt x="616" y="167"/>
                  </a:cubicBezTo>
                  <a:lnTo>
                    <a:pt x="622" y="167"/>
                  </a:lnTo>
                  <a:close/>
                  <a:moveTo>
                    <a:pt x="638" y="181"/>
                  </a:moveTo>
                  <a:cubicBezTo>
                    <a:pt x="640" y="179"/>
                    <a:pt x="643" y="178"/>
                    <a:pt x="646" y="178"/>
                  </a:cubicBezTo>
                  <a:cubicBezTo>
                    <a:pt x="649" y="178"/>
                    <a:pt x="652" y="179"/>
                    <a:pt x="654" y="181"/>
                  </a:cubicBezTo>
                  <a:cubicBezTo>
                    <a:pt x="656" y="183"/>
                    <a:pt x="657" y="187"/>
                    <a:pt x="657" y="191"/>
                  </a:cubicBezTo>
                  <a:cubicBezTo>
                    <a:pt x="657" y="196"/>
                    <a:pt x="656" y="200"/>
                    <a:pt x="654" y="202"/>
                  </a:cubicBezTo>
                  <a:cubicBezTo>
                    <a:pt x="652" y="205"/>
                    <a:pt x="649" y="206"/>
                    <a:pt x="646" y="206"/>
                  </a:cubicBezTo>
                  <a:cubicBezTo>
                    <a:pt x="643" y="206"/>
                    <a:pt x="640" y="205"/>
                    <a:pt x="638" y="202"/>
                  </a:cubicBezTo>
                  <a:cubicBezTo>
                    <a:pt x="636" y="200"/>
                    <a:pt x="635" y="196"/>
                    <a:pt x="635" y="192"/>
                  </a:cubicBezTo>
                  <a:cubicBezTo>
                    <a:pt x="635" y="187"/>
                    <a:pt x="636" y="183"/>
                    <a:pt x="638" y="181"/>
                  </a:cubicBezTo>
                  <a:close/>
                  <a:moveTo>
                    <a:pt x="634" y="206"/>
                  </a:moveTo>
                  <a:cubicBezTo>
                    <a:pt x="637" y="209"/>
                    <a:pt x="641" y="211"/>
                    <a:pt x="646" y="211"/>
                  </a:cubicBezTo>
                  <a:cubicBezTo>
                    <a:pt x="649" y="211"/>
                    <a:pt x="652" y="210"/>
                    <a:pt x="655" y="209"/>
                  </a:cubicBezTo>
                  <a:cubicBezTo>
                    <a:pt x="658" y="207"/>
                    <a:pt x="660" y="205"/>
                    <a:pt x="661" y="202"/>
                  </a:cubicBezTo>
                  <a:cubicBezTo>
                    <a:pt x="663" y="200"/>
                    <a:pt x="663" y="196"/>
                    <a:pt x="663" y="191"/>
                  </a:cubicBezTo>
                  <a:cubicBezTo>
                    <a:pt x="663" y="185"/>
                    <a:pt x="662" y="181"/>
                    <a:pt x="658" y="177"/>
                  </a:cubicBezTo>
                  <a:cubicBezTo>
                    <a:pt x="655" y="174"/>
                    <a:pt x="651" y="172"/>
                    <a:pt x="646" y="172"/>
                  </a:cubicBezTo>
                  <a:cubicBezTo>
                    <a:pt x="642" y="172"/>
                    <a:pt x="638" y="174"/>
                    <a:pt x="635" y="177"/>
                  </a:cubicBezTo>
                  <a:cubicBezTo>
                    <a:pt x="631" y="180"/>
                    <a:pt x="629" y="185"/>
                    <a:pt x="629" y="192"/>
                  </a:cubicBezTo>
                  <a:cubicBezTo>
                    <a:pt x="629" y="198"/>
                    <a:pt x="630" y="203"/>
                    <a:pt x="634" y="206"/>
                  </a:cubicBezTo>
                  <a:close/>
                  <a:moveTo>
                    <a:pt x="677" y="210"/>
                  </a:moveTo>
                  <a:cubicBezTo>
                    <a:pt x="677" y="190"/>
                    <a:pt x="677" y="190"/>
                    <a:pt x="677" y="190"/>
                  </a:cubicBezTo>
                  <a:cubicBezTo>
                    <a:pt x="677" y="185"/>
                    <a:pt x="678" y="182"/>
                    <a:pt x="680" y="180"/>
                  </a:cubicBezTo>
                  <a:cubicBezTo>
                    <a:pt x="682" y="179"/>
                    <a:pt x="684" y="178"/>
                    <a:pt x="686" y="178"/>
                  </a:cubicBezTo>
                  <a:cubicBezTo>
                    <a:pt x="688" y="178"/>
                    <a:pt x="690" y="178"/>
                    <a:pt x="691" y="179"/>
                  </a:cubicBezTo>
                  <a:cubicBezTo>
                    <a:pt x="692" y="180"/>
                    <a:pt x="693" y="181"/>
                    <a:pt x="693" y="182"/>
                  </a:cubicBezTo>
                  <a:cubicBezTo>
                    <a:pt x="694" y="183"/>
                    <a:pt x="694" y="185"/>
                    <a:pt x="694" y="188"/>
                  </a:cubicBezTo>
                  <a:cubicBezTo>
                    <a:pt x="694" y="210"/>
                    <a:pt x="694" y="210"/>
                    <a:pt x="694" y="210"/>
                  </a:cubicBezTo>
                  <a:cubicBezTo>
                    <a:pt x="700" y="210"/>
                    <a:pt x="700" y="210"/>
                    <a:pt x="700" y="210"/>
                  </a:cubicBezTo>
                  <a:cubicBezTo>
                    <a:pt x="700" y="187"/>
                    <a:pt x="700" y="187"/>
                    <a:pt x="700" y="187"/>
                  </a:cubicBezTo>
                  <a:cubicBezTo>
                    <a:pt x="700" y="185"/>
                    <a:pt x="700" y="183"/>
                    <a:pt x="700" y="181"/>
                  </a:cubicBezTo>
                  <a:cubicBezTo>
                    <a:pt x="700" y="180"/>
                    <a:pt x="699" y="178"/>
                    <a:pt x="698" y="177"/>
                  </a:cubicBezTo>
                  <a:cubicBezTo>
                    <a:pt x="697" y="176"/>
                    <a:pt x="696" y="174"/>
                    <a:pt x="694" y="174"/>
                  </a:cubicBezTo>
                  <a:cubicBezTo>
                    <a:pt x="692" y="173"/>
                    <a:pt x="690" y="172"/>
                    <a:pt x="688" y="172"/>
                  </a:cubicBezTo>
                  <a:cubicBezTo>
                    <a:pt x="683" y="172"/>
                    <a:pt x="679" y="175"/>
                    <a:pt x="676" y="179"/>
                  </a:cubicBezTo>
                  <a:cubicBezTo>
                    <a:pt x="676" y="173"/>
                    <a:pt x="676" y="173"/>
                    <a:pt x="676" y="173"/>
                  </a:cubicBezTo>
                  <a:cubicBezTo>
                    <a:pt x="671" y="173"/>
                    <a:pt x="671" y="173"/>
                    <a:pt x="671" y="173"/>
                  </a:cubicBezTo>
                  <a:cubicBezTo>
                    <a:pt x="671" y="210"/>
                    <a:pt x="671" y="210"/>
                    <a:pt x="671" y="210"/>
                  </a:cubicBezTo>
                  <a:lnTo>
                    <a:pt x="677" y="2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</p:grpSp>
    </p:spTree>
    <p:extLst>
      <p:ext uri="{BB962C8B-B14F-4D97-AF65-F5344CB8AC3E}">
        <p14:creationId xmlns:p14="http://schemas.microsoft.com/office/powerpoint/2010/main" val="1789188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EcoBIAS">
  <a:themeElements>
    <a:clrScheme name="EcoBIAS">
      <a:dk1>
        <a:srgbClr val="003750"/>
      </a:dk1>
      <a:lt1>
        <a:srgbClr val="FFFFFF"/>
      </a:lt1>
      <a:dk2>
        <a:srgbClr val="2D3734"/>
      </a:dk2>
      <a:lt2>
        <a:srgbClr val="F0F1F2"/>
      </a:lt2>
      <a:accent1>
        <a:srgbClr val="007FBA"/>
      </a:accent1>
      <a:accent2>
        <a:srgbClr val="1298D0"/>
      </a:accent2>
      <a:accent3>
        <a:srgbClr val="0E9948"/>
      </a:accent3>
      <a:accent4>
        <a:srgbClr val="14B24B"/>
      </a:accent4>
      <a:accent5>
        <a:srgbClr val="FFC000"/>
      </a:accent5>
      <a:accent6>
        <a:srgbClr val="C800BE"/>
      </a:accent6>
      <a:hlink>
        <a:srgbClr val="89D5F3"/>
      </a:hlink>
      <a:folHlink>
        <a:srgbClr val="92D050"/>
      </a:folHlink>
    </a:clrScheme>
    <a:fontScheme name="EcoBIAS">
      <a:majorFont>
        <a:latin typeface="Myriad Pro"/>
        <a:ea typeface=""/>
        <a:cs typeface=""/>
      </a:majorFont>
      <a:minorFont>
        <a:latin typeface="Myriad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coBIAS_Slides_Template-PPT_SLA20200316" id="{5A506DDC-2551-49D1-9742-ADD289FDBBE6}" vid="{6DB74AEB-E73D-46C5-B6EF-06B16333379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EcoBIAS_Slides_Template-PPT_SLA20200316-4</Template>
  <TotalTime>26</TotalTime>
  <Words>1242</Words>
  <Application>Microsoft Office PowerPoint</Application>
  <PresentationFormat>On-screen Show (16:9)</PresentationFormat>
  <Paragraphs>198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Myriad Pro</vt:lpstr>
      <vt:lpstr>Open Sans</vt:lpstr>
      <vt:lpstr>Source Sans Pro</vt:lpstr>
      <vt:lpstr>EcoBIAS</vt:lpstr>
      <vt:lpstr>Title of internal presentation goes here</vt:lpstr>
      <vt:lpstr>Title of internal presentation goes here</vt:lpstr>
      <vt:lpstr>Title of external presentation here</vt:lpstr>
      <vt:lpstr>Title of external presentation here</vt:lpstr>
      <vt:lpstr>PowerPoint Presentation</vt:lpstr>
      <vt:lpstr>Agenda</vt:lpstr>
      <vt:lpstr>Headline goes here in sentence case</vt:lpstr>
      <vt:lpstr>Section headline goes here and here</vt:lpstr>
      <vt:lpstr>Insert headline for a two-column layout here</vt:lpstr>
      <vt:lpstr>Insert headline for a two-column layout here</vt:lpstr>
      <vt:lpstr>Insert headline for a two-column layout here</vt:lpstr>
      <vt:lpstr>Section head goes here</vt:lpstr>
      <vt:lpstr>Insert headline for a two-column layout here</vt:lpstr>
      <vt:lpstr>Insert headline for a two-column layout here</vt:lpstr>
      <vt:lpstr>Insert headline for a two-column layout here</vt:lpstr>
      <vt:lpstr>Insert headline for a two-column layout here</vt:lpstr>
      <vt:lpstr>Insert headline for a two-column layout here</vt:lpstr>
      <vt:lpstr>Insert headline for a two-column layout here</vt:lpstr>
      <vt:lpstr>PowerPoint Presentation</vt:lpstr>
      <vt:lpstr>THANK YOU.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external presentation here</dc:title>
  <dc:subject>EcoBIAS Template</dc:subject>
  <dc:creator>Nena65</dc:creator>
  <cp:lastModifiedBy>Nena65</cp:lastModifiedBy>
  <cp:revision>5</cp:revision>
  <dcterms:created xsi:type="dcterms:W3CDTF">2020-03-18T00:20:42Z</dcterms:created>
  <dcterms:modified xsi:type="dcterms:W3CDTF">2020-03-18T00:47:29Z</dcterms:modified>
</cp:coreProperties>
</file>