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96" d="100"/>
          <a:sy n="96" d="100"/>
        </p:scale>
        <p:origin x="654" y="84"/>
      </p:cViewPr>
      <p:guideLst>
        <p:guide orient="horz" pos="30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Cover - Internal">
  <p:cSld name="Cover - Intern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4828AC-7B89-424F-8D4F-6203B421AB6C}"/>
              </a:ext>
            </a:extLst>
          </p:cNvPr>
          <p:cNvGrpSpPr/>
          <p:nvPr/>
        </p:nvGrpSpPr>
        <p:grpSpPr>
          <a:xfrm>
            <a:off x="1" y="-225"/>
            <a:ext cx="9143999" cy="5143724"/>
            <a:chOff x="1" y="-225"/>
            <a:chExt cx="9143999" cy="5143724"/>
          </a:xfrm>
        </p:grpSpPr>
        <p:cxnSp>
          <p:nvCxnSpPr>
            <p:cNvPr id="23" name="Google Shape;11;p2">
              <a:extLst>
                <a:ext uri="{FF2B5EF4-FFF2-40B4-BE49-F238E27FC236}">
                  <a16:creationId xmlns:a16="http://schemas.microsoft.com/office/drawing/2014/main" id="{187F3538-E0CA-4E41-98DD-52D5B71994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3781" y="-225"/>
              <a:ext cx="0" cy="2037221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2;p2">
              <a:extLst>
                <a:ext uri="{FF2B5EF4-FFF2-40B4-BE49-F238E27FC236}">
                  <a16:creationId xmlns:a16="http://schemas.microsoft.com/office/drawing/2014/main" id="{E1869F4E-AA23-4791-A53C-DC93E3BB55FD}"/>
                </a:ext>
              </a:extLst>
            </p:cNvPr>
            <p:cNvCxnSpPr/>
            <p:nvPr/>
          </p:nvCxnSpPr>
          <p:spPr>
            <a:xfrm rot="10800000">
              <a:off x="1" y="2570396"/>
              <a:ext cx="320825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3;p2">
              <a:extLst>
                <a:ext uri="{FF2B5EF4-FFF2-40B4-BE49-F238E27FC236}">
                  <a16:creationId xmlns:a16="http://schemas.microsoft.com/office/drawing/2014/main" id="{1FB73DAA-E35F-4526-B061-D165824ACF74}"/>
                </a:ext>
              </a:extLst>
            </p:cNvPr>
            <p:cNvCxnSpPr/>
            <p:nvPr/>
          </p:nvCxnSpPr>
          <p:spPr>
            <a:xfrm>
              <a:off x="5891400" y="2570396"/>
              <a:ext cx="325260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4;p2">
              <a:extLst>
                <a:ext uri="{FF2B5EF4-FFF2-40B4-BE49-F238E27FC236}">
                  <a16:creationId xmlns:a16="http://schemas.microsoft.com/office/drawing/2014/main" id="{5AB5773F-9888-47D5-89D5-20482645F77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4570217" y="2990850"/>
              <a:ext cx="0" cy="2152649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16923027-8479-4415-8D6E-ACFDC43B81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6"/>
            <a:ext cx="914402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F4334445-4169-4D66-B4E0-66320BA730D7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solidFill>
            <a:schemeClr val="l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F7D8A590-6B40-DF42-8053-54DB985DA2E2}"/>
              </a:ext>
            </a:extLst>
          </p:cNvPr>
          <p:cNvSpPr/>
          <p:nvPr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5EDBF5-CCB1-4652-83F6-60A39C189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31" name="Google Shape;22;p2">
            <a:extLst>
              <a:ext uri="{FF2B5EF4-FFF2-40B4-BE49-F238E27FC236}">
                <a16:creationId xmlns:a16="http://schemas.microsoft.com/office/drawing/2014/main" id="{210FB840-AB96-4609-8B6E-4070C43F715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32" name="Google Shape;23;p2">
            <a:extLst>
              <a:ext uri="{FF2B5EF4-FFF2-40B4-BE49-F238E27FC236}">
                <a16:creationId xmlns:a16="http://schemas.microsoft.com/office/drawing/2014/main" id="{6F3BF7DA-6B78-48D7-905E-7E456D2D6ADC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0BF5146B-8819-45C9-BB04-A8EBDEFAB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685" y="3780504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ADC2648C-B9F0-41AE-97AC-C2B458DE51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9685" y="4048298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E62F630-DEEB-4C97-9FC4-DDEB9B859916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39" name="Rectangle 188">
              <a:extLst>
                <a:ext uri="{FF2B5EF4-FFF2-40B4-BE49-F238E27FC236}">
                  <a16:creationId xmlns:a16="http://schemas.microsoft.com/office/drawing/2014/main" id="{D388CE12-7D8A-4E83-BFDD-E2E4D4F89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0" name="Freeform 189">
              <a:extLst>
                <a:ext uri="{FF2B5EF4-FFF2-40B4-BE49-F238E27FC236}">
                  <a16:creationId xmlns:a16="http://schemas.microsoft.com/office/drawing/2014/main" id="{1334BEEF-E29D-4A0D-ACB8-3A433D4344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1" name="Freeform 190">
              <a:extLst>
                <a:ext uri="{FF2B5EF4-FFF2-40B4-BE49-F238E27FC236}">
                  <a16:creationId xmlns:a16="http://schemas.microsoft.com/office/drawing/2014/main" id="{974059AF-5C78-4E90-AF1F-BD73B3905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982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Cover - External">
  <p:cSld name="Cover - External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icture Placeholder 7">
            <a:extLst>
              <a:ext uri="{FF2B5EF4-FFF2-40B4-BE49-F238E27FC236}">
                <a16:creationId xmlns:a16="http://schemas.microsoft.com/office/drawing/2014/main" id="{7C79A48C-1403-482D-B586-B39E20C11C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5"/>
            <a:ext cx="9144020" cy="4458394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4573781" y="-225"/>
            <a:ext cx="0" cy="709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12;p2"/>
          <p:cNvCxnSpPr/>
          <p:nvPr/>
        </p:nvCxnSpPr>
        <p:spPr>
          <a:xfrm rot="10800000">
            <a:off x="1" y="2036996"/>
            <a:ext cx="320825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5891400" y="2036996"/>
            <a:ext cx="325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14;p2"/>
          <p:cNvCxnSpPr>
            <a:cxnSpLocks/>
          </p:cNvCxnSpPr>
          <p:nvPr/>
        </p:nvCxnSpPr>
        <p:spPr>
          <a:xfrm>
            <a:off x="4573781" y="1978625"/>
            <a:ext cx="0" cy="247664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" name="Google Shape;22;p2"/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BE742695-9DC9-4301-B40B-68B691607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7" name="Text Placeholder 17">
            <a:extLst>
              <a:ext uri="{FF2B5EF4-FFF2-40B4-BE49-F238E27FC236}">
                <a16:creationId xmlns:a16="http://schemas.microsoft.com/office/drawing/2014/main" id="{49A16940-1794-47A4-A8B4-16537A560F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3566" y="3554792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208" name="Text Placeholder 17">
            <a:extLst>
              <a:ext uri="{FF2B5EF4-FFF2-40B4-BE49-F238E27FC236}">
                <a16:creationId xmlns:a16="http://schemas.microsoft.com/office/drawing/2014/main" id="{6585959F-522A-42EA-8320-24EDD97593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3566" y="3822586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sp>
        <p:nvSpPr>
          <p:cNvPr id="209" name="Date Placeholder 8">
            <a:extLst>
              <a:ext uri="{FF2B5EF4-FFF2-40B4-BE49-F238E27FC236}">
                <a16:creationId xmlns:a16="http://schemas.microsoft.com/office/drawing/2014/main" id="{25804725-EB5F-4C88-94C6-FF5BAD3DE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123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3/18/2020</a:t>
            </a:fld>
            <a:endParaRPr lang="en-US" dirty="0"/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31C276B1-CEB0-40DF-9C35-C7488CB4AA72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235" name="Rectangle 188">
              <a:extLst>
                <a:ext uri="{FF2B5EF4-FFF2-40B4-BE49-F238E27FC236}">
                  <a16:creationId xmlns:a16="http://schemas.microsoft.com/office/drawing/2014/main" id="{E93B5AA9-A5DA-4C8B-9D5B-4718F6672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6" name="Freeform 189">
              <a:extLst>
                <a:ext uri="{FF2B5EF4-FFF2-40B4-BE49-F238E27FC236}">
                  <a16:creationId xmlns:a16="http://schemas.microsoft.com/office/drawing/2014/main" id="{9826341B-C2CD-4694-B3D5-C12C43540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7" name="Freeform 190">
              <a:extLst>
                <a:ext uri="{FF2B5EF4-FFF2-40B4-BE49-F238E27FC236}">
                  <a16:creationId xmlns:a16="http://schemas.microsoft.com/office/drawing/2014/main" id="{BF74283C-F1AC-445F-A195-E7A8454A56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5968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Headline + Body">
  <p:cSld name="Headline + 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 hasCustomPrompt="1"/>
          </p:nvPr>
        </p:nvSpPr>
        <p:spPr>
          <a:xfrm>
            <a:off x="0" y="135372"/>
            <a:ext cx="9143999" cy="47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Headline goes here in sentence case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15E59B9-BD76-4F5D-B4B8-0FD31ECA2D5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005841"/>
            <a:ext cx="8942388" cy="3397250"/>
          </a:xfrm>
          <a:prstGeom prst="rect">
            <a:avLst/>
          </a:prstGeom>
        </p:spPr>
        <p:txBody>
          <a:bodyPr lIns="274320" tIns="91440" rIns="18288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pPr marL="0" indent="0">
              <a:buNone/>
            </a:pPr>
            <a:r>
              <a:rPr lang="en-US" dirty="0"/>
              <a:t>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</a:p>
          <a:p>
            <a:pPr lvl="2"/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lvl="2"/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BA25FD-7F97-49D2-9F9F-04BB2849F4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12649"/>
            <a:ext cx="9143999" cy="359990"/>
          </a:xfrm>
          <a:prstGeom prst="rect">
            <a:avLst/>
          </a:prstGeom>
        </p:spPr>
        <p:txBody>
          <a:bodyPr lIns="274320" tIns="91440" rIns="228600" bIns="91440"/>
          <a:lstStyle>
            <a:lvl1pPr>
              <a:defRPr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+mj-lt"/>
              </a:defRPr>
            </a:lvl2pPr>
            <a:lvl3pPr>
              <a:defRPr>
                <a:solidFill>
                  <a:schemeClr val="accent3"/>
                </a:solidFill>
                <a:latin typeface="+mj-lt"/>
              </a:defRPr>
            </a:lvl3pPr>
            <a:lvl4pPr>
              <a:defRPr>
                <a:solidFill>
                  <a:schemeClr val="accent3"/>
                </a:solidFill>
                <a:latin typeface="+mj-lt"/>
              </a:defRPr>
            </a:lvl4pPr>
            <a:lvl5pPr>
              <a:defRPr>
                <a:solidFill>
                  <a:schemeClr val="accent3"/>
                </a:solidFill>
                <a:latin typeface="+mj-lt"/>
              </a:defRPr>
            </a:lvl5pPr>
          </a:lstStyle>
          <a:p>
            <a:r>
              <a:rPr lang="en-US" dirty="0"/>
              <a:t>Subhead goes here and here and here and here and possibly even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F68C02-56DF-4BDA-83D9-9382429DB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5" name="Date Placeholder 8">
            <a:extLst>
              <a:ext uri="{FF2B5EF4-FFF2-40B4-BE49-F238E27FC236}">
                <a16:creationId xmlns:a16="http://schemas.microsoft.com/office/drawing/2014/main" id="{C76741E9-8F6F-4B19-BFB4-F3448B762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F5C1F85B-8C46-42DF-B2EF-085C9316B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7" name="Google Shape;6;p1">
            <a:extLst>
              <a:ext uri="{FF2B5EF4-FFF2-40B4-BE49-F238E27FC236}">
                <a16:creationId xmlns:a16="http://schemas.microsoft.com/office/drawing/2014/main" id="{AED59E82-5313-4FF9-8AD1-5F933F6154D0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Headline Only">
  <p:cSld name="04 Headlin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97492-406B-4115-9757-195F6866A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513F52CF-C690-4C9E-96AB-56ACB6E4D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BBA3F945-B49B-494D-8858-60368A1CD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4" name="Google Shape;6;p1">
            <a:extLst>
              <a:ext uri="{FF2B5EF4-FFF2-40B4-BE49-F238E27FC236}">
                <a16:creationId xmlns:a16="http://schemas.microsoft.com/office/drawing/2014/main" id="{99CEF387-979E-40AF-87C0-848ADB423EC6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Section Slide">
  <p:cSld name="05 Section Slide">
    <p:bg>
      <p:bgPr>
        <a:solidFill>
          <a:schemeClr val="dk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>
            <a:extLst>
              <a:ext uri="{FF2B5EF4-FFF2-40B4-BE49-F238E27FC236}">
                <a16:creationId xmlns:a16="http://schemas.microsoft.com/office/drawing/2014/main" id="{391E715F-39BD-408F-A8AD-BFD62DBE8B83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5000"/>
                </a:schemeClr>
              </a:gs>
              <a:gs pos="75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2FB8D9-8365-42AE-BF58-9667F8259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44" name="Google Shape;44;p6"/>
          <p:cNvSpPr txBox="1">
            <a:spLocks noGrp="1"/>
          </p:cNvSpPr>
          <p:nvPr>
            <p:ph type="body" idx="1" hasCustomPrompt="1"/>
          </p:nvPr>
        </p:nvSpPr>
        <p:spPr>
          <a:xfrm>
            <a:off x="0" y="2571750"/>
            <a:ext cx="91440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t" anchorCtr="0">
            <a:noAutofit/>
          </a:bodyPr>
          <a:lstStyle>
            <a:lvl1pPr marL="457189" marR="0" lvl="0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1400" b="0" i="0" u="none" strike="noStrike" cap="none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378" marR="0" lvl="1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i="0" u="none" strike="noStrike" cap="none">
                <a:solidFill>
                  <a:srgbClr val="FFFFFF"/>
                </a:solidFill>
              </a:defRPr>
            </a:lvl2pPr>
            <a:lvl3pPr marL="1371566" marR="0" lvl="2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3pPr>
            <a:lvl4pPr marL="1828754" marR="0" lvl="3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5pPr>
            <a:lvl6pPr marL="2743132" marR="0" lvl="5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6pPr>
            <a:lvl7pPr marL="3200320" marR="0" lvl="6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7pPr>
            <a:lvl8pPr marL="3657509" marR="0" lvl="7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8pPr>
            <a:lvl9pPr marL="4114697" marR="0" lvl="8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Section subhead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5754F-336F-4132-9333-1CC0F79FE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60403"/>
            <a:ext cx="9144000" cy="993775"/>
          </a:xfrm>
          <a:prstGeom prst="rect">
            <a:avLst/>
          </a:prstGeom>
        </p:spPr>
        <p:txBody>
          <a:bodyPr anchor="b"/>
          <a:lstStyle>
            <a:lvl1pPr algn="ctr">
              <a:defRPr sz="2800" b="1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Section head goes here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BDFF521B-5BD3-428E-9BF7-554D61950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9002A857-63E3-4886-BD7B-A03EF62CC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5E932980-D15B-4475-BFFC-2890CCF3CD49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Section Slide w Image">
  <p:cSld name="06 Section Slide &amp; Imag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842159-5CB1-4D60-9F84-C0BEA0537756}"/>
              </a:ext>
            </a:extLst>
          </p:cNvPr>
          <p:cNvSpPr/>
          <p:nvPr/>
        </p:nvSpPr>
        <p:spPr>
          <a:xfrm>
            <a:off x="-228" y="0"/>
            <a:ext cx="4571549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AF56193B-48A3-415F-B64D-E6D4A7F24AB1}"/>
              </a:ext>
            </a:extLst>
          </p:cNvPr>
          <p:cNvSpPr>
            <a:spLocks noEditPoints="1"/>
          </p:cNvSpPr>
          <p:nvPr/>
        </p:nvSpPr>
        <p:spPr bwMode="auto">
          <a:xfrm>
            <a:off x="-228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0"/>
                </a:schemeClr>
              </a:gs>
            </a:gsLst>
            <a:lin ang="5400012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 hasCustomPrompt="1"/>
          </p:nvPr>
        </p:nvSpPr>
        <p:spPr>
          <a:xfrm>
            <a:off x="0" y="1027685"/>
            <a:ext cx="4571550" cy="914400"/>
          </a:xfrm>
          <a:prstGeom prst="rect">
            <a:avLst/>
          </a:prstGeom>
        </p:spPr>
        <p:txBody>
          <a:bodyPr spcFirstLastPara="1" wrap="square" lIns="457200" tIns="91425" rIns="4572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42A3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Section headline goes here and here</a:t>
            </a:r>
            <a:endParaRPr dirty="0"/>
          </a:p>
        </p:txBody>
      </p:sp>
      <p:cxnSp>
        <p:nvCxnSpPr>
          <p:cNvPr id="50" name="Google Shape;50;p7"/>
          <p:cNvCxnSpPr>
            <a:cxnSpLocks/>
          </p:cNvCxnSpPr>
          <p:nvPr/>
        </p:nvCxnSpPr>
        <p:spPr>
          <a:xfrm rot="10800000">
            <a:off x="6721675" y="12155"/>
            <a:ext cx="0" cy="19329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51;p7"/>
          <p:cNvCxnSpPr/>
          <p:nvPr/>
        </p:nvCxnSpPr>
        <p:spPr>
          <a:xfrm rot="10800000">
            <a:off x="4572225" y="2571750"/>
            <a:ext cx="106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2;p7"/>
          <p:cNvCxnSpPr/>
          <p:nvPr/>
        </p:nvCxnSpPr>
        <p:spPr>
          <a:xfrm>
            <a:off x="8043250" y="2571750"/>
            <a:ext cx="11007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3;p7"/>
          <p:cNvCxnSpPr>
            <a:cxnSpLocks/>
          </p:cNvCxnSpPr>
          <p:nvPr/>
        </p:nvCxnSpPr>
        <p:spPr>
          <a:xfrm>
            <a:off x="6721675" y="3198455"/>
            <a:ext cx="0" cy="1945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Google Shape;54;p7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865885"/>
            <a:ext cx="4571550" cy="756600"/>
          </a:xfrm>
          <a:prstGeom prst="rect">
            <a:avLst/>
          </a:prstGeom>
        </p:spPr>
        <p:txBody>
          <a:bodyPr spcFirstLastPara="1" wrap="square" lIns="457200" tIns="91425" rIns="45720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Subhead goes here and here and here and here and possibly even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5059B3-FAD8-44E9-8F4D-2747152AF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6E52686D-5174-44E5-9E33-35C9440E14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1778" y="-3126"/>
            <a:ext cx="4572222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</p:spTree>
    <p:extLst>
      <p:ext uri="{BB962C8B-B14F-4D97-AF65-F5344CB8AC3E}">
        <p14:creationId xmlns:p14="http://schemas.microsoft.com/office/powerpoint/2010/main" val="2221850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>
  <p:cSld name="07 Two Column Righ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>
            <a:off x="4572000" y="1057277"/>
            <a:ext cx="457200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" name="Date Placeholder 8">
            <a:extLst>
              <a:ext uri="{FF2B5EF4-FFF2-40B4-BE49-F238E27FC236}">
                <a16:creationId xmlns:a16="http://schemas.microsoft.com/office/drawing/2014/main" id="{53C4313C-8D63-4FD9-91C7-8D4AA27394E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21" name="Footer Placeholder 9">
            <a:extLst>
              <a:ext uri="{FF2B5EF4-FFF2-40B4-BE49-F238E27FC236}">
                <a16:creationId xmlns:a16="http://schemas.microsoft.com/office/drawing/2014/main" id="{5D717863-0BC7-4539-8811-11978406F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22" name="Google Shape;6;p1">
            <a:extLst>
              <a:ext uri="{FF2B5EF4-FFF2-40B4-BE49-F238E27FC236}">
                <a16:creationId xmlns:a16="http://schemas.microsoft.com/office/drawing/2014/main" id="{FDD33DAB-1601-4E9F-BD07-397E9DAADF9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 preserve="1">
  <p:cSld name="08Two Column 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 flipH="1">
            <a:off x="-20" y="1057277"/>
            <a:ext cx="457202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D410DB56-203F-483C-A793-0AD9B0AD818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675D3872-6F4B-4D6A-8781-A66E4A8E0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68952E80-A1D0-4757-8550-CE48FBA3880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C8C8CFB0-8216-4E4F-9373-7DD6CB4E8082}"/>
              </a:ext>
            </a:extLst>
          </p:cNvPr>
          <p:cNvSpPr>
            <a:spLocks noEditPoints="1"/>
          </p:cNvSpPr>
          <p:nvPr/>
        </p:nvSpPr>
        <p:spPr bwMode="auto">
          <a:xfrm>
            <a:off x="-1" y="317500"/>
            <a:ext cx="4771775" cy="4826000"/>
          </a:xfrm>
          <a:custGeom>
            <a:avLst/>
            <a:gdLst>
              <a:gd name="T0" fmla="*/ 1 w 294"/>
              <a:gd name="T1" fmla="*/ 26 h 297"/>
              <a:gd name="T2" fmla="*/ 3 w 294"/>
              <a:gd name="T3" fmla="*/ 27 h 297"/>
              <a:gd name="T4" fmla="*/ 18 w 294"/>
              <a:gd name="T5" fmla="*/ 38 h 297"/>
              <a:gd name="T6" fmla="*/ 74 w 294"/>
              <a:gd name="T7" fmla="*/ 97 h 297"/>
              <a:gd name="T8" fmla="*/ 76 w 294"/>
              <a:gd name="T9" fmla="*/ 100 h 297"/>
              <a:gd name="T10" fmla="*/ 81 w 294"/>
              <a:gd name="T11" fmla="*/ 157 h 297"/>
              <a:gd name="T12" fmla="*/ 57 w 294"/>
              <a:gd name="T13" fmla="*/ 182 h 297"/>
              <a:gd name="T14" fmla="*/ 13 w 294"/>
              <a:gd name="T15" fmla="*/ 224 h 297"/>
              <a:gd name="T16" fmla="*/ 153 w 294"/>
              <a:gd name="T17" fmla="*/ 113 h 297"/>
              <a:gd name="T18" fmla="*/ 147 w 294"/>
              <a:gd name="T19" fmla="*/ 35 h 297"/>
              <a:gd name="T20" fmla="*/ 109 w 294"/>
              <a:gd name="T21" fmla="*/ 115 h 297"/>
              <a:gd name="T22" fmla="*/ 98 w 294"/>
              <a:gd name="T23" fmla="*/ 158 h 297"/>
              <a:gd name="T24" fmla="*/ 83 w 294"/>
              <a:gd name="T25" fmla="*/ 175 h 297"/>
              <a:gd name="T26" fmla="*/ 72 w 294"/>
              <a:gd name="T27" fmla="*/ 187 h 297"/>
              <a:gd name="T28" fmla="*/ 59 w 294"/>
              <a:gd name="T29" fmla="*/ 201 h 297"/>
              <a:gd name="T30" fmla="*/ 48 w 294"/>
              <a:gd name="T31" fmla="*/ 212 h 297"/>
              <a:gd name="T32" fmla="*/ 20 w 294"/>
              <a:gd name="T33" fmla="*/ 237 h 297"/>
              <a:gd name="T34" fmla="*/ 0 w 294"/>
              <a:gd name="T35" fmla="*/ 255 h 297"/>
              <a:gd name="T36" fmla="*/ 110 w 294"/>
              <a:gd name="T37" fmla="*/ 176 h 297"/>
              <a:gd name="T38" fmla="*/ 143 w 294"/>
              <a:gd name="T39" fmla="*/ 153 h 297"/>
              <a:gd name="T40" fmla="*/ 294 w 294"/>
              <a:gd name="T41" fmla="*/ 139 h 297"/>
              <a:gd name="T42" fmla="*/ 37 w 294"/>
              <a:gd name="T43" fmla="*/ 267 h 297"/>
              <a:gd name="T44" fmla="*/ 26 w 294"/>
              <a:gd name="T45" fmla="*/ 276 h 297"/>
              <a:gd name="T46" fmla="*/ 103 w 294"/>
              <a:gd name="T47" fmla="*/ 276 h 297"/>
              <a:gd name="T48" fmla="*/ 106 w 294"/>
              <a:gd name="T49" fmla="*/ 269 h 297"/>
              <a:gd name="T50" fmla="*/ 108 w 294"/>
              <a:gd name="T51" fmla="*/ 266 h 297"/>
              <a:gd name="T52" fmla="*/ 110 w 294"/>
              <a:gd name="T53" fmla="*/ 260 h 297"/>
              <a:gd name="T54" fmla="*/ 111 w 294"/>
              <a:gd name="T55" fmla="*/ 257 h 297"/>
              <a:gd name="T56" fmla="*/ 112 w 294"/>
              <a:gd name="T57" fmla="*/ 251 h 297"/>
              <a:gd name="T58" fmla="*/ 113 w 294"/>
              <a:gd name="T59" fmla="*/ 248 h 297"/>
              <a:gd name="T60" fmla="*/ 114 w 294"/>
              <a:gd name="T61" fmla="*/ 242 h 297"/>
              <a:gd name="T62" fmla="*/ 115 w 294"/>
              <a:gd name="T63" fmla="*/ 238 h 297"/>
              <a:gd name="T64" fmla="*/ 115 w 294"/>
              <a:gd name="T65" fmla="*/ 232 h 297"/>
              <a:gd name="T66" fmla="*/ 116 w 294"/>
              <a:gd name="T67" fmla="*/ 228 h 297"/>
              <a:gd name="T68" fmla="*/ 116 w 294"/>
              <a:gd name="T69" fmla="*/ 222 h 297"/>
              <a:gd name="T70" fmla="*/ 116 w 294"/>
              <a:gd name="T71" fmla="*/ 218 h 297"/>
              <a:gd name="T72" fmla="*/ 116 w 294"/>
              <a:gd name="T73" fmla="*/ 214 h 297"/>
              <a:gd name="T74" fmla="*/ 116 w 294"/>
              <a:gd name="T75" fmla="*/ 209 h 297"/>
              <a:gd name="T76" fmla="*/ 115 w 294"/>
              <a:gd name="T77" fmla="*/ 204 h 297"/>
              <a:gd name="T78" fmla="*/ 114 w 294"/>
              <a:gd name="T79" fmla="*/ 198 h 297"/>
              <a:gd name="T80" fmla="*/ 89 w 294"/>
              <a:gd name="T81" fmla="*/ 216 h 297"/>
              <a:gd name="T82" fmla="*/ 88 w 294"/>
              <a:gd name="T83" fmla="*/ 217 h 297"/>
              <a:gd name="T84" fmla="*/ 81 w 294"/>
              <a:gd name="T85" fmla="*/ 224 h 297"/>
              <a:gd name="T86" fmla="*/ 61 w 294"/>
              <a:gd name="T87" fmla="*/ 245 h 297"/>
              <a:gd name="T88" fmla="*/ 37 w 294"/>
              <a:gd name="T89" fmla="*/ 2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4" h="297">
                <a:moveTo>
                  <a:pt x="0" y="25"/>
                </a:move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1" y="26"/>
                </a:cubicBezTo>
                <a:cubicBezTo>
                  <a:pt x="1" y="26"/>
                  <a:pt x="1" y="26"/>
                  <a:pt x="2" y="26"/>
                </a:cubicBezTo>
                <a:cubicBezTo>
                  <a:pt x="2" y="27"/>
                  <a:pt x="2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8" y="31"/>
                  <a:pt x="13" y="34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24" y="42"/>
                  <a:pt x="29" y="47"/>
                  <a:pt x="35" y="52"/>
                </a:cubicBezTo>
                <a:cubicBezTo>
                  <a:pt x="49" y="65"/>
                  <a:pt x="62" y="81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8"/>
                  <a:pt x="75" y="99"/>
                  <a:pt x="76" y="100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83" y="112"/>
                  <a:pt x="90" y="124"/>
                  <a:pt x="96" y="137"/>
                </a:cubicBezTo>
                <a:cubicBezTo>
                  <a:pt x="92" y="143"/>
                  <a:pt x="87" y="149"/>
                  <a:pt x="81" y="157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74" y="165"/>
                  <a:pt x="66" y="173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46" y="194"/>
                  <a:pt x="34" y="205"/>
                  <a:pt x="21" y="217"/>
                </a:cubicBezTo>
                <a:cubicBezTo>
                  <a:pt x="19" y="219"/>
                  <a:pt x="16" y="222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8"/>
                  <a:pt x="4" y="231"/>
                  <a:pt x="0" y="235"/>
                </a:cubicBezTo>
                <a:lnTo>
                  <a:pt x="0" y="25"/>
                </a:lnTo>
                <a:close/>
                <a:moveTo>
                  <a:pt x="153" y="113"/>
                </a:moveTo>
                <a:cubicBezTo>
                  <a:pt x="172" y="78"/>
                  <a:pt x="177" y="49"/>
                  <a:pt x="164" y="35"/>
                </a:cubicBezTo>
                <a:cubicBezTo>
                  <a:pt x="157" y="27"/>
                  <a:pt x="144" y="26"/>
                  <a:pt x="128" y="29"/>
                </a:cubicBezTo>
                <a:cubicBezTo>
                  <a:pt x="136" y="29"/>
                  <a:pt x="142" y="31"/>
                  <a:pt x="147" y="35"/>
                </a:cubicBezTo>
                <a:cubicBezTo>
                  <a:pt x="159" y="47"/>
                  <a:pt x="152" y="75"/>
                  <a:pt x="132" y="109"/>
                </a:cubicBezTo>
                <a:cubicBezTo>
                  <a:pt x="148" y="49"/>
                  <a:pt x="115" y="16"/>
                  <a:pt x="73" y="0"/>
                </a:cubicBezTo>
                <a:cubicBezTo>
                  <a:pt x="88" y="39"/>
                  <a:pt x="48" y="69"/>
                  <a:pt x="109" y="115"/>
                </a:cubicBezTo>
                <a:cubicBezTo>
                  <a:pt x="117" y="99"/>
                  <a:pt x="118" y="69"/>
                  <a:pt x="113" y="52"/>
                </a:cubicBezTo>
                <a:cubicBezTo>
                  <a:pt x="129" y="73"/>
                  <a:pt x="121" y="123"/>
                  <a:pt x="103" y="151"/>
                </a:cubicBezTo>
                <a:cubicBezTo>
                  <a:pt x="101" y="153"/>
                  <a:pt x="100" y="156"/>
                  <a:pt x="98" y="158"/>
                </a:cubicBezTo>
                <a:cubicBezTo>
                  <a:pt x="95" y="161"/>
                  <a:pt x="93" y="163"/>
                  <a:pt x="91" y="166"/>
                </a:cubicBezTo>
                <a:cubicBezTo>
                  <a:pt x="90" y="167"/>
                  <a:pt x="90" y="168"/>
                  <a:pt x="89" y="168"/>
                </a:cubicBezTo>
                <a:cubicBezTo>
                  <a:pt x="87" y="170"/>
                  <a:pt x="85" y="173"/>
                  <a:pt x="83" y="175"/>
                </a:cubicBezTo>
                <a:cubicBezTo>
                  <a:pt x="82" y="176"/>
                  <a:pt x="81" y="177"/>
                  <a:pt x="80" y="178"/>
                </a:cubicBezTo>
                <a:cubicBezTo>
                  <a:pt x="79" y="180"/>
                  <a:pt x="77" y="182"/>
                  <a:pt x="75" y="184"/>
                </a:cubicBezTo>
                <a:cubicBezTo>
                  <a:pt x="74" y="185"/>
                  <a:pt x="73" y="186"/>
                  <a:pt x="72" y="187"/>
                </a:cubicBezTo>
                <a:cubicBezTo>
                  <a:pt x="70" y="189"/>
                  <a:pt x="68" y="191"/>
                  <a:pt x="66" y="194"/>
                </a:cubicBezTo>
                <a:cubicBezTo>
                  <a:pt x="66" y="194"/>
                  <a:pt x="65" y="195"/>
                  <a:pt x="64" y="196"/>
                </a:cubicBezTo>
                <a:cubicBezTo>
                  <a:pt x="63" y="197"/>
                  <a:pt x="61" y="199"/>
                  <a:pt x="59" y="201"/>
                </a:cubicBezTo>
                <a:cubicBezTo>
                  <a:pt x="58" y="202"/>
                  <a:pt x="57" y="203"/>
                  <a:pt x="56" y="204"/>
                </a:cubicBezTo>
                <a:cubicBezTo>
                  <a:pt x="54" y="207"/>
                  <a:pt x="51" y="209"/>
                  <a:pt x="48" y="212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46" y="214"/>
                  <a:pt x="44" y="216"/>
                  <a:pt x="42" y="217"/>
                </a:cubicBezTo>
                <a:cubicBezTo>
                  <a:pt x="35" y="224"/>
                  <a:pt x="28" y="231"/>
                  <a:pt x="2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17" y="241"/>
                  <a:pt x="13" y="244"/>
                  <a:pt x="9" y="247"/>
                </a:cubicBezTo>
                <a:cubicBezTo>
                  <a:pt x="9" y="247"/>
                  <a:pt x="9" y="247"/>
                  <a:pt x="9" y="247"/>
                </a:cubicBezTo>
                <a:cubicBezTo>
                  <a:pt x="6" y="250"/>
                  <a:pt x="3" y="252"/>
                  <a:pt x="0" y="255"/>
                </a:cubicBezTo>
                <a:cubicBezTo>
                  <a:pt x="0" y="281"/>
                  <a:pt x="0" y="281"/>
                  <a:pt x="0" y="281"/>
                </a:cubicBezTo>
                <a:cubicBezTo>
                  <a:pt x="20" y="266"/>
                  <a:pt x="42" y="248"/>
                  <a:pt x="63" y="227"/>
                </a:cubicBezTo>
                <a:cubicBezTo>
                  <a:pt x="81" y="210"/>
                  <a:pt x="96" y="193"/>
                  <a:pt x="110" y="176"/>
                </a:cubicBezTo>
                <a:cubicBezTo>
                  <a:pt x="117" y="168"/>
                  <a:pt x="124" y="159"/>
                  <a:pt x="130" y="151"/>
                </a:cubicBezTo>
                <a:cubicBezTo>
                  <a:pt x="152" y="130"/>
                  <a:pt x="205" y="97"/>
                  <a:pt x="234" y="111"/>
                </a:cubicBezTo>
                <a:cubicBezTo>
                  <a:pt x="210" y="105"/>
                  <a:pt x="167" y="124"/>
                  <a:pt x="143" y="153"/>
                </a:cubicBezTo>
                <a:cubicBezTo>
                  <a:pt x="183" y="184"/>
                  <a:pt x="211" y="169"/>
                  <a:pt x="236" y="153"/>
                </a:cubicBezTo>
                <a:cubicBezTo>
                  <a:pt x="256" y="141"/>
                  <a:pt x="274" y="129"/>
                  <a:pt x="294" y="140"/>
                </a:cubicBezTo>
                <a:cubicBezTo>
                  <a:pt x="294" y="139"/>
                  <a:pt x="294" y="139"/>
                  <a:pt x="294" y="139"/>
                </a:cubicBezTo>
                <a:cubicBezTo>
                  <a:pt x="267" y="95"/>
                  <a:pt x="221" y="71"/>
                  <a:pt x="153" y="113"/>
                </a:cubicBezTo>
                <a:close/>
                <a:moveTo>
                  <a:pt x="37" y="266"/>
                </a:moveTo>
                <a:cubicBezTo>
                  <a:pt x="37" y="267"/>
                  <a:pt x="37" y="267"/>
                  <a:pt x="37" y="267"/>
                </a:cubicBezTo>
                <a:cubicBezTo>
                  <a:pt x="37" y="267"/>
                  <a:pt x="37" y="267"/>
                  <a:pt x="37" y="267"/>
                </a:cubicBezTo>
                <a:cubicBezTo>
                  <a:pt x="34" y="269"/>
                  <a:pt x="30" y="273"/>
                  <a:pt x="26" y="276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17" y="283"/>
                  <a:pt x="8" y="290"/>
                  <a:pt x="0" y="297"/>
                </a:cubicBezTo>
                <a:cubicBezTo>
                  <a:pt x="88" y="297"/>
                  <a:pt x="88" y="297"/>
                  <a:pt x="88" y="297"/>
                </a:cubicBezTo>
                <a:cubicBezTo>
                  <a:pt x="94" y="290"/>
                  <a:pt x="99" y="283"/>
                  <a:pt x="103" y="276"/>
                </a:cubicBezTo>
                <a:cubicBezTo>
                  <a:pt x="104" y="275"/>
                  <a:pt x="104" y="273"/>
                  <a:pt x="105" y="271"/>
                </a:cubicBezTo>
                <a:cubicBezTo>
                  <a:pt x="106" y="271"/>
                  <a:pt x="106" y="270"/>
                  <a:pt x="106" y="269"/>
                </a:cubicBezTo>
                <a:cubicBezTo>
                  <a:pt x="106" y="269"/>
                  <a:pt x="106" y="269"/>
                  <a:pt x="106" y="269"/>
                </a:cubicBezTo>
                <a:cubicBezTo>
                  <a:pt x="107" y="269"/>
                  <a:pt x="107" y="268"/>
                  <a:pt x="107" y="268"/>
                </a:cubicBezTo>
                <a:cubicBezTo>
                  <a:pt x="107" y="267"/>
                  <a:pt x="107" y="267"/>
                  <a:pt x="108" y="266"/>
                </a:cubicBezTo>
                <a:cubicBezTo>
                  <a:pt x="108" y="266"/>
                  <a:pt x="108" y="266"/>
                  <a:pt x="108" y="266"/>
                </a:cubicBezTo>
                <a:cubicBezTo>
                  <a:pt x="108" y="265"/>
                  <a:pt x="108" y="264"/>
                  <a:pt x="109" y="263"/>
                </a:cubicBezTo>
                <a:cubicBezTo>
                  <a:pt x="109" y="263"/>
                  <a:pt x="109" y="263"/>
                  <a:pt x="109" y="263"/>
                </a:cubicBezTo>
                <a:cubicBezTo>
                  <a:pt x="109" y="262"/>
                  <a:pt x="109" y="261"/>
                  <a:pt x="110" y="260"/>
                </a:cubicBezTo>
                <a:cubicBezTo>
                  <a:pt x="110" y="260"/>
                  <a:pt x="110" y="260"/>
                  <a:pt x="110" y="260"/>
                </a:cubicBezTo>
                <a:cubicBezTo>
                  <a:pt x="110" y="259"/>
                  <a:pt x="110" y="258"/>
                  <a:pt x="111" y="257"/>
                </a:cubicBezTo>
                <a:cubicBezTo>
                  <a:pt x="111" y="257"/>
                  <a:pt x="111" y="257"/>
                  <a:pt x="111" y="257"/>
                </a:cubicBezTo>
                <a:cubicBezTo>
                  <a:pt x="111" y="256"/>
                  <a:pt x="111" y="255"/>
                  <a:pt x="112" y="254"/>
                </a:cubicBezTo>
                <a:cubicBezTo>
                  <a:pt x="112" y="254"/>
                  <a:pt x="112" y="254"/>
                  <a:pt x="112" y="254"/>
                </a:cubicBezTo>
                <a:cubicBezTo>
                  <a:pt x="112" y="253"/>
                  <a:pt x="112" y="252"/>
                  <a:pt x="112" y="251"/>
                </a:cubicBezTo>
                <a:cubicBezTo>
                  <a:pt x="113" y="251"/>
                  <a:pt x="113" y="251"/>
                  <a:pt x="113" y="251"/>
                </a:cubicBezTo>
                <a:cubicBezTo>
                  <a:pt x="113" y="250"/>
                  <a:pt x="113" y="249"/>
                  <a:pt x="113" y="248"/>
                </a:cubicBezTo>
                <a:cubicBezTo>
                  <a:pt x="113" y="248"/>
                  <a:pt x="113" y="248"/>
                  <a:pt x="113" y="248"/>
                </a:cubicBezTo>
                <a:cubicBezTo>
                  <a:pt x="113" y="247"/>
                  <a:pt x="114" y="246"/>
                  <a:pt x="114" y="245"/>
                </a:cubicBezTo>
                <a:cubicBezTo>
                  <a:pt x="114" y="245"/>
                  <a:pt x="114" y="245"/>
                  <a:pt x="114" y="244"/>
                </a:cubicBezTo>
                <a:cubicBezTo>
                  <a:pt x="114" y="244"/>
                  <a:pt x="114" y="243"/>
                  <a:pt x="114" y="242"/>
                </a:cubicBezTo>
                <a:cubicBezTo>
                  <a:pt x="114" y="242"/>
                  <a:pt x="114" y="241"/>
                  <a:pt x="114" y="241"/>
                </a:cubicBezTo>
                <a:cubicBezTo>
                  <a:pt x="115" y="240"/>
                  <a:pt x="115" y="240"/>
                  <a:pt x="115" y="239"/>
                </a:cubicBezTo>
                <a:cubicBezTo>
                  <a:pt x="115" y="239"/>
                  <a:pt x="115" y="238"/>
                  <a:pt x="115" y="238"/>
                </a:cubicBezTo>
                <a:cubicBezTo>
                  <a:pt x="115" y="237"/>
                  <a:pt x="115" y="236"/>
                  <a:pt x="115" y="236"/>
                </a:cubicBezTo>
                <a:cubicBezTo>
                  <a:pt x="115" y="235"/>
                  <a:pt x="115" y="235"/>
                  <a:pt x="115" y="234"/>
                </a:cubicBezTo>
                <a:cubicBezTo>
                  <a:pt x="115" y="234"/>
                  <a:pt x="115" y="233"/>
                  <a:pt x="115" y="232"/>
                </a:cubicBezTo>
                <a:cubicBezTo>
                  <a:pt x="116" y="232"/>
                  <a:pt x="116" y="232"/>
                  <a:pt x="116" y="231"/>
                </a:cubicBezTo>
                <a:cubicBezTo>
                  <a:pt x="116" y="231"/>
                  <a:pt x="116" y="230"/>
                  <a:pt x="116" y="229"/>
                </a:cubicBezTo>
                <a:cubicBezTo>
                  <a:pt x="116" y="229"/>
                  <a:pt x="116" y="228"/>
                  <a:pt x="116" y="228"/>
                </a:cubicBezTo>
                <a:cubicBezTo>
                  <a:pt x="116" y="227"/>
                  <a:pt x="116" y="226"/>
                  <a:pt x="116" y="226"/>
                </a:cubicBezTo>
                <a:cubicBezTo>
                  <a:pt x="116" y="225"/>
                  <a:pt x="116" y="225"/>
                  <a:pt x="116" y="224"/>
                </a:cubicBezTo>
                <a:cubicBezTo>
                  <a:pt x="116" y="224"/>
                  <a:pt x="116" y="223"/>
                  <a:pt x="116" y="222"/>
                </a:cubicBezTo>
                <a:cubicBezTo>
                  <a:pt x="116" y="221"/>
                  <a:pt x="116" y="221"/>
                  <a:pt x="116" y="221"/>
                </a:cubicBezTo>
                <a:cubicBezTo>
                  <a:pt x="116" y="219"/>
                  <a:pt x="116" y="219"/>
                  <a:pt x="116" y="219"/>
                </a:cubicBezTo>
                <a:cubicBezTo>
                  <a:pt x="116" y="219"/>
                  <a:pt x="116" y="218"/>
                  <a:pt x="116" y="218"/>
                </a:cubicBezTo>
                <a:cubicBezTo>
                  <a:pt x="116" y="217"/>
                  <a:pt x="116" y="217"/>
                  <a:pt x="116" y="217"/>
                </a:cubicBezTo>
                <a:cubicBezTo>
                  <a:pt x="116" y="216"/>
                  <a:pt x="116" y="216"/>
                  <a:pt x="116" y="216"/>
                </a:cubicBezTo>
                <a:cubicBezTo>
                  <a:pt x="116" y="215"/>
                  <a:pt x="116" y="215"/>
                  <a:pt x="116" y="214"/>
                </a:cubicBezTo>
                <a:cubicBezTo>
                  <a:pt x="116" y="214"/>
                  <a:pt x="116" y="213"/>
                  <a:pt x="116" y="212"/>
                </a:cubicBezTo>
                <a:cubicBezTo>
                  <a:pt x="116" y="212"/>
                  <a:pt x="116" y="211"/>
                  <a:pt x="116" y="211"/>
                </a:cubicBezTo>
                <a:cubicBezTo>
                  <a:pt x="116" y="210"/>
                  <a:pt x="116" y="209"/>
                  <a:pt x="116" y="209"/>
                </a:cubicBezTo>
                <a:cubicBezTo>
                  <a:pt x="115" y="208"/>
                  <a:pt x="115" y="208"/>
                  <a:pt x="115" y="208"/>
                </a:cubicBezTo>
                <a:cubicBezTo>
                  <a:pt x="115" y="207"/>
                  <a:pt x="115" y="206"/>
                  <a:pt x="115" y="205"/>
                </a:cubicBezTo>
                <a:cubicBezTo>
                  <a:pt x="115" y="204"/>
                  <a:pt x="115" y="204"/>
                  <a:pt x="115" y="204"/>
                </a:cubicBezTo>
                <a:cubicBezTo>
                  <a:pt x="115" y="203"/>
                  <a:pt x="115" y="202"/>
                  <a:pt x="115" y="202"/>
                </a:cubicBezTo>
                <a:cubicBezTo>
                  <a:pt x="115" y="201"/>
                  <a:pt x="115" y="201"/>
                  <a:pt x="115" y="201"/>
                </a:cubicBezTo>
                <a:cubicBezTo>
                  <a:pt x="115" y="200"/>
                  <a:pt x="114" y="199"/>
                  <a:pt x="114" y="198"/>
                </a:cubicBezTo>
                <a:cubicBezTo>
                  <a:pt x="114" y="198"/>
                  <a:pt x="114" y="198"/>
                  <a:pt x="114" y="198"/>
                </a:cubicBezTo>
                <a:cubicBezTo>
                  <a:pt x="114" y="195"/>
                  <a:pt x="113" y="191"/>
                  <a:pt x="113" y="188"/>
                </a:cubicBezTo>
                <a:cubicBezTo>
                  <a:pt x="105" y="198"/>
                  <a:pt x="97" y="207"/>
                  <a:pt x="89" y="216"/>
                </a:cubicBezTo>
                <a:cubicBezTo>
                  <a:pt x="89" y="216"/>
                  <a:pt x="89" y="216"/>
                  <a:pt x="89" y="216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6" y="219"/>
                  <a:pt x="84" y="222"/>
                  <a:pt x="82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76" y="230"/>
                  <a:pt x="70" y="236"/>
                  <a:pt x="63" y="243"/>
                </a:cubicBezTo>
                <a:cubicBezTo>
                  <a:pt x="62" y="243"/>
                  <a:pt x="62" y="244"/>
                  <a:pt x="61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53" y="252"/>
                  <a:pt x="45" y="260"/>
                  <a:pt x="37" y="2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9DDAD28-6061-492F-892E-0D7D2FDF18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2060" y="-3126"/>
            <a:ext cx="360194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B999888-76F8-475F-9B05-8436F642A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742" y="1866275"/>
            <a:ext cx="4212968" cy="1407823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152396" indent="0">
              <a:buNone/>
              <a:defRPr lang="en-US" sz="16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	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999CB70-FCD2-4472-B389-7401B2B64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3675" y="3379789"/>
            <a:ext cx="3608388" cy="253958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989378A2-D7A5-4DF4-A1E4-A9A31B4218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8989" y="3625838"/>
            <a:ext cx="3013075" cy="376537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Title/Position</a:t>
            </a:r>
            <a:br>
              <a:rPr lang="en-US" dirty="0"/>
            </a:br>
            <a:r>
              <a:rPr lang="en-US" dirty="0"/>
              <a:t>Company Name</a:t>
            </a:r>
          </a:p>
        </p:txBody>
      </p:sp>
      <p:cxnSp>
        <p:nvCxnSpPr>
          <p:cNvPr id="15" name="Google Shape;80;p12">
            <a:extLst>
              <a:ext uri="{FF2B5EF4-FFF2-40B4-BE49-F238E27FC236}">
                <a16:creationId xmlns:a16="http://schemas.microsoft.com/office/drawing/2014/main" id="{13FDE03C-D375-4CAD-A1A0-934F3A1F64F1}"/>
              </a:ext>
            </a:extLst>
          </p:cNvPr>
          <p:cNvCxnSpPr>
            <a:cxnSpLocks/>
          </p:cNvCxnSpPr>
          <p:nvPr/>
        </p:nvCxnSpPr>
        <p:spPr>
          <a:xfrm flipV="1">
            <a:off x="7358603" y="3"/>
            <a:ext cx="0" cy="2044697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82;p12">
            <a:extLst>
              <a:ext uri="{FF2B5EF4-FFF2-40B4-BE49-F238E27FC236}">
                <a16:creationId xmlns:a16="http://schemas.microsoft.com/office/drawing/2014/main" id="{8E670917-173F-4C71-BC2B-CEDFF27493D2}"/>
              </a:ext>
            </a:extLst>
          </p:cNvPr>
          <p:cNvCxnSpPr>
            <a:cxnSpLocks/>
            <a:endCxn id="10" idx="1"/>
          </p:cNvCxnSpPr>
          <p:nvPr/>
        </p:nvCxnSpPr>
        <p:spPr>
          <a:xfrm flipH="1" flipV="1">
            <a:off x="5542061" y="2570187"/>
            <a:ext cx="79912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" name="Google Shape;83;p12">
            <a:extLst>
              <a:ext uri="{FF2B5EF4-FFF2-40B4-BE49-F238E27FC236}">
                <a16:creationId xmlns:a16="http://schemas.microsoft.com/office/drawing/2014/main" id="{2DFF3C84-6933-456E-BC0C-5E2DB173C453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8384314" y="2570187"/>
            <a:ext cx="75968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80;p12">
            <a:extLst>
              <a:ext uri="{FF2B5EF4-FFF2-40B4-BE49-F238E27FC236}">
                <a16:creationId xmlns:a16="http://schemas.microsoft.com/office/drawing/2014/main" id="{FD62D9F5-2061-4EA6-BC4A-42D73CD14E18}"/>
              </a:ext>
            </a:extLst>
          </p:cNvPr>
          <p:cNvCxnSpPr>
            <a:cxnSpLocks/>
          </p:cNvCxnSpPr>
          <p:nvPr/>
        </p:nvCxnSpPr>
        <p:spPr>
          <a:xfrm>
            <a:off x="7358603" y="2914650"/>
            <a:ext cx="0" cy="2228851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52FC07-A25D-46A9-B9E8-488E2B969D41}"/>
              </a:ext>
            </a:extLst>
          </p:cNvPr>
          <p:cNvGrpSpPr/>
          <p:nvPr/>
        </p:nvGrpSpPr>
        <p:grpSpPr>
          <a:xfrm>
            <a:off x="984995" y="1536022"/>
            <a:ext cx="723900" cy="593725"/>
            <a:chOff x="1101725" y="1687513"/>
            <a:chExt cx="723900" cy="593725"/>
          </a:xfrm>
          <a:solidFill>
            <a:schemeClr val="accent4"/>
          </a:solidFill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750A707E-E49D-4B27-B98F-45584BA4A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0" y="1687513"/>
              <a:ext cx="333375" cy="593725"/>
            </a:xfrm>
            <a:custGeom>
              <a:avLst/>
              <a:gdLst>
                <a:gd name="T0" fmla="*/ 48 w 96"/>
                <a:gd name="T1" fmla="*/ 170 h 170"/>
                <a:gd name="T2" fmla="*/ 48 w 96"/>
                <a:gd name="T3" fmla="*/ 170 h 170"/>
                <a:gd name="T4" fmla="*/ 7 w 96"/>
                <a:gd name="T5" fmla="*/ 170 h 170"/>
                <a:gd name="T6" fmla="*/ 1 w 96"/>
                <a:gd name="T7" fmla="*/ 165 h 170"/>
                <a:gd name="T8" fmla="*/ 3 w 96"/>
                <a:gd name="T9" fmla="*/ 89 h 170"/>
                <a:gd name="T10" fmla="*/ 78 w 96"/>
                <a:gd name="T11" fmla="*/ 1 h 170"/>
                <a:gd name="T12" fmla="*/ 85 w 96"/>
                <a:gd name="T13" fmla="*/ 6 h 170"/>
                <a:gd name="T14" fmla="*/ 86 w 96"/>
                <a:gd name="T15" fmla="*/ 12 h 170"/>
                <a:gd name="T16" fmla="*/ 76 w 96"/>
                <a:gd name="T17" fmla="*/ 30 h 170"/>
                <a:gd name="T18" fmla="*/ 57 w 96"/>
                <a:gd name="T19" fmla="*/ 65 h 170"/>
                <a:gd name="T20" fmla="*/ 55 w 96"/>
                <a:gd name="T21" fmla="*/ 90 h 170"/>
                <a:gd name="T22" fmla="*/ 60 w 96"/>
                <a:gd name="T23" fmla="*/ 95 h 170"/>
                <a:gd name="T24" fmla="*/ 89 w 96"/>
                <a:gd name="T25" fmla="*/ 95 h 170"/>
                <a:gd name="T26" fmla="*/ 95 w 96"/>
                <a:gd name="T27" fmla="*/ 100 h 170"/>
                <a:gd name="T28" fmla="*/ 95 w 96"/>
                <a:gd name="T29" fmla="*/ 164 h 170"/>
                <a:gd name="T30" fmla="*/ 89 w 96"/>
                <a:gd name="T31" fmla="*/ 170 h 170"/>
                <a:gd name="T32" fmla="*/ 48 w 96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70">
                  <a:moveTo>
                    <a:pt x="48" y="170"/>
                  </a:moveTo>
                  <a:cubicBezTo>
                    <a:pt x="48" y="170"/>
                    <a:pt x="48" y="170"/>
                    <a:pt x="48" y="170"/>
                  </a:cubicBezTo>
                  <a:cubicBezTo>
                    <a:pt x="34" y="170"/>
                    <a:pt x="21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4" y="0"/>
                    <a:pt x="84" y="1"/>
                    <a:pt x="85" y="6"/>
                  </a:cubicBezTo>
                  <a:cubicBezTo>
                    <a:pt x="85" y="8"/>
                    <a:pt x="85" y="9"/>
                    <a:pt x="86" y="12"/>
                  </a:cubicBezTo>
                  <a:cubicBezTo>
                    <a:pt x="86" y="19"/>
                    <a:pt x="84" y="25"/>
                    <a:pt x="76" y="30"/>
                  </a:cubicBezTo>
                  <a:cubicBezTo>
                    <a:pt x="64" y="38"/>
                    <a:pt x="60" y="52"/>
                    <a:pt x="57" y="65"/>
                  </a:cubicBezTo>
                  <a:cubicBezTo>
                    <a:pt x="55" y="73"/>
                    <a:pt x="55" y="81"/>
                    <a:pt x="55" y="90"/>
                  </a:cubicBezTo>
                  <a:cubicBezTo>
                    <a:pt x="55" y="94"/>
                    <a:pt x="56" y="95"/>
                    <a:pt x="60" y="95"/>
                  </a:cubicBezTo>
                  <a:cubicBezTo>
                    <a:pt x="70" y="94"/>
                    <a:pt x="79" y="95"/>
                    <a:pt x="89" y="95"/>
                  </a:cubicBezTo>
                  <a:cubicBezTo>
                    <a:pt x="93" y="94"/>
                    <a:pt x="96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6" y="169"/>
                    <a:pt x="93" y="170"/>
                    <a:pt x="89" y="170"/>
                  </a:cubicBezTo>
                  <a:cubicBezTo>
                    <a:pt x="75" y="170"/>
                    <a:pt x="61" y="170"/>
                    <a:pt x="48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D38452EA-7A7B-4E15-8274-E895A55F5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725" y="1687513"/>
              <a:ext cx="330200" cy="593725"/>
            </a:xfrm>
            <a:custGeom>
              <a:avLst/>
              <a:gdLst>
                <a:gd name="T0" fmla="*/ 47 w 95"/>
                <a:gd name="T1" fmla="*/ 170 h 170"/>
                <a:gd name="T2" fmla="*/ 47 w 95"/>
                <a:gd name="T3" fmla="*/ 170 h 170"/>
                <a:gd name="T4" fmla="*/ 7 w 95"/>
                <a:gd name="T5" fmla="*/ 170 h 170"/>
                <a:gd name="T6" fmla="*/ 1 w 95"/>
                <a:gd name="T7" fmla="*/ 165 h 170"/>
                <a:gd name="T8" fmla="*/ 3 w 95"/>
                <a:gd name="T9" fmla="*/ 89 h 170"/>
                <a:gd name="T10" fmla="*/ 78 w 95"/>
                <a:gd name="T11" fmla="*/ 1 h 170"/>
                <a:gd name="T12" fmla="*/ 84 w 95"/>
                <a:gd name="T13" fmla="*/ 6 h 170"/>
                <a:gd name="T14" fmla="*/ 85 w 95"/>
                <a:gd name="T15" fmla="*/ 12 h 170"/>
                <a:gd name="T16" fmla="*/ 76 w 95"/>
                <a:gd name="T17" fmla="*/ 30 h 170"/>
                <a:gd name="T18" fmla="*/ 57 w 95"/>
                <a:gd name="T19" fmla="*/ 65 h 170"/>
                <a:gd name="T20" fmla="*/ 54 w 95"/>
                <a:gd name="T21" fmla="*/ 90 h 170"/>
                <a:gd name="T22" fmla="*/ 60 w 95"/>
                <a:gd name="T23" fmla="*/ 95 h 170"/>
                <a:gd name="T24" fmla="*/ 88 w 95"/>
                <a:gd name="T25" fmla="*/ 95 h 170"/>
                <a:gd name="T26" fmla="*/ 95 w 95"/>
                <a:gd name="T27" fmla="*/ 100 h 170"/>
                <a:gd name="T28" fmla="*/ 95 w 95"/>
                <a:gd name="T29" fmla="*/ 164 h 170"/>
                <a:gd name="T30" fmla="*/ 88 w 95"/>
                <a:gd name="T31" fmla="*/ 170 h 170"/>
                <a:gd name="T32" fmla="*/ 47 w 95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70">
                  <a:moveTo>
                    <a:pt x="47" y="170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34" y="170"/>
                    <a:pt x="20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3" y="0"/>
                    <a:pt x="83" y="1"/>
                    <a:pt x="84" y="6"/>
                  </a:cubicBezTo>
                  <a:cubicBezTo>
                    <a:pt x="85" y="8"/>
                    <a:pt x="85" y="9"/>
                    <a:pt x="85" y="12"/>
                  </a:cubicBezTo>
                  <a:cubicBezTo>
                    <a:pt x="86" y="19"/>
                    <a:pt x="83" y="25"/>
                    <a:pt x="76" y="30"/>
                  </a:cubicBezTo>
                  <a:cubicBezTo>
                    <a:pt x="63" y="38"/>
                    <a:pt x="59" y="52"/>
                    <a:pt x="57" y="65"/>
                  </a:cubicBezTo>
                  <a:cubicBezTo>
                    <a:pt x="55" y="73"/>
                    <a:pt x="54" y="81"/>
                    <a:pt x="54" y="90"/>
                  </a:cubicBezTo>
                  <a:cubicBezTo>
                    <a:pt x="54" y="94"/>
                    <a:pt x="56" y="95"/>
                    <a:pt x="60" y="95"/>
                  </a:cubicBezTo>
                  <a:cubicBezTo>
                    <a:pt x="70" y="94"/>
                    <a:pt x="79" y="95"/>
                    <a:pt x="88" y="95"/>
                  </a:cubicBezTo>
                  <a:cubicBezTo>
                    <a:pt x="93" y="94"/>
                    <a:pt x="95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5" y="169"/>
                    <a:pt x="93" y="170"/>
                    <a:pt x="88" y="170"/>
                  </a:cubicBezTo>
                  <a:cubicBezTo>
                    <a:pt x="75" y="170"/>
                    <a:pt x="61" y="170"/>
                    <a:pt x="4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1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hank You Slide">
  <p:cSld name="Thank You Slide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D21E9-D8FE-4897-B469-F18727BEC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63"/>
            <a:ext cx="4572396" cy="5139373"/>
          </a:xfrm>
          <a:prstGeom prst="rect">
            <a:avLst/>
          </a:prstGeom>
        </p:spPr>
      </p:pic>
      <p:sp>
        <p:nvSpPr>
          <p:cNvPr id="39" name="Google Shape;39;p5"/>
          <p:cNvSpPr txBox="1"/>
          <p:nvPr/>
        </p:nvSpPr>
        <p:spPr>
          <a:xfrm>
            <a:off x="0" y="4729275"/>
            <a:ext cx="91440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www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.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Arial"/>
              </a:rPr>
              <a:t>ecobias.uns.ac.rs</a:t>
            </a:r>
            <a:endParaRPr sz="1200" b="0" i="0" u="none" strike="noStrike" cap="none" dirty="0">
              <a:solidFill>
                <a:srgbClr val="FFFFFF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 hasCustomPrompt="1"/>
          </p:nvPr>
        </p:nvSpPr>
        <p:spPr>
          <a:xfrm>
            <a:off x="0" y="2829550"/>
            <a:ext cx="9144000" cy="1085700"/>
          </a:xfrm>
          <a:prstGeom prst="rect">
            <a:avLst/>
          </a:prstGeom>
        </p:spPr>
        <p:txBody>
          <a:bodyPr spcFirstLastPara="1" wrap="square" lIns="274300" tIns="91425" rIns="228600" bIns="91425" anchor="t" anchorCtr="0">
            <a:noAutofit/>
          </a:bodyPr>
          <a:lstStyle>
            <a:lvl1pPr marL="139697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>
                <a:solidFill>
                  <a:schemeClr val="lt1"/>
                </a:solidFill>
                <a:latin typeface="+mn-lt"/>
              </a:defRPr>
            </a:lvl1pPr>
            <a:lvl2pPr marL="914378" lvl="1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2pPr>
            <a:lvl3pPr marL="1371566" lvl="2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3pPr>
            <a:lvl4pPr marL="1828754" lvl="3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4pPr>
            <a:lvl5pPr marL="2285943" lvl="4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5pPr>
            <a:lvl6pPr marL="2743132" lvl="5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6pPr>
            <a:lvl7pPr marL="3200320" lvl="6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7pPr>
            <a:lvl8pPr marL="3657509" lvl="7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8pPr>
            <a:lvl9pPr marL="4114697" lvl="8" indent="-317492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First Last Name</a:t>
            </a:r>
          </a:p>
          <a:p>
            <a:endParaRPr lang="en-US" dirty="0"/>
          </a:p>
          <a:p>
            <a:r>
              <a:rPr lang="en-US" b="0" dirty="0"/>
              <a:t>+381-21-555-5555 or +381-21-555-5555</a:t>
            </a:r>
          </a:p>
          <a:p>
            <a:r>
              <a:rPr lang="en-US" b="0" dirty="0"/>
              <a:t>first.last@ecobias.uns.ac.rs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C01DBB-0F58-4271-8B45-A5D23A001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29" y="3977475"/>
            <a:ext cx="807722" cy="77114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2968765-7A50-4974-8E69-D93AC1B384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07820"/>
            <a:ext cx="9144000" cy="1203017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956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B5570-37FC-492B-AE94-EB1D2902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B235C-10BE-4209-90B4-7E6B82B2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04CC6-8243-420C-92F8-4ECE623AB447}"/>
              </a:ext>
            </a:extLst>
          </p:cNvPr>
          <p:cNvSpPr txBox="1"/>
          <p:nvPr/>
        </p:nvSpPr>
        <p:spPr>
          <a:xfrm>
            <a:off x="141316" y="89853"/>
            <a:ext cx="10307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Google Shape;6;p1">
            <a:extLst>
              <a:ext uri="{FF2B5EF4-FFF2-40B4-BE49-F238E27FC236}">
                <a16:creationId xmlns:a16="http://schemas.microsoft.com/office/drawing/2014/main" id="{C9F36F8E-F5E2-4779-9B10-C76AACD01A8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2C417580-5A07-4A34-BD3D-7EB90BAD9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CFE8E14C-F229-44D4-9954-03761F2F7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3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L="228600" marR="0" lvl="1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2pPr>
      <a:lvl3pPr marL="457200" marR="0" lvl="2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3pPr>
      <a:lvl4pPr marL="685800" marR="0" lvl="3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4pPr>
      <a:lvl5pPr marL="914400" marR="0" lvl="4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01B17BC-B4D9-4641-927B-BF865FF8805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F79390-6FDB-4D34-90D1-BBD81CDD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72D4737-18B2-4711-873C-A462B7503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928E2-C1CB-4FE6-962C-CD7605F903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276B75-F2D6-4B3C-A19B-3ABF063452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7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79B6367-613A-44E2-87E9-A018EF2734D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9ACDB54-1D50-45B7-8F5D-9A2967BC8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3/18/2020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AD866AB-F4A9-4771-B81D-F6FB5F21EF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EA7994-C8A5-4074-B301-9F03044D1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C67D855-60E0-4210-B6C3-3A2BD51C1A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133CAD-DF6A-406F-A3CA-88BFC1377E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6CAC9D-FE82-4261-BC51-490DA5909E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173CD3-007E-40EA-BB74-77F0087E97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3/18/2020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61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42CED9C-F927-418B-96CF-D5B4A29978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3E5DB3-8CF7-46D3-9FAE-00B9E3681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80A246C-47D4-4FFF-8C06-565E06B83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72B452-0044-4A7D-AD35-153FF99A6E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706C4F-AC61-4768-BCEB-208DB6581E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3/18/2020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92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COBIAS-OfficeTHEME">
  <a:themeElements>
    <a:clrScheme name="EcoBIAS">
      <a:dk1>
        <a:srgbClr val="003750"/>
      </a:dk1>
      <a:lt1>
        <a:srgbClr val="FFFFFF"/>
      </a:lt1>
      <a:dk2>
        <a:srgbClr val="2D3734"/>
      </a:dk2>
      <a:lt2>
        <a:srgbClr val="F0F1F2"/>
      </a:lt2>
      <a:accent1>
        <a:srgbClr val="007FBA"/>
      </a:accent1>
      <a:accent2>
        <a:srgbClr val="1298D0"/>
      </a:accent2>
      <a:accent3>
        <a:srgbClr val="0E9948"/>
      </a:accent3>
      <a:accent4>
        <a:srgbClr val="14B24B"/>
      </a:accent4>
      <a:accent5>
        <a:srgbClr val="FFC000"/>
      </a:accent5>
      <a:accent6>
        <a:srgbClr val="C800BE"/>
      </a:accent6>
      <a:hlink>
        <a:srgbClr val="89D5F3"/>
      </a:hlink>
      <a:folHlink>
        <a:srgbClr val="92D050"/>
      </a:folHlink>
    </a:clrScheme>
    <a:fontScheme name="EcoBIAS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OBIAS-OfficeTHEME" id="{174D18A5-CE07-4E37-8EAD-E8C3BD2174DE}" vid="{7429E5C2-839C-4A5F-ACA9-63D6315467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ECOBIAS-OfficeTHEME-2</Template>
  <TotalTime>1</TotalTime>
  <Words>3</Words>
  <Application>Microsoft Office PowerPoint</Application>
  <PresentationFormat>On-screen Show (16:9)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Myriad Pro</vt:lpstr>
      <vt:lpstr>Open Sans</vt:lpstr>
      <vt:lpstr>Source Sans Pro</vt:lpstr>
      <vt:lpstr>ECOBIAS-OfficeTHEME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Nena65</dc:creator>
  <cp:lastModifiedBy>Nena65</cp:lastModifiedBy>
  <cp:revision>1</cp:revision>
  <dcterms:created xsi:type="dcterms:W3CDTF">2020-03-18T00:19:02Z</dcterms:created>
  <dcterms:modified xsi:type="dcterms:W3CDTF">2020-03-18T00:20:05Z</dcterms:modified>
</cp:coreProperties>
</file>